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73" r:id="rId12"/>
    <p:sldId id="272" r:id="rId13"/>
    <p:sldId id="30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300" r:id="rId23"/>
    <p:sldId id="302" r:id="rId24"/>
    <p:sldId id="284" r:id="rId25"/>
    <p:sldId id="285" r:id="rId26"/>
    <p:sldId id="286" r:id="rId27"/>
    <p:sldId id="289" r:id="rId28"/>
    <p:sldId id="290" r:id="rId29"/>
    <p:sldId id="291" r:id="rId30"/>
    <p:sldId id="288" r:id="rId31"/>
    <p:sldId id="301" r:id="rId32"/>
    <p:sldId id="292" r:id="rId33"/>
    <p:sldId id="287" r:id="rId34"/>
    <p:sldId id="294" r:id="rId35"/>
    <p:sldId id="295" r:id="rId36"/>
    <p:sldId id="304" r:id="rId37"/>
    <p:sldId id="299" r:id="rId38"/>
    <p:sldId id="296" r:id="rId39"/>
    <p:sldId id="297" r:id="rId40"/>
    <p:sldId id="298" r:id="rId41"/>
    <p:sldId id="265" r:id="rId42"/>
    <p:sldId id="261" r:id="rId4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571" autoAdjust="0"/>
    <p:restoredTop sz="94676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י"ג/תשרי/תשע"ט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>
            <a:off x="2584450" y="6409258"/>
            <a:ext cx="3975100" cy="692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solidFill>
                  <a:schemeClr val="bg1"/>
                </a:solidFill>
              </a:rPr>
              <a:t>תבנית למבדק ידע</a:t>
            </a:r>
          </a:p>
          <a:p>
            <a:pPr algn="ctr"/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he-IL" sz="2000" dirty="0" smtClean="0">
                <a:solidFill>
                  <a:schemeClr val="bg1"/>
                </a:solidFill>
              </a:rPr>
              <a:t>על פי השעשועון המפורסם </a:t>
            </a:r>
            <a:endParaRPr lang="he-IL" sz="2800" dirty="0" smtClean="0">
              <a:solidFill>
                <a:schemeClr val="bg1"/>
              </a:solidFill>
            </a:endParaRPr>
          </a:p>
          <a:p>
            <a:pPr algn="ctr"/>
            <a:r>
              <a:rPr lang="he-IL" sz="2000" dirty="0" smtClean="0">
                <a:solidFill>
                  <a:schemeClr val="bg1"/>
                </a:solidFill>
              </a:rPr>
              <a:t>מאת סהר ואורי אלון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4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מהם הגבולות בהם חל שינוי לאחר מלחמת ששת הימים?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סוריה, לבנון, מצריים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לבנון, סוריה, ירדן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ירדן, מצריים, לבנון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סוריה, ירדן, מצריים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5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הקו הסגול הוא כינוי לגבולות ישראל: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לפני מלחמת השחרור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לאחר מלחמת </a:t>
            </a:r>
          </a:p>
          <a:p>
            <a:pPr algn="ctr"/>
            <a:r>
              <a:rPr lang="he-IL" dirty="0"/>
              <a:t>ששת הימים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לפני מלחמת</a:t>
            </a:r>
          </a:p>
          <a:p>
            <a:pPr algn="ctr"/>
            <a:r>
              <a:rPr lang="he-IL" dirty="0"/>
              <a:t> ששת הימים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לאחר תכנית החלוקה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6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הקו הירוק הוא כינוי לקו הפרדת הכוחות ב: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2006 – סוף מלחמת לבנון </a:t>
            </a:r>
            <a:r>
              <a:rPr lang="he-IL" dirty="0" err="1" smtClean="0"/>
              <a:t>השניה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1967 – סוף מלחמת ששת הימים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1949 – סוף מלחמת העצמאות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1974 – סוף מלחמת יום הכיפורים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7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במלחמת ששת הימים, חצי האי סיני ורצועת עזה נכבשו מידי: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לבנון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מצריים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ירדן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סוריה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8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הגבולות המוסכמים של ישראל הם: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לבנון וירדן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ירדן וסוריה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סוריה ומצריים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מצריים וירדן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9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במלחמת ששת הימים, יהודה ושומרון נכבשו מידי: 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סוריה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מצריים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ירדן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לבנון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10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הגבול עם לבנון הוא גבול: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זמני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מוסכם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בין לאומי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קבוע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11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ב1979 נחתם הסכם השלום עם: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סוריה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מצריים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לבנון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ירדן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12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67636" y="451346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בעקבות הסכם השלום עם מצריים....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הפעילה את </a:t>
            </a:r>
            <a:r>
              <a:rPr lang="he-IL" dirty="0" err="1" smtClean="0"/>
              <a:t>תוכנית</a:t>
            </a:r>
            <a:r>
              <a:rPr lang="he-IL" dirty="0" smtClean="0"/>
              <a:t> ההתנתקות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הקימה את </a:t>
            </a:r>
          </a:p>
          <a:p>
            <a:pPr algn="ctr"/>
            <a:r>
              <a:rPr lang="he-IL" dirty="0" smtClean="0"/>
              <a:t>גדר ההפרדה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נסוגה </a:t>
            </a:r>
          </a:p>
          <a:p>
            <a:pPr algn="ctr"/>
            <a:r>
              <a:rPr lang="he-IL" dirty="0" smtClean="0"/>
              <a:t>מחצי האי סיני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הקימה ישובים בחצי האי סיני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13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הגבול בין ישראל לירדן הוא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הגבול הכי ארוך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כל התשובות נכונות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מוסכם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טבעי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20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מהו גבול טבעי 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שנקבע </a:t>
            </a:r>
          </a:p>
          <a:p>
            <a:pPr algn="ctr"/>
            <a:r>
              <a:rPr lang="he-IL" dirty="0" smtClean="0"/>
              <a:t>בהפסקת אש 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שמסומן לפי גורם מהטבע. הר, נהר, ים.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מסומן באבנים וללא גדרות.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שנקבע </a:t>
            </a:r>
          </a:p>
          <a:p>
            <a:pPr algn="ctr"/>
            <a:r>
              <a:rPr lang="he-IL" dirty="0" smtClean="0"/>
              <a:t>בהסכם שלום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14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כבשה את רמת הגולן מסוריה ב: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מלחמת לבנון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מבצע שלום הגליל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מלחמת ששת הימים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מבצע קדש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15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גדר ההפרדה נמצאת באזור: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עוטף עזה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הרי הגליל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רמת הגולן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יהודה ושומרון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8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16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המושג שטחי </a:t>
            </a:r>
            <a:r>
              <a:rPr lang="en-US" dirty="0" smtClean="0"/>
              <a:t>A</a:t>
            </a:r>
            <a:r>
              <a:rPr lang="he-IL" dirty="0" smtClean="0"/>
              <a:t> ו </a:t>
            </a:r>
            <a:r>
              <a:rPr lang="en-US" dirty="0" smtClean="0"/>
              <a:t>B</a:t>
            </a:r>
            <a:r>
              <a:rPr lang="he-IL" dirty="0" smtClean="0"/>
              <a:t> קשור ל: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שטחי הדרוזים </a:t>
            </a:r>
          </a:p>
          <a:p>
            <a:pPr algn="ctr"/>
            <a:r>
              <a:rPr lang="he-IL" dirty="0" smtClean="0"/>
              <a:t>ברמת הגולן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שטחי הבדואים בנגב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שטחי צבא </a:t>
            </a:r>
          </a:p>
          <a:p>
            <a:pPr algn="ctr"/>
            <a:r>
              <a:rPr lang="he-IL" dirty="0" smtClean="0"/>
              <a:t>דרום לבנון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שטחי הרשות הפלסטינית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7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17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הסכמי אוסלו נחתמו בין: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ולבנון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והרשות הפלסטינית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ומצריים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ישראל וסוריה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18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שטח מפורז הוא שטח ש: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אסור לקבוע </a:t>
            </a:r>
          </a:p>
          <a:p>
            <a:pPr algn="ctr"/>
            <a:r>
              <a:rPr lang="he-IL" dirty="0" smtClean="0"/>
              <a:t>בו את הגבול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אסורה פגיעה בטבע ובסביבה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אסורה בו נוכחות צבא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אסורה בו פעילות כלכלית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19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המילים "ללא תקדים לשטח שממערב לו" כתובות ליד הגבול עם: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ירדן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סוריה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לבנון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מצריים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1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מהו גבול מוסכם?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זמני מקומי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קו הפרדה כחול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טבעי הררי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בין לאומי </a:t>
            </a:r>
          </a:p>
          <a:p>
            <a:pPr algn="ctr"/>
            <a:r>
              <a:rPr lang="he-IL" dirty="0" smtClean="0"/>
              <a:t>מוכר וקבוע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2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זמני הוא: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שנקבע לפי הטבע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שנקבע </a:t>
            </a:r>
          </a:p>
          <a:p>
            <a:pPr algn="ctr"/>
            <a:r>
              <a:rPr lang="he-IL" dirty="0" smtClean="0"/>
              <a:t>לפי הזמן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שנקבע לפי</a:t>
            </a:r>
          </a:p>
          <a:p>
            <a:pPr algn="ctr"/>
            <a:r>
              <a:rPr lang="he-IL" dirty="0" smtClean="0"/>
              <a:t>הפסקת לחימה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גבול שנקבע לפי הסכם שלום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שאלות ששרדת</a:t>
            </a:r>
          </a:p>
          <a:p>
            <a:pPr algn="ctr"/>
            <a:r>
              <a:rPr lang="he-IL" dirty="0" smtClean="0"/>
              <a:t>3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שאלות למיליון </a:t>
            </a:r>
          </a:p>
          <a:p>
            <a:pPr algn="ctr"/>
            <a:r>
              <a:rPr lang="he-IL" dirty="0" smtClean="0"/>
              <a:t>17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מלחמת ששת הימים היתה בשנת: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1981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1967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1973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1948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515</Words>
  <Application>Microsoft Office PowerPoint</Application>
  <PresentationFormat>‫הצגה על המסך (4:3)</PresentationFormat>
  <Paragraphs>198</Paragraphs>
  <Slides>42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Eilat Katz</cp:lastModifiedBy>
  <cp:revision>36</cp:revision>
  <dcterms:created xsi:type="dcterms:W3CDTF">2011-07-18T06:54:24Z</dcterms:created>
  <dcterms:modified xsi:type="dcterms:W3CDTF">2018-09-22T07:40:42Z</dcterms:modified>
</cp:coreProperties>
</file>