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16"/>
  </p:notesMasterIdLst>
  <p:sldIdLst>
    <p:sldId id="344" r:id="rId5"/>
    <p:sldId id="309" r:id="rId6"/>
    <p:sldId id="347" r:id="rId7"/>
    <p:sldId id="348" r:id="rId8"/>
    <p:sldId id="349" r:id="rId9"/>
    <p:sldId id="352" r:id="rId10"/>
    <p:sldId id="346" r:id="rId11"/>
    <p:sldId id="350" r:id="rId12"/>
    <p:sldId id="351" r:id="rId13"/>
    <p:sldId id="353" r:id="rId14"/>
    <p:sldId id="354" r:id="rId15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1"/>
    <a:srgbClr val="FF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סגנון ביניים 3 - הדגשה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79" autoAdjust="0"/>
    <p:restoredTop sz="85897" autoAdjust="0"/>
  </p:normalViewPr>
  <p:slideViewPr>
    <p:cSldViewPr>
      <p:cViewPr varScale="1">
        <p:scale>
          <a:sx n="63" d="100"/>
          <a:sy n="63" d="100"/>
        </p:scale>
        <p:origin x="15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DFD0AF58-8F24-4CC8-9C00-C81F168D2F6A}" type="datetimeFigureOut">
              <a:rPr lang="he-IL"/>
              <a:pPr>
                <a:defRPr/>
              </a:pPr>
              <a:t>י'/שבט/תשע"ז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  <a:endParaRPr lang="he-IL" noProof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866B1204-909D-4B7E-9527-BB4F8DEA0A3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8990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dirty="0" smtClean="0"/>
          </a:p>
        </p:txBody>
      </p:sp>
      <p:sp>
        <p:nvSpPr>
          <p:cNvPr id="2970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BD77D99-BFCE-4EA4-9350-79DBE2722CD0}" type="slidenum">
              <a:rPr lang="he-IL" smtClean="0"/>
              <a:pPr eaLnBrk="1" hangingPunct="1"/>
              <a:t>1</a:t>
            </a:fld>
            <a:endParaRPr lang="he-IL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6B1204-909D-4B7E-9527-BB4F8DEA0A39}" type="slidenum">
              <a:rPr lang="he-IL" smtClean="0"/>
              <a:pPr>
                <a:defRPr/>
              </a:pPr>
              <a:t>3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3072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C0FF607-2CA9-4E31-AB2E-AF2CD04DA815}" type="slidenum">
              <a:rPr lang="he-IL" smtClean="0"/>
              <a:pPr eaLnBrk="1" hangingPunct="1"/>
              <a:t>5</a:t>
            </a:fld>
            <a:endParaRPr lang="he-I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CFAEF-99E3-4EC1-AA7D-02C1688A1774}" type="datetimeFigureOut">
              <a:rPr lang="he-IL"/>
              <a:pPr>
                <a:defRPr/>
              </a:pPr>
              <a:t>י'/שבט/תשע"ז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A2883-73AE-479F-9310-462DBB2244D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6718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E6F7C-6FD8-4953-AA18-246CF96D59AD}" type="datetimeFigureOut">
              <a:rPr lang="he-IL"/>
              <a:pPr>
                <a:defRPr/>
              </a:pPr>
              <a:t>י'/שבט/תשע"ז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4558E-3562-40B3-A6BD-3E2A7C78BF0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833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79441-E5F6-4B98-93CE-06AFE760F4EF}" type="datetimeFigureOut">
              <a:rPr lang="he-IL"/>
              <a:pPr>
                <a:defRPr/>
              </a:pPr>
              <a:t>י'/שבט/תשע"ז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D923B-9F99-4BC3-8A25-12F9A90C49F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66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2E5C3-1942-4CA4-9EA2-1A00CB9A7124}" type="datetimeFigureOut">
              <a:rPr lang="he-IL"/>
              <a:pPr>
                <a:defRPr/>
              </a:pPr>
              <a:t>י'/שבט/תשע"ז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3CB9A-8C5B-42B1-8476-8E48D497398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402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0D495-8AB2-431F-AD51-5C7ACE423E14}" type="datetimeFigureOut">
              <a:rPr lang="he-IL"/>
              <a:pPr>
                <a:defRPr/>
              </a:pPr>
              <a:t>י'/שבט/תשע"ז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5F7D8-0F6F-451B-8A7C-1BA1D49CD86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122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0C12E-9D56-4B9A-AA38-C9693F8F10DC}" type="datetimeFigureOut">
              <a:rPr lang="he-IL"/>
              <a:pPr>
                <a:defRPr/>
              </a:pPr>
              <a:t>י'/שבט/תשע"ז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61E54-3BF5-42EB-B15C-DC91373A910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500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FD543-A260-49FB-B4BC-EF68015534C4}" type="datetimeFigureOut">
              <a:rPr lang="he-IL"/>
              <a:pPr>
                <a:defRPr/>
              </a:pPr>
              <a:t>י'/שבט/תשע"ז</a:t>
            </a:fld>
            <a:endParaRPr lang="he-IL"/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006EA-E868-4A01-A6B9-B97D2FB6170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820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2D5E0-F241-4FD4-BC5F-A60F1FC607C2}" type="datetimeFigureOut">
              <a:rPr lang="he-IL"/>
              <a:pPr>
                <a:defRPr/>
              </a:pPr>
              <a:t>י'/שבט/תשע"ז</a:t>
            </a:fld>
            <a:endParaRPr lang="he-IL"/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8B60B-386F-46B3-8929-D139F29B631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324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0523D-CB10-412C-B610-D293DF3C81AF}" type="datetimeFigureOut">
              <a:rPr lang="he-IL"/>
              <a:pPr>
                <a:defRPr/>
              </a:pPr>
              <a:t>י'/שבט/תשע"ז</a:t>
            </a:fld>
            <a:endParaRPr lang="he-IL"/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14E2C-B6E8-4B30-983B-13223DCE015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229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CBDAB-7EEF-4E83-B132-4060F4D95E47}" type="datetimeFigureOut">
              <a:rPr lang="he-IL"/>
              <a:pPr>
                <a:defRPr/>
              </a:pPr>
              <a:t>י'/שבט/תשע"ז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4A58D-B9FB-4505-B4D1-37F10E7A90E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791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E087B-B098-4265-B2E7-AF8F1175E6A4}" type="datetimeFigureOut">
              <a:rPr lang="he-IL"/>
              <a:pPr>
                <a:defRPr/>
              </a:pPr>
              <a:t>י'/שבט/תשע"ז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65AB2-5C93-4147-A15E-543C6E7F9F0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054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D6C324-D1EB-43DC-9E94-A0541DF91D3E}" type="datetimeFigureOut">
              <a:rPr lang="he-IL"/>
              <a:pPr>
                <a:defRPr/>
              </a:pPr>
              <a:t>י'/שבט/תשע"ז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14E8B9-42C0-415C-9E34-9AAF091F44D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1qJrNfOCHs&amp;feature=youtube_gdata_playe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het.colorado.edu/en/simulation/forces-1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3.gif"/><Relationship Id="rId3" Type="http://schemas.openxmlformats.org/officeDocument/2006/relationships/image" Target="../media/image5.gif"/><Relationship Id="rId7" Type="http://schemas.openxmlformats.org/officeDocument/2006/relationships/image" Target="../media/image8.gif"/><Relationship Id="rId12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hyperlink" Target="Newton%203%20Laws.mp4" TargetMode="External"/><Relationship Id="rId5" Type="http://schemas.openxmlformats.org/officeDocument/2006/relationships/image" Target="../media/image6.gif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4.gif"/><Relationship Id="rId7" Type="http://schemas.openxmlformats.org/officeDocument/2006/relationships/image" Target="../media/image17.gif"/><Relationship Id="rId12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-x8kp1Xyeug&amp;feature=youtube_gdata_player" TargetMode="External"/><Relationship Id="rId11" Type="http://schemas.openxmlformats.org/officeDocument/2006/relationships/image" Target="../media/image20.gif"/><Relationship Id="rId5" Type="http://schemas.openxmlformats.org/officeDocument/2006/relationships/image" Target="../media/image16.gif"/><Relationship Id="rId10" Type="http://schemas.openxmlformats.org/officeDocument/2006/relationships/image" Target="../media/image19.png"/><Relationship Id="rId4" Type="http://schemas.openxmlformats.org/officeDocument/2006/relationships/image" Target="../media/image15.gif"/><Relationship Id="rId9" Type="http://schemas.openxmlformats.org/officeDocument/2006/relationships/hyperlink" Target="https://sites.google.com/site/physicsflash/home/fictitiou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8" r="9088"/>
          <a:stretch>
            <a:fillRect/>
          </a:stretch>
        </p:blipFill>
        <p:spPr bwMode="auto">
          <a:xfrm>
            <a:off x="0" y="-26988"/>
            <a:ext cx="9144000" cy="140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3"/>
          <p:cNvSpPr/>
          <p:nvPr/>
        </p:nvSpPr>
        <p:spPr>
          <a:xfrm>
            <a:off x="0" y="1411288"/>
            <a:ext cx="9144000" cy="136842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חיכוך</a:t>
            </a:r>
            <a:endParaRPr lang="he-I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r="1894"/>
          <a:stretch>
            <a:fillRect/>
          </a:stretch>
        </p:blipFill>
        <p:spPr bwMode="auto">
          <a:xfrm>
            <a:off x="0" y="2824163"/>
            <a:ext cx="91440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/>
          <a:stretch>
            <a:fillRect/>
          </a:stretch>
        </p:blipFill>
        <p:spPr bwMode="auto">
          <a:xfrm>
            <a:off x="0" y="116632"/>
            <a:ext cx="91535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-396552" y="23813"/>
            <a:ext cx="9144000" cy="76993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הבנת כיוון כוח חיכוך בגלגול (ניסוי)</a:t>
            </a:r>
            <a:endParaRPr lang="he-IL" sz="4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9" name="AutoShape 2" descr="data:image/jpg;base64,/9j/4AAQSkZJRgABAQAAAQABAAD/2wCEAAkGBhQSERUUExQVFRUUGBoXGBYVGBgZGhgWFxgYGBgaGBgYHCYeHB0kGhccIC8gJCcpLCwsGR8xNTAsNScrLCkBCQoKDgwOGg8PGiwkHyQvKSwsLCw0LywsKiwpLCwsKSwpLCw0LCwpLCktKS0sKSwpLCwpNCwsLCwsLCwsLCwsLP/AABEIAMAAkAMBIgACEQEDEQH/xAAcAAABBQEBAQAAAAAAAAAAAAADAgQFBgcBAAj/xAA9EAACAQIEAwUGBQIFBAMAAAABAhEAAwQSITEFQVEGEyJhcTKBkaGx8AcUQsHRI3IzUmKS8RWisuEWU4L/xAAZAQADAQEBAAAAAAAAAAAAAAABAgMABAX/xAAlEQACAgICAgEEAwAAAAAAAAAAAQIRAxIhMUFRYQQTccEiMkL/2gAMAwEAAhEDEQA/AMXsrTim9oU6WgEQRFcIpZPSkVjCg0VwNSTSJrUawjCuA0muxWNYSdKSRXopJasY7FdVtaSDXQaxrCA0mda9yr00A2FU0lxrp0pKvFED6RyrAsQBPxotq4ZHWRv5Edee1Jt3gDOmnwnlIoyklhHUeQGomI002mgwojLO9OFNAs0bLTAQqaQxropJrAPVwmvVyaIBS10mvLXGFYx4PSc3mPfp864a8q1gio+/s0oLJ0+WuvSk5Kf8PxCqZjxQQJGzEEAghlI+foRQbpBSsNgOz1++Stu2xK/pPhOm8BomBqelBx/Cb1n/ABbbpqBJXQyCRDDwkEaggkETExRMLxO6sqLr28xBJV2UZlmJy7azB2BPvp0eLsBkIA5NChGc7HOYIZtIkiZnqZlc0/BTWLRCg10mrTxLssBaD2rV9FOTLcu22VTmkZZEoxkiMm87b1W7+HKMVZSrDdWGo9fdqPX0poyUuhJRaBgffrRbQ12O4Ppr/H702H38aIDqPUfUU7FsFaFFNIsmjsKAwKvMtLArh6UQASNa4tGuWiNwRInUEabSJ89KFHUx9+VEAtRXnFdRZ21paKCYI15RJrXwauQE0pBTh8KswXOumwPx12od1VXQEt6iP3PyNLdjatHCmtOLeHGUszRGgG8nmD5egNCVp9PvnR7WHLtvA67wPLz0rMZKwNtM5OqrpMsQo06/t61M9n7y23W5cCXNoDIbimNGVky6mOk6LqDQsLaVJgKSY9rWfdtvyp+exWKe4FVbaq5lQ11Qpjn0bflMbVGU49N0WWOS5XJNX7Vi8zNYxQZiy3FtJ/SV4KlltWQxUMiywnUnLAmYqXaXEpcvZrckZRJOxaSzlQfZWWgT0nnVwxf4TYlLLXr922xtpItK2c92gLSXIAAUax4miY5VUWwKXbd42wwNnxw5B/pKupzKAC2aAOtCFJ3diytqqIdR50pBsfT6g0hH+VKGny/aug5xNgU7tWyxCqCSdAACSSTAAAEkk6RTXDj609wzawNWMBROsk7/AAmlHJhewmL17y2mH6fmrtuxmjfKLrAsBzIECrLZ7LWsNgbt61iD+etgEPYv2imR4BW0bbM2kkFtGJnYU44LxTiFjCrisPimv2LQBvWmLXO6JGqXbTeMIP8A7EaI8QAgxEdouKYTFK1+xaOHvQC4TKbd1SfEMyAAPqCCyrOx1ilbYUiqcT4jfvhPzF+7dyg5e9d3yyeWYmJgTHQTUYEo2JuSx5gHQxBjkfWuLzqgrFIvuHlXLlwjbTz5/GvKJroSTrypvAo3SutXOdLDCfKlMFKADqTz6eVSeEw/9Nev1O30pucCxEqJ+/h9+VOOH4kEFG0I8/3qUnxwdONU+RFrE5XEmIMjTnOmmoInyNaFwjtGj3LJVwCwI8QZh4Ss+FGBIUER+2Ws+/LG40LLclUf5jpHr61pmN/D/JjLbLkXDpatoxK94BdVDnEB1cSWkuGEF5jUGubMoNcnVjcoj7t92hK4B4YP3692GmVYeM3HWJ0CqdJMFh0g4/duhVcAwzgc9wSJHlqAfdWk9p+CDvrPie7aw1vux3j/AOJce42ZWY7SkAnlC61m/G7KpcyBHTIIi4fEYOjHQDVf8uhiRTfTOLVI58990RoWlqNPTb1rg+/dS1b7+xXYzlR3CLJq5375t8NwoGTuzib112KjRlS2LaFhrqLlxgDMgaaCqhgNx6g/c1K92TZy5j7QBTqCC1stryJMTt4ttZnJlEjTPw1sIl5r/wCZtP4cgS2W2Zt7gdUIUNCiJAZtxImrdvMPh1vP+XtCy/iVhb0tvJObNaO0gxCxtMcqRwjhzNYHcPbtX7Aa6s5s91jKm2ZOQWzbEHNOZpEQSajuKcUW+huMrJcSO8BMwGJClW3K6ZfF4gYktMiSu+B/yVO5uT615eY+9qXiNWYiYJJ84JmhLr6efKuogFtPS3/y/Gg20M605uWyF/u+YHSj4AN3WhE60YqdvT50Fx8qULLJwTFwkNBmcug08vjr6CndngZxVyAp724wgbANGsk6AQJmOnnUbw/LkWRII66zESOsSdPOrVwDH58Th2DDvFmyx2BARu7b4DKT5DrXHkbi20d+KMZJKQPs72OuWb3eXSLYsscyZGuFXtsD4lELtrMwQ3MGav2L4Xau97dGJu2zcRGZiAUJ0twqxocmUTJHMgxROI3Ws4u1ilulBdt20uodUc5QELAbESdYMiOlSpxygDdlnbcSCM085A1riyzcpXZSK1XBBcR4MLNggjvCY7tlEkeHVrhJ0IEnmNhGlUnG4e1irYF0MMshLgEZWbXST4hIkr5HYmat3bPtBI/LWwuVyAl1W0GXxZbq/wCWAZ2kCD559hmDgkHMFzZSfLUkRr6n1psca5TNF7cMrPE+HPYuFLggjURqpU6hlPMHlz67U1E61de0eFV8Hn/XZYDoTackEx/fB8p00YgU5V+/P4V6WOe8bZw5IaSoJg+XnH1qZtA5s0EjQgAicoEAkEjl69aY8J4Y13QELALFjEKo3YkkQINXbhvY/vERsxUEkKxGhyiDGnhHsnxEaaxBqeTJGPZXHiciKXHLkNu3zMst4AM0eU6R/piYk6imzXE1BUIDbIMEHN+pCNAB4lEH6xJmOJ9nsvg0IYBkKt4iQR7I3DSQQJPQeVOxWJZmYkZSTqIiCN/n113oY2pdBnFw7GT70mlFq4qzXScrPIwnr5daJm5H0/mK5cBmY1P7aCkZtvvaadCs9m1k89f4rl4SsjeAT752+Arrjryj5j/2KCT+wpWEe8MxMDIfMj4QR9D7qluA47usVbdtg4Ouo2jXyiarl1jmnptHlUmhLBW5kT7+fl1qU4pr8l8U6N64VhFxdgKdCBlE+0jAyD10In0Jqk8O7RC6rXw6nMZKkRBYmNNpj5Ci/h12hyXEzydrZE7qTl1HlHwPlVF43wR8DeawXJBRHUwVzI4lZDbNyOh2rjx4VK4vs6cuTVr0A49xF2e4h0DXCT1y8l32nX1jpUpwnGZ/CqRbURl56DTMw0kkTptFV9rRuNPWSZ+fu9KnuFWHCwAxB20MCYknbar5YpQolhb2sluPY4NgL0R+iQP7xy5aKdfIVQ1MDWNxr8f5qe7QDLbCTqzEkA7DKYHz+flVfZo95+u1HBHWImd3IsfZbChyitADMXdmMDKmoWfUAx/pnYTW4Yngj3bEpduWLapIW2qC44iMzm4rBQeVsAQNzrA+fOC49lKEkstp86qScoOknTYmBrX0n2f4suJw9q7stxTmQsf80ZvMEDn/ADSTj/Ib7j1pFH472NxSLFu+h1OjeB2Mw0XNROu/hHnVI4/bt3rD3GhMXYcd8rgpcuKfCSV2Lq+Wf1QSZYRX0ZieHrdB2gqFIIkRMiIIIPmD9KpHansQl8tZfKquCyXB7SMFMNqJYA6Ms+z5kEZRcJdcG+7smmfO77/fKurTjFYB1vNaYAOrlGHQoSDr00mfSkYhArEcgP8Ag/GfhXXfg5mKtkka8p+Jofcc/uaLnnedo0jltNeZNPv300XQrVjO4DrzroEknz+gNFNswTHhBgnQxz239/mBvSmYBDB1Okeup93Kg2FIZsPdUlg7qi2MzBd8shjInlA+sfxHsKcuvhX0H0/maVqx4touXYjHWUcuyF1zBSbjqtpHyO6M6qCxE2xEwo8UzAFW78VcO2LwVvFhLZFu94nDkulu4iBVIBy/4hBbKSJAYaFqqX4ZX7T3msXiB3wtKpLASFuwbeu5bvAw5hrakVoP4cWLa28XYuojYeLN4ZgDbK4hfFbNs6AC7bbKNYJIG2sv6ysZu0ZHh8NlQMOW86kSZGnLbntFT/AnzZrbDxahWJ8iIJ8iIpp2y4c+Cx2J7i2Vw9u7CxqqiFOUmZXUmM0comi8Hxq3HW4uVSJLQIJnaY39alnXB0YWmVrjaFXA1kLrI1Exv99ajVX4mD9/GnvF8d31+5c3DMY/tXwr/wBqj501OnuNdME1FWcs3cmOeHWDlnlMec6fsZrQuyPbB8IvdjxIGUkbALJLTvM5vI1WuF4vClALmHvp+othr9tlOhH+FfUkbnTPz5U/S5hSIGJvWjOgv4VtRy8dm4//AI1zyuRdJG6dme1f5rD94bZtnaJLCRpvA56RrUj+dtu4DZc4GYA5SRspjpvHvNZxwntfbW7ayYy0yAZXtscQPCFABQNbjMCJ5cxU8O0dnxNaR712D7KMA2+Vc5XwiecGBJ1rY8j/ANEpwrozT8Xuzdxcc+Kt2nayyW2uOgLBHgoc55SEBnbXrVGu4VrhAX2iN5ABgSZJ0GnP7Gw3LGL79cdjjaw1q3ZWy4JZbTeJ3/w3JNzRyAg3k7ag4zhsR4wFldTEEggGdJXUaaVaMrbEfokP/iuIUSUVQRMs6wR5ESPXpNAx+AuWh4xoSQGUqwJGrCVJ11mPTrRhxZ2ENcYwRlLw2v8AcRPIb6VzFuzWFJKtFxhG0f00b2AAgBMeLcxGwpk35NS8DLht1QWVzAcZCSCQsn2mAOoB1g7HXcCmbGfdv6+XpTuyEki5oGGjCfCZkNlG40gjeCSNYBZ3kKEqd18/mDzBmQeYNO+xUeY0QvKjXl9KAW0+/s0Sw+npy8jv89aAyCW72SCN1hgehU5ht6VqHHe0C3cXYsYbTvb1i9dLHwm9cZHt22y/ptIxHhiWaYkSc74X3QvW2xCs9kMDcRIBZQZgTpB0nymNauvYfh/5zi7X0P8ASt3rmJ8Xhz+NjbUdCcwmdAAelSnQ6BfijiLicVuuMwAW0pYkQwZCRmK+Eg+JIPK3VTGLS2D3bHM6lSpX2ZmTmGjabEdasGCvviMZfTGKO8ewVi7oVv2FDCDHg1RvLxayKp73JkgRm2G8DkD8qyVun8G21QkbH3/80kbff3/xRrdhipfKxQHKWynKGMkKWiJMaCZ3oIHWqkh9w5RlE9fdUjZuEL7URsCfqCdKhsFiREHSpG3iAYkieRMa/GoSTOqLVEnavsw8Jkzplzf+U7+o3qVs4HFoC93GX8NaAJlHcsdPZQK6qWJAG+5qFsXO7cPpEHUEEmV0kbaHXlTXGcUa7qToNABsNtvPzpYr0afoLddrzZrjs78jdZrrARsGck/T6UK4ABMDwjU5RAnaTECRO5qX7M9nlxMM90KMwQW0KG4xj/UwyLJ3IPPaM1XtsGtlCtoHINMsQNo9g6kmJzNM1DL9QoOuzRx3yZKxyusCCfEpXSeRiCPiN9fOuh7bKqrOYGCEkyAJDGNS0sR0AArTlw4ugB0VyFCrnUEIg2AOUkKNgogCml7hwYKghVB/SCNpAEEmd9tvIU0fql6C8HyZtiLIESrD+4ET6SBQ8puplVJaypaRv3Q1aeuUnMDyBadljR+2vYtrGGW9dYCAYtgPnDEalyJQaBN45ispw+Ma2wdSQwBEgxIYEEcxBUkHqDXZB7I5pqhdsZthJ6AfxSVaDodauP4NY7u+LYcCR3me2dTqGtsRI5wVB9Y2ivoniHCLOKUrftrcVToHAMHkVO4PmCKLdGR8oLbzjw79BJ+AH0NWDseuJt4i3esQrWnks+ggiGBnU+GfZBPONK2HEfg5g2ZijYi0GIJS1c8OhkGCpI+OlO8H+FWEQsZxDSCPFdI35yoBJkTrPpUpOT4SKLVeTOMbwS/xDit98NZVZUlybkr4lK5mLKGUsJgZdCByqH7R9kLuBNsYm3lV9QbZDyFIDANsrAHz3B11r6B4LwGxhEK2ECBjmY6kserOxkx1PKor8QOyxx+Ce0mU3EYXLRJgB1B8JP8AqUlZ85rKLrnsDlzx0ZJdu4Y28yPcSwTlezaL5cphkXKzBYEanKxnU7yKt2n7Ovh2DgMbT+w7RoYBKEjmBzMTqeVcsXbuFuMrIwysRcttoQynUc4bl6eoNXC5x5Hw2oFyw/g5Z0JYHK4OmmUEHQxsaS3B+w0mZ9gsAhGrfMDl1p+li2k5Svrv86Y2MIQsgz7/AC9aRiVNUq/I6eq6JFr6nQMDy36+c1z8uDzX5HpUMwri6Gjp6YjyX2ibJUAA6xIkgEHXU6jnvU3geOXrY/p3bkDYF8y6TsrEj3CoCywIkGR97/xTjD4eTpI5nLof43iozin2VTLTZ7XXoiLZmBJVlJ9Spj5cquPYxFvqbxthWR8u+ZS0Kcw0lonZl3jeKzG0HLeFQSeQXTTmIIInqTVy4B2mv4O33YtWipYsQLjhgWCj28hTTLtB0+cHjjHofZsuXbm8V4fi/EYa0VMlv1Qohdtz0r5mitS4x2zuX5Buv3bZWyRsNwHCCDGnTkfSu379hzJyH+5DPxI1rpxzce0RcFLyR3YbGtYx1i8ozG0+cr/pAIb0kEieRivqTg3GLWKti7YbOhMMP1I43V13DDQEHy3GtfOuBVSlxrSgpaANxkCgAGYnrsesc45m7Fds8TgMRcuotq4l/wDxLbXInKTBVhJDAEiSCIJkUyns3Yrx0uOT6RaQZ5V4AlpGw58+sRtp9is54V+NSNPfYR7c7G1dt3RtJzAi2R7gaen8Y8Ira27wA/Ue5A+HeZvfFHZexNZei8tY8xrqYA1Pnp5b0i3YynQb9SflNZVxj8bnbTDiza0Picm+0nbKiZVHvLenVnY/GrEhcrC1dO2buLqGfMd6FPoIrNrx+zasvXbL8O8Ljv6jf0r4AVbqgGf8qupgPE6CQeQNY7xzsjieH3WFy2xU6C4isUdZ01A0Pk0ER5yR8a7SNi7mfEl33jOBkTYQlqSoG0kCep1rr8RulMma8bewTNdKQOQUtlj3VKc/gtCDGnC8OCo1X/cB9adXOCqxIOUEjl/6ptw3ilmDNy2D00I93Ojrxe1yZY5agCKlU7ZVONEbd7MyTDQehFMcT2dYCQwPuIqwjido7uvpm2+NGfF2G/X7wV+zTrLNCuEGVixwC+DKtb/3fsRVg4RYuICHRSTGziNN5MEx5QflS7uOsqYzKYHNgDH0ouHxdt1LKQQu/wDUWR/+ZzEeYBpZzlJco0Yxi+GSDYx1WO6tAAak3Wj5W5MddKEeJWoOd0108LKYHkTrPoBTXEYpTb8TMitzzMvlIgT+1QK4RDmjFYdlEwHzZteu3XlNLCCa5/Y0ptE6vG7KCA8hRAAzbDQCfQe+mXEONr+iXMaCSiTHPTM8dNB6703/AOn29kxFjUdEJmNYlxAnb60L/pyi4AbqugEsQLaidcqBpImBJ3geZFPUBNmEXjO5JOu6W1IWQAJJJlmMTqYEADoFWcV3hMMVjWDzHlrA8/WmP/RSZjELPIQoBPmc2nrTfBAho0W5bM7jX9iD+/nT6xd6m3fkXxXHMAUe2VJ1Vs07GZ2E+hpCYvMMwygj2oRSRO5EjnuI5zp1nMVhLN20CzgTssoGVoiNSP4IqqXFay8aH0IIZfPKSPnpFPjakq8iTervwWNAFAi7nHVF0M8wSF3Hl61L9mOFW8ReCsjsAJIDZNJ28A90TzNVGy+i6gKx3OijYHNAJEbka6QRW7cKxPDOHYcWjicNn0D3M6s9xhrOVCzAdB/NLJNCuRCcb/Daxcsj8qBYviShZ2KXNNbbhiQAeR5E66HTOLOMeyzWrim2yNlZGBzWyNwfLXzjzGtatifxP4fbnW9fOsBLZUa/6rpX7FZ5247RJxG4t1MMLLpobgcuzoPZDgIE02BkkDSSKHDVSNDa7RSMPhgZ1OnpRvyYPM/KnVvh91JD2riHXRrbj6rXjaI5N/tb+Ku5AUVXQzGDAnX6V44PzNOCjclb/a38Ulpj2W+DfxRtgpDc2B1roQfD0pZB6H/af4pJ9KaxaDtjnK5WbMPMAkeje186aFB50sJNBisqA7FizPWi3zmhdgo0UbDqfUkST6DYCvWdudeuKDyoXyMlwAbDfcV5EIII+HXy99FdqTRsFDu9g1dAy9NNB7x6/fOmDYcAc/lTixiGU+X2J+FdvQdRz3EEa+/7+NKrQXTQ3sORKn2WgEb89CPMe6pT8xrojadWFsD3W9/jUaU1HqPrTg34NaSsEfkeXLjLqBbSRPhWev6nJNRl/GO/tMx8idPhtTk3JA+FR2X7NaMfLDOXo//Z"/>
          <p:cNvSpPr>
            <a:spLocks noChangeAspect="1" noChangeArrowheads="1"/>
          </p:cNvSpPr>
          <p:nvPr/>
        </p:nvSpPr>
        <p:spPr bwMode="auto">
          <a:xfrm>
            <a:off x="8670925" y="-885825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" name="TextBox 1"/>
          <p:cNvSpPr txBox="1"/>
          <p:nvPr/>
        </p:nvSpPr>
        <p:spPr>
          <a:xfrm>
            <a:off x="3203848" y="3237944"/>
            <a:ext cx="576064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כעת אני מניח את הגלגל על הרצפה מבלי להחזיק בציר, הגלגל התגלגל לכיוון ימין!</a:t>
            </a:r>
          </a:p>
          <a:p>
            <a:pPr algn="ctr"/>
            <a:r>
              <a:rPr lang="he-I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algn="ctr"/>
            <a:r>
              <a:rPr lang="he-I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זה אומר שפעל על הגלגל כוח ימינה!</a:t>
            </a:r>
          </a:p>
          <a:p>
            <a:pPr algn="ctr"/>
            <a:r>
              <a:rPr lang="he-I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הרצפה הפעילה כוח ימינה שאילץ את הגלגל להתגלגל.</a:t>
            </a:r>
            <a:endParaRPr lang="he-IL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7904" y="1000904"/>
            <a:ext cx="4752528" cy="27161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ברשותנו גלגל אופניים,</a:t>
            </a:r>
          </a:p>
          <a:p>
            <a:pPr algn="ctr"/>
            <a:endParaRPr lang="he-IL" sz="20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e-I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אני מסובב את גלגל האופניים עם כיוון השעון כשהוא מוחזק בציר (בדיוק כמו בציור)</a:t>
            </a:r>
          </a:p>
          <a:p>
            <a:pPr algn="ctr"/>
            <a:r>
              <a:rPr lang="he-I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algn="ctr"/>
            <a:r>
              <a:rPr lang="he-I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אם אני ישים יד בתחתית הגלגל, ארגיש חיכוך - כוח דחיפה שמאלה (+חום).</a:t>
            </a:r>
          </a:p>
          <a:p>
            <a:pPr algn="ctr"/>
            <a:r>
              <a:rPr lang="he-I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he-IL" sz="105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מלבן מעוגל 10"/>
          <p:cNvSpPr/>
          <p:nvPr/>
        </p:nvSpPr>
        <p:spPr>
          <a:xfrm>
            <a:off x="395536" y="5085184"/>
            <a:ext cx="8460432" cy="1656184"/>
          </a:xfrm>
          <a:prstGeom prst="roundRect">
            <a:avLst/>
          </a:prstGeom>
          <a:solidFill>
            <a:srgbClr val="92D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הערות חשובות בשלב "גלגול ללא החלקה" של הגלגל ברצפה: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8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א. מאוד הגיוני – הגלגל הפעיל על הרצפה כוח שמאלה (בדיוק כמו שהיד שלי הרגישה), והרצפה הפעילה על הגלגל כוח ימינה – חוק 3 של ניוטון.</a:t>
            </a:r>
            <a:endParaRPr lang="he-IL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ב. הנקודה בגלגל שבמגע עם הרצפה כאילו "נדבקת" לרצפה (חיכוך סטטי) ולא נעה, לפיכך מתפתח בנק' זאת כוח חיכוך מניע כתוצאה מסיבובו הגלגל.</a:t>
            </a:r>
            <a:endParaRPr lang="he-IL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72816"/>
            <a:ext cx="16573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63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/>
          <a:stretch>
            <a:fillRect/>
          </a:stretch>
        </p:blipFill>
        <p:spPr bwMode="auto">
          <a:xfrm>
            <a:off x="0" y="116632"/>
            <a:ext cx="91535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-396552" y="23813"/>
            <a:ext cx="9144000" cy="76993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Take a Photo…</a:t>
            </a:r>
            <a:endParaRPr lang="he-IL" sz="4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9" name="AutoShape 2" descr="data:image/jpg;base64,/9j/4AAQSkZJRgABAQAAAQABAAD/2wCEAAkGBhQSERUUExQVFRUUGBoXGBYVGBgZGhgWFxgYGBgaGBgYHCYeHB0kGhccIC8gJCcpLCwsGR8xNTAsNScrLCkBCQoKDgwOGg8PGiwkHyQvKSwsLCw0LywsKiwpLCwsKSwpLCw0LCwpLCktKS0sKSwpLCwpNCwsLCwsLCwsLCwsLP/AABEIAMAAkAMBIgACEQEDEQH/xAAcAAABBQEBAQAAAAAAAAAAAAADAgQFBgcBAAj/xAA9EAACAQIEAwUGBQIFBAMAAAABAhEAAwQSITEFQVEGEyJhcTKBkaGx8AcUQsHRI3IzUmKS8RWisuEWU4L/xAAZAQADAQEBAAAAAAAAAAAAAAABAgMABAX/xAAlEQACAgICAgEEAwAAAAAAAAAAAQIRAxIhMUFRYQQTccEiMkL/2gAMAwEAAhEDEQA/AMXsrTim9oU6WgEQRFcIpZPSkVjCg0VwNSTSJrUawjCuA0muxWNYSdKSRXopJasY7FdVtaSDXQaxrCA0mda9yr00A2FU0lxrp0pKvFED6RyrAsQBPxotq4ZHWRv5Edee1Jt3gDOmnwnlIoyklhHUeQGomI002mgwojLO9OFNAs0bLTAQqaQxropJrAPVwmvVyaIBS10mvLXGFYx4PSc3mPfp864a8q1gio+/s0oLJ0+WuvSk5Kf8PxCqZjxQQJGzEEAghlI+foRQbpBSsNgOz1++Stu2xK/pPhOm8BomBqelBx/Cb1n/ABbbpqBJXQyCRDDwkEaggkETExRMLxO6sqLr28xBJV2UZlmJy7azB2BPvp0eLsBkIA5NChGc7HOYIZtIkiZnqZlc0/BTWLRCg10mrTxLssBaD2rV9FOTLcu22VTmkZZEoxkiMm87b1W7+HKMVZSrDdWGo9fdqPX0poyUuhJRaBgffrRbQ12O4Ppr/H702H38aIDqPUfUU7FsFaFFNIsmjsKAwKvMtLArh6UQASNa4tGuWiNwRInUEabSJ89KFHUx9+VEAtRXnFdRZ21paKCYI15RJrXwauQE0pBTh8KswXOumwPx12od1VXQEt6iP3PyNLdjatHCmtOLeHGUszRGgG8nmD5egNCVp9PvnR7WHLtvA67wPLz0rMZKwNtM5OqrpMsQo06/t61M9n7y23W5cCXNoDIbimNGVky6mOk6LqDQsLaVJgKSY9rWfdtvyp+exWKe4FVbaq5lQ11Qpjn0bflMbVGU49N0WWOS5XJNX7Vi8zNYxQZiy3FtJ/SV4KlltWQxUMiywnUnLAmYqXaXEpcvZrckZRJOxaSzlQfZWWgT0nnVwxf4TYlLLXr922xtpItK2c92gLSXIAAUax4miY5VUWwKXbd42wwNnxw5B/pKupzKAC2aAOtCFJ3diytqqIdR50pBsfT6g0hH+VKGny/aug5xNgU7tWyxCqCSdAACSSTAAAEkk6RTXDj609wzawNWMBROsk7/AAmlHJhewmL17y2mH6fmrtuxmjfKLrAsBzIECrLZ7LWsNgbt61iD+etgEPYv2imR4BW0bbM2kkFtGJnYU44LxTiFjCrisPimv2LQBvWmLXO6JGqXbTeMIP8A7EaI8QAgxEdouKYTFK1+xaOHvQC4TKbd1SfEMyAAPqCCyrOx1ilbYUiqcT4jfvhPzF+7dyg5e9d3yyeWYmJgTHQTUYEo2JuSx5gHQxBjkfWuLzqgrFIvuHlXLlwjbTz5/GvKJroSTrypvAo3SutXOdLDCfKlMFKADqTz6eVSeEw/9Nev1O30pucCxEqJ+/h9+VOOH4kEFG0I8/3qUnxwdONU+RFrE5XEmIMjTnOmmoInyNaFwjtGj3LJVwCwI8QZh4Ss+FGBIUER+2Ws+/LG40LLclUf5jpHr61pmN/D/JjLbLkXDpatoxK94BdVDnEB1cSWkuGEF5jUGubMoNcnVjcoj7t92hK4B4YP3692GmVYeM3HWJ0CqdJMFh0g4/duhVcAwzgc9wSJHlqAfdWk9p+CDvrPie7aw1vux3j/AOJce42ZWY7SkAnlC61m/G7KpcyBHTIIi4fEYOjHQDVf8uhiRTfTOLVI58990RoWlqNPTb1rg+/dS1b7+xXYzlR3CLJq5375t8NwoGTuzib112KjRlS2LaFhrqLlxgDMgaaCqhgNx6g/c1K92TZy5j7QBTqCC1stryJMTt4ttZnJlEjTPw1sIl5r/wCZtP4cgS2W2Zt7gdUIUNCiJAZtxImrdvMPh1vP+XtCy/iVhb0tvJObNaO0gxCxtMcqRwjhzNYHcPbtX7Aa6s5s91jKm2ZOQWzbEHNOZpEQSajuKcUW+huMrJcSO8BMwGJClW3K6ZfF4gYktMiSu+B/yVO5uT615eY+9qXiNWYiYJJ84JmhLr6efKuogFtPS3/y/Gg20M605uWyF/u+YHSj4AN3WhE60YqdvT50Fx8qULLJwTFwkNBmcug08vjr6CndngZxVyAp724wgbANGsk6AQJmOnnUbw/LkWRII66zESOsSdPOrVwDH58Th2DDvFmyx2BARu7b4DKT5DrXHkbi20d+KMZJKQPs72OuWb3eXSLYsscyZGuFXtsD4lELtrMwQ3MGav2L4Xau97dGJu2zcRGZiAUJ0twqxocmUTJHMgxROI3Ws4u1ilulBdt20uodUc5QELAbESdYMiOlSpxygDdlnbcSCM085A1riyzcpXZSK1XBBcR4MLNggjvCY7tlEkeHVrhJ0IEnmNhGlUnG4e1irYF0MMshLgEZWbXST4hIkr5HYmat3bPtBI/LWwuVyAl1W0GXxZbq/wCWAZ2kCD559hmDgkHMFzZSfLUkRr6n1psca5TNF7cMrPE+HPYuFLggjURqpU6hlPMHlz67U1E61de0eFV8Hn/XZYDoTackEx/fB8p00YgU5V+/P4V6WOe8bZw5IaSoJg+XnH1qZtA5s0EjQgAicoEAkEjl69aY8J4Y13QELALFjEKo3YkkQINXbhvY/vERsxUEkKxGhyiDGnhHsnxEaaxBqeTJGPZXHiciKXHLkNu3zMst4AM0eU6R/piYk6imzXE1BUIDbIMEHN+pCNAB4lEH6xJmOJ9nsvg0IYBkKt4iQR7I3DSQQJPQeVOxWJZmYkZSTqIiCN/n113oY2pdBnFw7GT70mlFq4qzXScrPIwnr5daJm5H0/mK5cBmY1P7aCkZtvvaadCs9m1k89f4rl4SsjeAT752+Arrjryj5j/2KCT+wpWEe8MxMDIfMj4QR9D7qluA47usVbdtg4Ouo2jXyiarl1jmnptHlUmhLBW5kT7+fl1qU4pr8l8U6N64VhFxdgKdCBlE+0jAyD10In0Jqk8O7RC6rXw6nMZKkRBYmNNpj5Ci/h12hyXEzydrZE7qTl1HlHwPlVF43wR8DeawXJBRHUwVzI4lZDbNyOh2rjx4VK4vs6cuTVr0A49xF2e4h0DXCT1y8l32nX1jpUpwnGZ/CqRbURl56DTMw0kkTptFV9rRuNPWSZ+fu9KnuFWHCwAxB20MCYknbar5YpQolhb2sluPY4NgL0R+iQP7xy5aKdfIVQ1MDWNxr8f5qe7QDLbCTqzEkA7DKYHz+flVfZo95+u1HBHWImd3IsfZbChyitADMXdmMDKmoWfUAx/pnYTW4Yngj3bEpduWLapIW2qC44iMzm4rBQeVsAQNzrA+fOC49lKEkstp86qScoOknTYmBrX0n2f4suJw9q7stxTmQsf80ZvMEDn/ADSTj/Ib7j1pFH472NxSLFu+h1OjeB2Mw0XNROu/hHnVI4/bt3rD3GhMXYcd8rgpcuKfCSV2Lq+Wf1QSZYRX0ZieHrdB2gqFIIkRMiIIIPmD9KpHansQl8tZfKquCyXB7SMFMNqJYA6Ms+z5kEZRcJdcG+7smmfO77/fKurTjFYB1vNaYAOrlGHQoSDr00mfSkYhArEcgP8Ag/GfhXXfg5mKtkka8p+Jofcc/uaLnnedo0jltNeZNPv300XQrVjO4DrzroEknz+gNFNswTHhBgnQxz239/mBvSmYBDB1Okeup93Kg2FIZsPdUlg7qi2MzBd8shjInlA+sfxHsKcuvhX0H0/maVqx4touXYjHWUcuyF1zBSbjqtpHyO6M6qCxE2xEwo8UzAFW78VcO2LwVvFhLZFu94nDkulu4iBVIBy/4hBbKSJAYaFqqX4ZX7T3msXiB3wtKpLASFuwbeu5bvAw5hrakVoP4cWLa28XYuojYeLN4ZgDbK4hfFbNs6AC7bbKNYJIG2sv6ysZu0ZHh8NlQMOW86kSZGnLbntFT/AnzZrbDxahWJ8iIJ8iIpp2y4c+Cx2J7i2Vw9u7CxqqiFOUmZXUmM0comi8Hxq3HW4uVSJLQIJnaY39alnXB0YWmVrjaFXA1kLrI1Exv99ajVX4mD9/GnvF8d31+5c3DMY/tXwr/wBqj501OnuNdME1FWcs3cmOeHWDlnlMec6fsZrQuyPbB8IvdjxIGUkbALJLTvM5vI1WuF4vClALmHvp+othr9tlOhH+FfUkbnTPz5U/S5hSIGJvWjOgv4VtRy8dm4//AI1zyuRdJG6dme1f5rD94bZtnaJLCRpvA56RrUj+dtu4DZc4GYA5SRspjpvHvNZxwntfbW7ayYy0yAZXtscQPCFABQNbjMCJ5cxU8O0dnxNaR712D7KMA2+Vc5XwiecGBJ1rY8j/ANEpwrozT8Xuzdxcc+Kt2nayyW2uOgLBHgoc55SEBnbXrVGu4VrhAX2iN5ABgSZJ0GnP7Gw3LGL79cdjjaw1q3ZWy4JZbTeJ3/w3JNzRyAg3k7ag4zhsR4wFldTEEggGdJXUaaVaMrbEfokP/iuIUSUVQRMs6wR5ESPXpNAx+AuWh4xoSQGUqwJGrCVJ11mPTrRhxZ2ENcYwRlLw2v8AcRPIb6VzFuzWFJKtFxhG0f00b2AAgBMeLcxGwpk35NS8DLht1QWVzAcZCSCQsn2mAOoB1g7HXcCmbGfdv6+XpTuyEki5oGGjCfCZkNlG40gjeCSNYBZ3kKEqd18/mDzBmQeYNO+xUeY0QvKjXl9KAW0+/s0Sw+npy8jv89aAyCW72SCN1hgehU5ht6VqHHe0C3cXYsYbTvb1i9dLHwm9cZHt22y/ptIxHhiWaYkSc74X3QvW2xCs9kMDcRIBZQZgTpB0nymNauvYfh/5zi7X0P8ASt3rmJ8Xhz+NjbUdCcwmdAAelSnQ6BfijiLicVuuMwAW0pYkQwZCRmK+Eg+JIPK3VTGLS2D3bHM6lSpX2ZmTmGjabEdasGCvviMZfTGKO8ewVi7oVv2FDCDHg1RvLxayKp73JkgRm2G8DkD8qyVun8G21QkbH3/80kbff3/xRrdhipfKxQHKWynKGMkKWiJMaCZ3oIHWqkh9w5RlE9fdUjZuEL7URsCfqCdKhsFiREHSpG3iAYkieRMa/GoSTOqLVEnavsw8Jkzplzf+U7+o3qVs4HFoC93GX8NaAJlHcsdPZQK6qWJAG+5qFsXO7cPpEHUEEmV0kbaHXlTXGcUa7qToNABsNtvPzpYr0afoLddrzZrjs78jdZrrARsGck/T6UK4ABMDwjU5RAnaTECRO5qX7M9nlxMM90KMwQW0KG4xj/UwyLJ3IPPaM1XtsGtlCtoHINMsQNo9g6kmJzNM1DL9QoOuzRx3yZKxyusCCfEpXSeRiCPiN9fOuh7bKqrOYGCEkyAJDGNS0sR0AArTlw4ugB0VyFCrnUEIg2AOUkKNgogCml7hwYKghVB/SCNpAEEmd9tvIU0fql6C8HyZtiLIESrD+4ET6SBQ8puplVJaypaRv3Q1aeuUnMDyBadljR+2vYtrGGW9dYCAYtgPnDEalyJQaBN45ispw+Ma2wdSQwBEgxIYEEcxBUkHqDXZB7I5pqhdsZthJ6AfxSVaDodauP4NY7u+LYcCR3me2dTqGtsRI5wVB9Y2ivoniHCLOKUrftrcVToHAMHkVO4PmCKLdGR8oLbzjw79BJ+AH0NWDseuJt4i3esQrWnks+ggiGBnU+GfZBPONK2HEfg5g2ZijYi0GIJS1c8OhkGCpI+OlO8H+FWEQsZxDSCPFdI35yoBJkTrPpUpOT4SKLVeTOMbwS/xDit98NZVZUlybkr4lK5mLKGUsJgZdCByqH7R9kLuBNsYm3lV9QbZDyFIDANsrAHz3B11r6B4LwGxhEK2ECBjmY6kserOxkx1PKor8QOyxx+Ce0mU3EYXLRJgB1B8JP8AqUlZ85rKLrnsDlzx0ZJdu4Y28yPcSwTlezaL5cphkXKzBYEanKxnU7yKt2n7Ovh2DgMbT+w7RoYBKEjmBzMTqeVcsXbuFuMrIwysRcttoQynUc4bl6eoNXC5x5Hw2oFyw/g5Z0JYHK4OmmUEHQxsaS3B+w0mZ9gsAhGrfMDl1p+li2k5Svrv86Y2MIQsgz7/AC9aRiVNUq/I6eq6JFr6nQMDy36+c1z8uDzX5HpUMwri6Gjp6YjyX2ibJUAA6xIkgEHXU6jnvU3geOXrY/p3bkDYF8y6TsrEj3CoCywIkGR97/xTjD4eTpI5nLof43iozin2VTLTZ7XXoiLZmBJVlJ9Spj5cquPYxFvqbxthWR8u+ZS0Kcw0lonZl3jeKzG0HLeFQSeQXTTmIIInqTVy4B2mv4O33YtWipYsQLjhgWCj28hTTLtB0+cHjjHofZsuXbm8V4fi/EYa0VMlv1Qohdtz0r5mitS4x2zuX5Buv3bZWyRsNwHCCDGnTkfSu379hzJyH+5DPxI1rpxzce0RcFLyR3YbGtYx1i8ozG0+cr/pAIb0kEieRivqTg3GLWKti7YbOhMMP1I43V13DDQEHy3GtfOuBVSlxrSgpaANxkCgAGYnrsesc45m7Fds8TgMRcuotq4l/wDxLbXInKTBVhJDAEiSCIJkUyns3Yrx0uOT6RaQZ5V4AlpGw58+sRtp9is54V+NSNPfYR7c7G1dt3RtJzAi2R7gaen8Y8Ira27wA/Ue5A+HeZvfFHZexNZei8tY8xrqYA1Pnp5b0i3YynQb9SflNZVxj8bnbTDiza0Picm+0nbKiZVHvLenVnY/GrEhcrC1dO2buLqGfMd6FPoIrNrx+zasvXbL8O8Ljv6jf0r4AVbqgGf8qupgPE6CQeQNY7xzsjieH3WFy2xU6C4isUdZ01A0Pk0ER5yR8a7SNi7mfEl33jOBkTYQlqSoG0kCep1rr8RulMma8bewTNdKQOQUtlj3VKc/gtCDGnC8OCo1X/cB9adXOCqxIOUEjl/6ptw3ilmDNy2D00I93Ojrxe1yZY5agCKlU7ZVONEbd7MyTDQehFMcT2dYCQwPuIqwjido7uvpm2+NGfF2G/X7wV+zTrLNCuEGVixwC+DKtb/3fsRVg4RYuICHRSTGziNN5MEx5QflS7uOsqYzKYHNgDH0ouHxdt1LKQQu/wDUWR/+ZzEeYBpZzlJco0Yxi+GSDYx1WO6tAAak3Wj5W5MddKEeJWoOd0108LKYHkTrPoBTXEYpTb8TMitzzMvlIgT+1QK4RDmjFYdlEwHzZteu3XlNLCCa5/Y0ptE6vG7KCA8hRAAzbDQCfQe+mXEONr+iXMaCSiTHPTM8dNB6703/AOn29kxFjUdEJmNYlxAnb60L/pyi4AbqugEsQLaidcqBpImBJ3geZFPUBNmEXjO5JOu6W1IWQAJJJlmMTqYEADoFWcV3hMMVjWDzHlrA8/WmP/RSZjELPIQoBPmc2nrTfBAho0W5bM7jX9iD+/nT6xd6m3fkXxXHMAUe2VJ1Vs07GZ2E+hpCYvMMwygj2oRSRO5EjnuI5zp1nMVhLN20CzgTssoGVoiNSP4IqqXFay8aH0IIZfPKSPnpFPjakq8iTervwWNAFAi7nHVF0M8wSF3Hl61L9mOFW8ReCsjsAJIDZNJ28A90TzNVGy+i6gKx3OijYHNAJEbka6QRW7cKxPDOHYcWjicNn0D3M6s9xhrOVCzAdB/NLJNCuRCcb/Daxcsj8qBYviShZ2KXNNbbhiQAeR5E66HTOLOMeyzWrim2yNlZGBzWyNwfLXzjzGtatifxP4fbnW9fOsBLZUa/6rpX7FZ5247RJxG4t1MMLLpobgcuzoPZDgIE02BkkDSSKHDVSNDa7RSMPhgZ1OnpRvyYPM/KnVvh91JD2riHXRrbj6rXjaI5N/tb+Ku5AUVXQzGDAnX6V44PzNOCjclb/a38Ulpj2W+DfxRtgpDc2B1roQfD0pZB6H/af4pJ9KaxaDtjnK5WbMPMAkeje186aFB50sJNBisqA7FizPWi3zmhdgo0UbDqfUkST6DYCvWdudeuKDyoXyMlwAbDfcV5EIII+HXy99FdqTRsFDu9g1dAy9NNB7x6/fOmDYcAc/lTixiGU+X2J+FdvQdRz3EEa+/7+NKrQXTQ3sORKn2WgEb89CPMe6pT8xrojadWFsD3W9/jUaU1HqPrTg34NaSsEfkeXLjLqBbSRPhWev6nJNRl/GO/tMx8idPhtTk3JA+FR2X7NaMfLDOXo//Z"/>
          <p:cNvSpPr>
            <a:spLocks noChangeAspect="1" noChangeArrowheads="1"/>
          </p:cNvSpPr>
          <p:nvPr/>
        </p:nvSpPr>
        <p:spPr bwMode="auto">
          <a:xfrm>
            <a:off x="8670925" y="-885825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" name="TextBox 1"/>
          <p:cNvSpPr txBox="1"/>
          <p:nvPr/>
        </p:nvSpPr>
        <p:spPr>
          <a:xfrm>
            <a:off x="1763688" y="1268760"/>
            <a:ext cx="57606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"איך תראה תצלום של גלגל מתגלגל...?"</a:t>
            </a:r>
            <a:endParaRPr lang="he-IL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מלבן מעוגל 10"/>
          <p:cNvSpPr/>
          <p:nvPr/>
        </p:nvSpPr>
        <p:spPr>
          <a:xfrm>
            <a:off x="251520" y="5445224"/>
            <a:ext cx="8712968" cy="1152128"/>
          </a:xfrm>
          <a:prstGeom prst="roundRect">
            <a:avLst/>
          </a:prstGeom>
          <a:solidFill>
            <a:srgbClr val="92D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 לב לתחתית הגלגל..!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8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רואים בבירור את האזור התחתון מכיוון שהוא נמצא במנוחה יחסית,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אך ככל שעולים לכיוון האזור העליון הגלגל נראה מטושטש – בגלל התנועה היחסית באזור זה.</a:t>
            </a:r>
            <a:endParaRPr lang="he-IL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3" name="Picture 9" descr="C:\Users\adar dorian\Desktop\Rolling_20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023467"/>
            <a:ext cx="3295650" cy="3133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63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8" descr="http://www.hematologica.pl/Atlas3/Grafika/atlas/103.jpg"/>
          <p:cNvSpPr>
            <a:spLocks noChangeAspect="1" noChangeArrowheads="1"/>
          </p:cNvSpPr>
          <p:nvPr/>
        </p:nvSpPr>
        <p:spPr bwMode="auto">
          <a:xfrm>
            <a:off x="-107950" y="-2103438"/>
            <a:ext cx="5486400" cy="439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>
              <a:latin typeface="Calibri" pitchFamily="34" charset="0"/>
            </a:endParaRP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/>
          <a:stretch>
            <a:fillRect/>
          </a:stretch>
        </p:blipFill>
        <p:spPr bwMode="auto">
          <a:xfrm>
            <a:off x="0" y="0"/>
            <a:ext cx="91535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AutoShape 2" descr="data:image/jpg;base64,/9j/4AAQSkZJRgABAQAAAQABAAD/2wCEAAkGBhQSERUUExQVFRUUGBoXGBYVGBgZGhgWFxgYGBgaGBgYHCYeHB0kGhccIC8gJCcpLCwsGR8xNTAsNScrLCkBCQoKDgwOGg8PGiwkHyQvKSwsLCw0LywsKiwpLCwsKSwpLCw0LCwpLCktKS0sKSwpLCwpNCwsLCwsLCwsLCwsLP/AABEIAMAAkAMBIgACEQEDEQH/xAAcAAABBQEBAQAAAAAAAAAAAAADAgQFBgcBAAj/xAA9EAACAQIEAwUGBQIFBAMAAAABAhEAAwQSITEFQVEGEyJhcTKBkaGx8AcUQsHRI3IzUmKS8RWisuEWU4L/xAAZAQADAQEBAAAAAAAAAAAAAAABAgMABAX/xAAlEQACAgICAgEEAwAAAAAAAAAAAQIRAxIhMUFRYQQTccEiMkL/2gAMAwEAAhEDEQA/AMXsrTim9oU6WgEQRFcIpZPSkVjCg0VwNSTSJrUawjCuA0muxWNYSdKSRXopJasY7FdVtaSDXQaxrCA0mda9yr00A2FU0lxrp0pKvFED6RyrAsQBPxotq4ZHWRv5Edee1Jt3gDOmnwnlIoyklhHUeQGomI002mgwojLO9OFNAs0bLTAQqaQxropJrAPVwmvVyaIBS10mvLXGFYx4PSc3mPfp864a8q1gio+/s0oLJ0+WuvSk5Kf8PxCqZjxQQJGzEEAghlI+foRQbpBSsNgOz1++Stu2xK/pPhOm8BomBqelBx/Cb1n/ABbbpqBJXQyCRDDwkEaggkETExRMLxO6sqLr28xBJV2UZlmJy7azB2BPvp0eLsBkIA5NChGc7HOYIZtIkiZnqZlc0/BTWLRCg10mrTxLssBaD2rV9FOTLcu22VTmkZZEoxkiMm87b1W7+HKMVZSrDdWGo9fdqPX0poyUuhJRaBgffrRbQ12O4Ppr/H702H38aIDqPUfUU7FsFaFFNIsmjsKAwKvMtLArh6UQASNa4tGuWiNwRInUEabSJ89KFHUx9+VEAtRXnFdRZ21paKCYI15RJrXwauQE0pBTh8KswXOumwPx12od1VXQEt6iP3PyNLdjatHCmtOLeHGUszRGgG8nmD5egNCVp9PvnR7WHLtvA67wPLz0rMZKwNtM5OqrpMsQo06/t61M9n7y23W5cCXNoDIbimNGVky6mOk6LqDQsLaVJgKSY9rWfdtvyp+exWKe4FVbaq5lQ11Qpjn0bflMbVGU49N0WWOS5XJNX7Vi8zNYxQZiy3FtJ/SV4KlltWQxUMiywnUnLAmYqXaXEpcvZrckZRJOxaSzlQfZWWgT0nnVwxf4TYlLLXr922xtpItK2c92gLSXIAAUax4miY5VUWwKXbd42wwNnxw5B/pKupzKAC2aAOtCFJ3diytqqIdR50pBsfT6g0hH+VKGny/aug5xNgU7tWyxCqCSdAACSSTAAAEkk6RTXDj609wzawNWMBROsk7/AAmlHJhewmL17y2mH6fmrtuxmjfKLrAsBzIECrLZ7LWsNgbt61iD+etgEPYv2imR4BW0bbM2kkFtGJnYU44LxTiFjCrisPimv2LQBvWmLXO6JGqXbTeMIP8A7EaI8QAgxEdouKYTFK1+xaOHvQC4TKbd1SfEMyAAPqCCyrOx1ilbYUiqcT4jfvhPzF+7dyg5e9d3yyeWYmJgTHQTUYEo2JuSx5gHQxBjkfWuLzqgrFIvuHlXLlwjbTz5/GvKJroSTrypvAo3SutXOdLDCfKlMFKADqTz6eVSeEw/9Nev1O30pucCxEqJ+/h9+VOOH4kEFG0I8/3qUnxwdONU+RFrE5XEmIMjTnOmmoInyNaFwjtGj3LJVwCwI8QZh4Ss+FGBIUER+2Ws+/LG40LLclUf5jpHr61pmN/D/JjLbLkXDpatoxK94BdVDnEB1cSWkuGEF5jUGubMoNcnVjcoj7t92hK4B4YP3692GmVYeM3HWJ0CqdJMFh0g4/duhVcAwzgc9wSJHlqAfdWk9p+CDvrPie7aw1vux3j/AOJce42ZWY7SkAnlC61m/G7KpcyBHTIIi4fEYOjHQDVf8uhiRTfTOLVI58990RoWlqNPTb1rg+/dS1b7+xXYzlR3CLJq5375t8NwoGTuzib112KjRlS2LaFhrqLlxgDMgaaCqhgNx6g/c1K92TZy5j7QBTqCC1stryJMTt4ttZnJlEjTPw1sIl5r/wCZtP4cgS2W2Zt7gdUIUNCiJAZtxImrdvMPh1vP+XtCy/iVhb0tvJObNaO0gxCxtMcqRwjhzNYHcPbtX7Aa6s5s91jKm2ZOQWzbEHNOZpEQSajuKcUW+huMrJcSO8BMwGJClW3K6ZfF4gYktMiSu+B/yVO5uT615eY+9qXiNWYiYJJ84JmhLr6efKuogFtPS3/y/Gg20M605uWyF/u+YHSj4AN3WhE60YqdvT50Fx8qULLJwTFwkNBmcug08vjr6CndngZxVyAp724wgbANGsk6AQJmOnnUbw/LkWRII66zESOsSdPOrVwDH58Th2DDvFmyx2BARu7b4DKT5DrXHkbi20d+KMZJKQPs72OuWb3eXSLYsscyZGuFXtsD4lELtrMwQ3MGav2L4Xau97dGJu2zcRGZiAUJ0twqxocmUTJHMgxROI3Ws4u1ilulBdt20uodUc5QELAbESdYMiOlSpxygDdlnbcSCM085A1riyzcpXZSK1XBBcR4MLNggjvCY7tlEkeHVrhJ0IEnmNhGlUnG4e1irYF0MMshLgEZWbXST4hIkr5HYmat3bPtBI/LWwuVyAl1W0GXxZbq/wCWAZ2kCD559hmDgkHMFzZSfLUkRr6n1psca5TNF7cMrPE+HPYuFLggjURqpU6hlPMHlz67U1E61de0eFV8Hn/XZYDoTackEx/fB8p00YgU5V+/P4V6WOe8bZw5IaSoJg+XnH1qZtA5s0EjQgAicoEAkEjl69aY8J4Y13QELALFjEKo3YkkQINXbhvY/vERsxUEkKxGhyiDGnhHsnxEaaxBqeTJGPZXHiciKXHLkNu3zMst4AM0eU6R/piYk6imzXE1BUIDbIMEHN+pCNAB4lEH6xJmOJ9nsvg0IYBkKt4iQR7I3DSQQJPQeVOxWJZmYkZSTqIiCN/n113oY2pdBnFw7GT70mlFq4qzXScrPIwnr5daJm5H0/mK5cBmY1P7aCkZtvvaadCs9m1k89f4rl4SsjeAT752+Arrjryj5j/2KCT+wpWEe8MxMDIfMj4QR9D7qluA47usVbdtg4Ouo2jXyiarl1jmnptHlUmhLBW5kT7+fl1qU4pr8l8U6N64VhFxdgKdCBlE+0jAyD10In0Jqk8O7RC6rXw6nMZKkRBYmNNpj5Ci/h12hyXEzydrZE7qTl1HlHwPlVF43wR8DeawXJBRHUwVzI4lZDbNyOh2rjx4VK4vs6cuTVr0A49xF2e4h0DXCT1y8l32nX1jpUpwnGZ/CqRbURl56DTMw0kkTptFV9rRuNPWSZ+fu9KnuFWHCwAxB20MCYknbar5YpQolhb2sluPY4NgL0R+iQP7xy5aKdfIVQ1MDWNxr8f5qe7QDLbCTqzEkA7DKYHz+flVfZo95+u1HBHWImd3IsfZbChyitADMXdmMDKmoWfUAx/pnYTW4Yngj3bEpduWLapIW2qC44iMzm4rBQeVsAQNzrA+fOC49lKEkstp86qScoOknTYmBrX0n2f4suJw9q7stxTmQsf80ZvMEDn/ADSTj/Ib7j1pFH472NxSLFu+h1OjeB2Mw0XNROu/hHnVI4/bt3rD3GhMXYcd8rgpcuKfCSV2Lq+Wf1QSZYRX0ZieHrdB2gqFIIkRMiIIIPmD9KpHansQl8tZfKquCyXB7SMFMNqJYA6Ms+z5kEZRcJdcG+7smmfO77/fKurTjFYB1vNaYAOrlGHQoSDr00mfSkYhArEcgP8Ag/GfhXXfg5mKtkka8p+Jofcc/uaLnnedo0jltNeZNPv300XQrVjO4DrzroEknz+gNFNswTHhBgnQxz239/mBvSmYBDB1Okeup93Kg2FIZsPdUlg7qi2MzBd8shjInlA+sfxHsKcuvhX0H0/maVqx4touXYjHWUcuyF1zBSbjqtpHyO6M6qCxE2xEwo8UzAFW78VcO2LwVvFhLZFu94nDkulu4iBVIBy/4hBbKSJAYaFqqX4ZX7T3msXiB3wtKpLASFuwbeu5bvAw5hrakVoP4cWLa28XYuojYeLN4ZgDbK4hfFbNs6AC7bbKNYJIG2sv6ysZu0ZHh8NlQMOW86kSZGnLbntFT/AnzZrbDxahWJ8iIJ8iIpp2y4c+Cx2J7i2Vw9u7CxqqiFOUmZXUmM0comi8Hxq3HW4uVSJLQIJnaY39alnXB0YWmVrjaFXA1kLrI1Exv99ajVX4mD9/GnvF8d31+5c3DMY/tXwr/wBqj501OnuNdME1FWcs3cmOeHWDlnlMec6fsZrQuyPbB8IvdjxIGUkbALJLTvM5vI1WuF4vClALmHvp+othr9tlOhH+FfUkbnTPz5U/S5hSIGJvWjOgv4VtRy8dm4//AI1zyuRdJG6dme1f5rD94bZtnaJLCRpvA56RrUj+dtu4DZc4GYA5SRspjpvHvNZxwntfbW7ayYy0yAZXtscQPCFABQNbjMCJ5cxU8O0dnxNaR712D7KMA2+Vc5XwiecGBJ1rY8j/ANEpwrozT8Xuzdxcc+Kt2nayyW2uOgLBHgoc55SEBnbXrVGu4VrhAX2iN5ABgSZJ0GnP7Gw3LGL79cdjjaw1q3ZWy4JZbTeJ3/w3JNzRyAg3k7ag4zhsR4wFldTEEggGdJXUaaVaMrbEfokP/iuIUSUVQRMs6wR5ESPXpNAx+AuWh4xoSQGUqwJGrCVJ11mPTrRhxZ2ENcYwRlLw2v8AcRPIb6VzFuzWFJKtFxhG0f00b2AAgBMeLcxGwpk35NS8DLht1QWVzAcZCSCQsn2mAOoB1g7HXcCmbGfdv6+XpTuyEki5oGGjCfCZkNlG40gjeCSNYBZ3kKEqd18/mDzBmQeYNO+xUeY0QvKjXl9KAW0+/s0Sw+npy8jv89aAyCW72SCN1hgehU5ht6VqHHe0C3cXYsYbTvb1i9dLHwm9cZHt22y/ptIxHhiWaYkSc74X3QvW2xCs9kMDcRIBZQZgTpB0nymNauvYfh/5zi7X0P8ASt3rmJ8Xhz+NjbUdCcwmdAAelSnQ6BfijiLicVuuMwAW0pYkQwZCRmK+Eg+JIPK3VTGLS2D3bHM6lSpX2ZmTmGjabEdasGCvviMZfTGKO8ewVi7oVv2FDCDHg1RvLxayKp73JkgRm2G8DkD8qyVun8G21QkbH3/80kbff3/xRrdhipfKxQHKWynKGMkKWiJMaCZ3oIHWqkh9w5RlE9fdUjZuEL7URsCfqCdKhsFiREHSpG3iAYkieRMa/GoSTOqLVEnavsw8Jkzplzf+U7+o3qVs4HFoC93GX8NaAJlHcsdPZQK6qWJAG+5qFsXO7cPpEHUEEmV0kbaHXlTXGcUa7qToNABsNtvPzpYr0afoLddrzZrjs78jdZrrARsGck/T6UK4ABMDwjU5RAnaTECRO5qX7M9nlxMM90KMwQW0KG4xj/UwyLJ3IPPaM1XtsGtlCtoHINMsQNo9g6kmJzNM1DL9QoOuzRx3yZKxyusCCfEpXSeRiCPiN9fOuh7bKqrOYGCEkyAJDGNS0sR0AArTlw4ugB0VyFCrnUEIg2AOUkKNgogCml7hwYKghVB/SCNpAEEmd9tvIU0fql6C8HyZtiLIESrD+4ET6SBQ8puplVJaypaRv3Q1aeuUnMDyBadljR+2vYtrGGW9dYCAYtgPnDEalyJQaBN45ispw+Ma2wdSQwBEgxIYEEcxBUkHqDXZB7I5pqhdsZthJ6AfxSVaDodauP4NY7u+LYcCR3me2dTqGtsRI5wVB9Y2ivoniHCLOKUrftrcVToHAMHkVO4PmCKLdGR8oLbzjw79BJ+AH0NWDseuJt4i3esQrWnks+ggiGBnU+GfZBPONK2HEfg5g2ZijYi0GIJS1c8OhkGCpI+OlO8H+FWEQsZxDSCPFdI35yoBJkTrPpUpOT4SKLVeTOMbwS/xDit98NZVZUlybkr4lK5mLKGUsJgZdCByqH7R9kLuBNsYm3lV9QbZDyFIDANsrAHz3B11r6B4LwGxhEK2ECBjmY6kserOxkx1PKor8QOyxx+Ce0mU3EYXLRJgB1B8JP8AqUlZ85rKLrnsDlzx0ZJdu4Y28yPcSwTlezaL5cphkXKzBYEanKxnU7yKt2n7Ovh2DgMbT+w7RoYBKEjmBzMTqeVcsXbuFuMrIwysRcttoQynUc4bl6eoNXC5x5Hw2oFyw/g5Z0JYHK4OmmUEHQxsaS3B+w0mZ9gsAhGrfMDl1p+li2k5Svrv86Y2MIQsgz7/AC9aRiVNUq/I6eq6JFr6nQMDy36+c1z8uDzX5HpUMwri6Gjp6YjyX2ibJUAA6xIkgEHXU6jnvU3geOXrY/p3bkDYF8y6TsrEj3CoCywIkGR97/xTjD4eTpI5nLof43iozin2VTLTZ7XXoiLZmBJVlJ9Spj5cquPYxFvqbxthWR8u+ZS0Kcw0lonZl3jeKzG0HLeFQSeQXTTmIIInqTVy4B2mv4O33YtWipYsQLjhgWCj28hTTLtB0+cHjjHofZsuXbm8V4fi/EYa0VMlv1Qohdtz0r5mitS4x2zuX5Buv3bZWyRsNwHCCDGnTkfSu379hzJyH+5DPxI1rpxzce0RcFLyR3YbGtYx1i8ozG0+cr/pAIb0kEieRivqTg3GLWKti7YbOhMMP1I43V13DDQEHy3GtfOuBVSlxrSgpaANxkCgAGYnrsesc45m7Fds8TgMRcuotq4l/wDxLbXInKTBVhJDAEiSCIJkUyns3Yrx0uOT6RaQZ5V4AlpGw58+sRtp9is54V+NSNPfYR7c7G1dt3RtJzAi2R7gaen8Y8Ira27wA/Ue5A+HeZvfFHZexNZei8tY8xrqYA1Pnp5b0i3YynQb9SflNZVxj8bnbTDiza0Picm+0nbKiZVHvLenVnY/GrEhcrC1dO2buLqGfMd6FPoIrNrx+zasvXbL8O8Ljv6jf0r4AVbqgGf8qupgPE6CQeQNY7xzsjieH3WFy2xU6C4isUdZ01A0Pk0ER5yR8a7SNi7mfEl33jOBkTYQlqSoG0kCep1rr8RulMma8bewTNdKQOQUtlj3VKc/gtCDGnC8OCo1X/cB9adXOCqxIOUEjl/6ptw3ilmDNy2D00I93Ojrxe1yZY5agCKlU7ZVONEbd7MyTDQehFMcT2dYCQwPuIqwjido7uvpm2+NGfF2G/X7wV+zTrLNCuEGVixwC+DKtb/3fsRVg4RYuICHRSTGziNN5MEx5QflS7uOsqYzKYHNgDH0ouHxdt1LKQQu/wDUWR/+ZzEeYBpZzlJco0Yxi+GSDYx1WO6tAAak3Wj5W5MddKEeJWoOd0108LKYHkTrPoBTXEYpTb8TMitzzMvlIgT+1QK4RDmjFYdlEwHzZteu3XlNLCCa5/Y0ptE6vG7KCA8hRAAzbDQCfQe+mXEONr+iXMaCSiTHPTM8dNB6703/AOn29kxFjUdEJmNYlxAnb60L/pyi4AbqugEsQLaidcqBpImBJ3geZFPUBNmEXjO5JOu6W1IWQAJJJlmMTqYEADoFWcV3hMMVjWDzHlrA8/WmP/RSZjELPIQoBPmc2nrTfBAho0W5bM7jX9iD+/nT6xd6m3fkXxXHMAUe2VJ1Vs07GZ2E+hpCYvMMwygj2oRSRO5EjnuI5zp1nMVhLN20CzgTssoGVoiNSP4IqqXFay8aH0IIZfPKSPnpFPjakq8iTervwWNAFAi7nHVF0M8wSF3Hl61L9mOFW8ReCsjsAJIDZNJ28A90TzNVGy+i6gKx3OijYHNAJEbka6QRW7cKxPDOHYcWjicNn0D3M6s9xhrOVCzAdB/NLJNCuRCcb/Daxcsj8qBYviShZ2KXNNbbhiQAeR5E66HTOLOMeyzWrim2yNlZGBzWyNwfLXzjzGtatifxP4fbnW9fOsBLZUa/6rpX7FZ5247RJxG4t1MMLLpobgcuzoPZDgIE02BkkDSSKHDVSNDa7RSMPhgZ1OnpRvyYPM/KnVvh91JD2riHXRrbj6rXjaI5N/tb+Ku5AUVXQzGDAnX6V44PzNOCjclb/a38Ulpj2W+DfxRtgpDc2B1roQfD0pZB6H/af4pJ9KaxaDtjnK5WbMPMAkeje186aFB50sJNBisqA7FizPWi3zmhdgo0UbDqfUkST6DYCvWdudeuKDyoXyMlwAbDfcV5EIII+HXy99FdqTRsFDu9g1dAy9NNB7x6/fOmDYcAc/lTixiGU+X2J+FdvQdRz3EEa+/7+NKrQXTQ3sORKn2WgEb89CPMe6pT8xrojadWFsD3W9/jUaU1HqPrTg34NaSsEfkeXLjLqBbSRPhWev6nJNRl/GO/tMx8idPhtTk3JA+FR2X7NaMfLDOXo//Z"/>
          <p:cNvSpPr>
            <a:spLocks noChangeAspect="1" noChangeArrowheads="1"/>
          </p:cNvSpPr>
          <p:nvPr/>
        </p:nvSpPr>
        <p:spPr bwMode="auto">
          <a:xfrm>
            <a:off x="8670925" y="-885825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/>
          </a:p>
        </p:txBody>
      </p:sp>
      <p:grpSp>
        <p:nvGrpSpPr>
          <p:cNvPr id="5" name="קבוצה 4"/>
          <p:cNvGrpSpPr>
            <a:grpSpLocks/>
          </p:cNvGrpSpPr>
          <p:nvPr/>
        </p:nvGrpSpPr>
        <p:grpSpPr bwMode="auto">
          <a:xfrm>
            <a:off x="0" y="23813"/>
            <a:ext cx="9144000" cy="3477195"/>
            <a:chOff x="0" y="23813"/>
            <a:chExt cx="9144000" cy="3476421"/>
          </a:xfrm>
        </p:grpSpPr>
        <p:sp>
          <p:nvSpPr>
            <p:cNvPr id="28" name="TextBox 27"/>
            <p:cNvSpPr txBox="1"/>
            <p:nvPr/>
          </p:nvSpPr>
          <p:spPr>
            <a:xfrm>
              <a:off x="0" y="23813"/>
              <a:ext cx="9144000" cy="769765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algn="ctr">
                <a:defRPr/>
              </a:pPr>
              <a:r>
                <a:rPr lang="he-IL" sz="4400" b="1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כוח החיכוך</a:t>
              </a:r>
            </a:p>
          </p:txBody>
        </p:sp>
        <p:sp>
          <p:nvSpPr>
            <p:cNvPr id="8" name="מלבן מעוגל 7"/>
            <p:cNvSpPr/>
            <p:nvPr/>
          </p:nvSpPr>
          <p:spPr>
            <a:xfrm>
              <a:off x="404813" y="1196491"/>
              <a:ext cx="8199635" cy="2303743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>
                <a:defRPr/>
              </a:pPr>
              <a:r>
                <a:rPr lang="he-IL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חיכוך </a:t>
              </a:r>
              <a:r>
                <a:rPr lang="he-IL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–</a:t>
              </a:r>
              <a:r>
                <a:rPr lang="he-IL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כוח הנוצר </a:t>
              </a:r>
              <a:r>
                <a:rPr lang="he-IL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כתוצאה </a:t>
              </a:r>
              <a:r>
                <a:rPr lang="he-IL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מתנועת גופים באזור המגע ביניהם. ישנם שני סוגי חיכוך:</a:t>
              </a:r>
            </a:p>
            <a:p>
              <a:pPr>
                <a:defRPr/>
              </a:pPr>
              <a:r>
                <a:rPr lang="he-IL" sz="3200" b="1" u="sng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קינטי</a:t>
              </a:r>
              <a:r>
                <a:rPr lang="he-IL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במצב של החלקה (משתחרר חום).</a:t>
              </a:r>
            </a:p>
            <a:p>
              <a:pPr>
                <a:defRPr/>
              </a:pPr>
              <a:r>
                <a:rPr lang="he-IL" sz="3200" b="1" u="sng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סטטי</a:t>
              </a:r>
              <a:r>
                <a:rPr lang="he-IL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במצב של אי-החלקה (לא משתחרר חום).</a:t>
              </a:r>
              <a:endParaRPr lang="he-IL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511" name="מלבן 2"/>
          <p:cNvSpPr>
            <a:spLocks noChangeArrowheads="1"/>
          </p:cNvSpPr>
          <p:nvPr/>
        </p:nvSpPr>
        <p:spPr bwMode="auto">
          <a:xfrm>
            <a:off x="1993900" y="6165850"/>
            <a:ext cx="5165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hlinkClick r:id="rId3"/>
              </a:rPr>
              <a:t>http://phet.colorado.edu/en/simulation/forces-1d</a:t>
            </a:r>
            <a:r>
              <a:rPr lang="he-IL"/>
              <a:t> </a:t>
            </a:r>
          </a:p>
        </p:txBody>
      </p:sp>
      <p:pic>
        <p:nvPicPr>
          <p:cNvPr id="21512" name="Picture 2" descr="https://encrypted-tbn2.google.com/images?q=tbn:ANd9GcQE2egzYSp-4WOYw8CJs7sYi89M1jWYp1vYidFDAWXhNBeuL79s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03954" y="4346575"/>
            <a:ext cx="419057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defRPr/>
            </a:pPr>
            <a:r>
              <a:rPr lang="he-I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מדוע כדור </a:t>
            </a:r>
            <a:r>
              <a:rPr lang="he-I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שמתגלגל </a:t>
            </a:r>
            <a:r>
              <a:rPr lang="he-I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נעצר?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http://www.college.sainanak.com/images/violin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645024"/>
            <a:ext cx="1944216" cy="1944216"/>
          </a:xfrm>
          <a:prstGeom prst="rect">
            <a:avLst/>
          </a:prstGeom>
          <a:noFill/>
        </p:spPr>
      </p:pic>
      <p:sp>
        <p:nvSpPr>
          <p:cNvPr id="27650" name="AutoShape 18" descr="http://www.hematologica.pl/Atlas3/Grafika/atlas/103.jpg"/>
          <p:cNvSpPr>
            <a:spLocks noChangeAspect="1" noChangeArrowheads="1"/>
          </p:cNvSpPr>
          <p:nvPr/>
        </p:nvSpPr>
        <p:spPr bwMode="auto">
          <a:xfrm>
            <a:off x="-107950" y="-2103438"/>
            <a:ext cx="5486400" cy="439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>
              <a:latin typeface="Calibri" pitchFamily="34" charset="0"/>
            </a:endParaRP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/>
          <a:stretch>
            <a:fillRect/>
          </a:stretch>
        </p:blipFill>
        <p:spPr bwMode="auto">
          <a:xfrm>
            <a:off x="0" y="0"/>
            <a:ext cx="91535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0" y="23813"/>
            <a:ext cx="9144000" cy="76993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חיכוך קינטי</a:t>
            </a:r>
            <a:endParaRPr lang="he-IL" sz="4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4" name="AutoShape 2" descr="data:image/jpg;base64,/9j/4AAQSkZJRgABAQAAAQABAAD/2wCEAAkGBhQSERUUExQVFRUUGBoXGBYVGBgZGhgWFxgYGBgaGBgYHCYeHB0kGhccIC8gJCcpLCwsGR8xNTAsNScrLCkBCQoKDgwOGg8PGiwkHyQvKSwsLCw0LywsKiwpLCwsKSwpLCw0LCwpLCktKS0sKSwpLCwpNCwsLCwsLCwsLCwsLP/AABEIAMAAkAMBIgACEQEDEQH/xAAcAAABBQEBAQAAAAAAAAAAAAADAgQFBgcBAAj/xAA9EAACAQIEAwUGBQIFBAMAAAABAhEAAwQSITEFQVEGEyJhcTKBkaGx8AcUQsHRI3IzUmKS8RWisuEWU4L/xAAZAQADAQEBAAAAAAAAAAAAAAABAgMABAX/xAAlEQACAgICAgEEAwAAAAAAAAAAAQIRAxIhMUFRYQQTccEiMkL/2gAMAwEAAhEDEQA/AMXsrTim9oU6WgEQRFcIpZPSkVjCg0VwNSTSJrUawjCuA0muxWNYSdKSRXopJasY7FdVtaSDXQaxrCA0mda9yr00A2FU0lxrp0pKvFED6RyrAsQBPxotq4ZHWRv5Edee1Jt3gDOmnwnlIoyklhHUeQGomI002mgwojLO9OFNAs0bLTAQqaQxropJrAPVwmvVyaIBS10mvLXGFYx4PSc3mPfp864a8q1gio+/s0oLJ0+WuvSk5Kf8PxCqZjxQQJGzEEAghlI+foRQbpBSsNgOz1++Stu2xK/pPhOm8BomBqelBx/Cb1n/ABbbpqBJXQyCRDDwkEaggkETExRMLxO6sqLr28xBJV2UZlmJy7azB2BPvp0eLsBkIA5NChGc7HOYIZtIkiZnqZlc0/BTWLRCg10mrTxLssBaD2rV9FOTLcu22VTmkZZEoxkiMm87b1W7+HKMVZSrDdWGo9fdqPX0poyUuhJRaBgffrRbQ12O4Ppr/H702H38aIDqPUfUU7FsFaFFNIsmjsKAwKvMtLArh6UQASNa4tGuWiNwRInUEabSJ89KFHUx9+VEAtRXnFdRZ21paKCYI15RJrXwauQE0pBTh8KswXOumwPx12od1VXQEt6iP3PyNLdjatHCmtOLeHGUszRGgG8nmD5egNCVp9PvnR7WHLtvA67wPLz0rMZKwNtM5OqrpMsQo06/t61M9n7y23W5cCXNoDIbimNGVky6mOk6LqDQsLaVJgKSY9rWfdtvyp+exWKe4FVbaq5lQ11Qpjn0bflMbVGU49N0WWOS5XJNX7Vi8zNYxQZiy3FtJ/SV4KlltWQxUMiywnUnLAmYqXaXEpcvZrckZRJOxaSzlQfZWWgT0nnVwxf4TYlLLXr922xtpItK2c92gLSXIAAUax4miY5VUWwKXbd42wwNnxw5B/pKupzKAC2aAOtCFJ3diytqqIdR50pBsfT6g0hH+VKGny/aug5xNgU7tWyxCqCSdAACSSTAAAEkk6RTXDj609wzawNWMBROsk7/AAmlHJhewmL17y2mH6fmrtuxmjfKLrAsBzIECrLZ7LWsNgbt61iD+etgEPYv2imR4BW0bbM2kkFtGJnYU44LxTiFjCrisPimv2LQBvWmLXO6JGqXbTeMIP8A7EaI8QAgxEdouKYTFK1+xaOHvQC4TKbd1SfEMyAAPqCCyrOx1ilbYUiqcT4jfvhPzF+7dyg5e9d3yyeWYmJgTHQTUYEo2JuSx5gHQxBjkfWuLzqgrFIvuHlXLlwjbTz5/GvKJroSTrypvAo3SutXOdLDCfKlMFKADqTz6eVSeEw/9Nev1O30pucCxEqJ+/h9+VOOH4kEFG0I8/3qUnxwdONU+RFrE5XEmIMjTnOmmoInyNaFwjtGj3LJVwCwI8QZh4Ss+FGBIUER+2Ws+/LG40LLclUf5jpHr61pmN/D/JjLbLkXDpatoxK94BdVDnEB1cSWkuGEF5jUGubMoNcnVjcoj7t92hK4B4YP3692GmVYeM3HWJ0CqdJMFh0g4/duhVcAwzgc9wSJHlqAfdWk9p+CDvrPie7aw1vux3j/AOJce42ZWY7SkAnlC61m/G7KpcyBHTIIi4fEYOjHQDVf8uhiRTfTOLVI58990RoWlqNPTb1rg+/dS1b7+xXYzlR3CLJq5375t8NwoGTuzib112KjRlS2LaFhrqLlxgDMgaaCqhgNx6g/c1K92TZy5j7QBTqCC1stryJMTt4ttZnJlEjTPw1sIl5r/wCZtP4cgS2W2Zt7gdUIUNCiJAZtxImrdvMPh1vP+XtCy/iVhb0tvJObNaO0gxCxtMcqRwjhzNYHcPbtX7Aa6s5s91jKm2ZOQWzbEHNOZpEQSajuKcUW+huMrJcSO8BMwGJClW3K6ZfF4gYktMiSu+B/yVO5uT615eY+9qXiNWYiYJJ84JmhLr6efKuogFtPS3/y/Gg20M605uWyF/u+YHSj4AN3WhE60YqdvT50Fx8qULLJwTFwkNBmcug08vjr6CndngZxVyAp724wgbANGsk6AQJmOnnUbw/LkWRII66zESOsSdPOrVwDH58Th2DDvFmyx2BARu7b4DKT5DrXHkbi20d+KMZJKQPs72OuWb3eXSLYsscyZGuFXtsD4lELtrMwQ3MGav2L4Xau97dGJu2zcRGZiAUJ0twqxocmUTJHMgxROI3Ws4u1ilulBdt20uodUc5QELAbESdYMiOlSpxygDdlnbcSCM085A1riyzcpXZSK1XBBcR4MLNggjvCY7tlEkeHVrhJ0IEnmNhGlUnG4e1irYF0MMshLgEZWbXST4hIkr5HYmat3bPtBI/LWwuVyAl1W0GXxZbq/wCWAZ2kCD559hmDgkHMFzZSfLUkRr6n1psca5TNF7cMrPE+HPYuFLggjURqpU6hlPMHlz67U1E61de0eFV8Hn/XZYDoTackEx/fB8p00YgU5V+/P4V6WOe8bZw5IaSoJg+XnH1qZtA5s0EjQgAicoEAkEjl69aY8J4Y13QELALFjEKo3YkkQINXbhvY/vERsxUEkKxGhyiDGnhHsnxEaaxBqeTJGPZXHiciKXHLkNu3zMst4AM0eU6R/piYk6imzXE1BUIDbIMEHN+pCNAB4lEH6xJmOJ9nsvg0IYBkKt4iQR7I3DSQQJPQeVOxWJZmYkZSTqIiCN/n113oY2pdBnFw7GT70mlFq4qzXScrPIwnr5daJm5H0/mK5cBmY1P7aCkZtvvaadCs9m1k89f4rl4SsjeAT752+Arrjryj5j/2KCT+wpWEe8MxMDIfMj4QR9D7qluA47usVbdtg4Ouo2jXyiarl1jmnptHlUmhLBW5kT7+fl1qU4pr8l8U6N64VhFxdgKdCBlE+0jAyD10In0Jqk8O7RC6rXw6nMZKkRBYmNNpj5Ci/h12hyXEzydrZE7qTl1HlHwPlVF43wR8DeawXJBRHUwVzI4lZDbNyOh2rjx4VK4vs6cuTVr0A49xF2e4h0DXCT1y8l32nX1jpUpwnGZ/CqRbURl56DTMw0kkTptFV9rRuNPWSZ+fu9KnuFWHCwAxB20MCYknbar5YpQolhb2sluPY4NgL0R+iQP7xy5aKdfIVQ1MDWNxr8f5qe7QDLbCTqzEkA7DKYHz+flVfZo95+u1HBHWImd3IsfZbChyitADMXdmMDKmoWfUAx/pnYTW4Yngj3bEpduWLapIW2qC44iMzm4rBQeVsAQNzrA+fOC49lKEkstp86qScoOknTYmBrX0n2f4suJw9q7stxTmQsf80ZvMEDn/ADSTj/Ib7j1pFH472NxSLFu+h1OjeB2Mw0XNROu/hHnVI4/bt3rD3GhMXYcd8rgpcuKfCSV2Lq+Wf1QSZYRX0ZieHrdB2gqFIIkRMiIIIPmD9KpHansQl8tZfKquCyXB7SMFMNqJYA6Ms+z5kEZRcJdcG+7smmfO77/fKurTjFYB1vNaYAOrlGHQoSDr00mfSkYhArEcgP8Ag/GfhXXfg5mKtkka8p+Jofcc/uaLnnedo0jltNeZNPv300XQrVjO4DrzroEknz+gNFNswTHhBgnQxz239/mBvSmYBDB1Okeup93Kg2FIZsPdUlg7qi2MzBd8shjInlA+sfxHsKcuvhX0H0/maVqx4touXYjHWUcuyF1zBSbjqtpHyO6M6qCxE2xEwo8UzAFW78VcO2LwVvFhLZFu94nDkulu4iBVIBy/4hBbKSJAYaFqqX4ZX7T3msXiB3wtKpLASFuwbeu5bvAw5hrakVoP4cWLa28XYuojYeLN4ZgDbK4hfFbNs6AC7bbKNYJIG2sv6ysZu0ZHh8NlQMOW86kSZGnLbntFT/AnzZrbDxahWJ8iIJ8iIpp2y4c+Cx2J7i2Vw9u7CxqqiFOUmZXUmM0comi8Hxq3HW4uVSJLQIJnaY39alnXB0YWmVrjaFXA1kLrI1Exv99ajVX4mD9/GnvF8d31+5c3DMY/tXwr/wBqj501OnuNdME1FWcs3cmOeHWDlnlMec6fsZrQuyPbB8IvdjxIGUkbALJLTvM5vI1WuF4vClALmHvp+othr9tlOhH+FfUkbnTPz5U/S5hSIGJvWjOgv4VtRy8dm4//AI1zyuRdJG6dme1f5rD94bZtnaJLCRpvA56RrUj+dtu4DZc4GYA5SRspjpvHvNZxwntfbW7ayYy0yAZXtscQPCFABQNbjMCJ5cxU8O0dnxNaR712D7KMA2+Vc5XwiecGBJ1rY8j/ANEpwrozT8Xuzdxcc+Kt2nayyW2uOgLBHgoc55SEBnbXrVGu4VrhAX2iN5ABgSZJ0GnP7Gw3LGL79cdjjaw1q3ZWy4JZbTeJ3/w3JNzRyAg3k7ag4zhsR4wFldTEEggGdJXUaaVaMrbEfokP/iuIUSUVQRMs6wR5ESPXpNAx+AuWh4xoSQGUqwJGrCVJ11mPTrRhxZ2ENcYwRlLw2v8AcRPIb6VzFuzWFJKtFxhG0f00b2AAgBMeLcxGwpk35NS8DLht1QWVzAcZCSCQsn2mAOoB1g7HXcCmbGfdv6+XpTuyEki5oGGjCfCZkNlG40gjeCSNYBZ3kKEqd18/mDzBmQeYNO+xUeY0QvKjXl9KAW0+/s0Sw+npy8jv89aAyCW72SCN1hgehU5ht6VqHHe0C3cXYsYbTvb1i9dLHwm9cZHt22y/ptIxHhiWaYkSc74X3QvW2xCs9kMDcRIBZQZgTpB0nymNauvYfh/5zi7X0P8ASt3rmJ8Xhz+NjbUdCcwmdAAelSnQ6BfijiLicVuuMwAW0pYkQwZCRmK+Eg+JIPK3VTGLS2D3bHM6lSpX2ZmTmGjabEdasGCvviMZfTGKO8ewVi7oVv2FDCDHg1RvLxayKp73JkgRm2G8DkD8qyVun8G21QkbH3/80kbff3/xRrdhipfKxQHKWynKGMkKWiJMaCZ3oIHWqkh9w5RlE9fdUjZuEL7URsCfqCdKhsFiREHSpG3iAYkieRMa/GoSTOqLVEnavsw8Jkzplzf+U7+o3qVs4HFoC93GX8NaAJlHcsdPZQK6qWJAG+5qFsXO7cPpEHUEEmV0kbaHXlTXGcUa7qToNABsNtvPzpYr0afoLddrzZrjs78jdZrrARsGck/T6UK4ABMDwjU5RAnaTECRO5qX7M9nlxMM90KMwQW0KG4xj/UwyLJ3IPPaM1XtsGtlCtoHINMsQNo9g6kmJzNM1DL9QoOuzRx3yZKxyusCCfEpXSeRiCPiN9fOuh7bKqrOYGCEkyAJDGNS0sR0AArTlw4ugB0VyFCrnUEIg2AOUkKNgogCml7hwYKghVB/SCNpAEEmd9tvIU0fql6C8HyZtiLIESrD+4ET6SBQ8puplVJaypaRv3Q1aeuUnMDyBadljR+2vYtrGGW9dYCAYtgPnDEalyJQaBN45ispw+Ma2wdSQwBEgxIYEEcxBUkHqDXZB7I5pqhdsZthJ6AfxSVaDodauP4NY7u+LYcCR3me2dTqGtsRI5wVB9Y2ivoniHCLOKUrftrcVToHAMHkVO4PmCKLdGR8oLbzjw79BJ+AH0NWDseuJt4i3esQrWnks+ggiGBnU+GfZBPONK2HEfg5g2ZijYi0GIJS1c8OhkGCpI+OlO8H+FWEQsZxDSCPFdI35yoBJkTrPpUpOT4SKLVeTOMbwS/xDit98NZVZUlybkr4lK5mLKGUsJgZdCByqH7R9kLuBNsYm3lV9QbZDyFIDANsrAHz3B11r6B4LwGxhEK2ECBjmY6kserOxkx1PKor8QOyxx+Ce0mU3EYXLRJgB1B8JP8AqUlZ85rKLrnsDlzx0ZJdu4Y28yPcSwTlezaL5cphkXKzBYEanKxnU7yKt2n7Ovh2DgMbT+w7RoYBKEjmBzMTqeVcsXbuFuMrIwysRcttoQynUc4bl6eoNXC5x5Hw2oFyw/g5Z0JYHK4OmmUEHQxsaS3B+w0mZ9gsAhGrfMDl1p+li2k5Svrv86Y2MIQsgz7/AC9aRiVNUq/I6eq6JFr6nQMDy36+c1z8uDzX5HpUMwri6Gjp6YjyX2ibJUAA6xIkgEHXU6jnvU3geOXrY/p3bkDYF8y6TsrEj3CoCywIkGR97/xTjD4eTpI5nLof43iozin2VTLTZ7XXoiLZmBJVlJ9Spj5cquPYxFvqbxthWR8u+ZS0Kcw0lonZl3jeKzG0HLeFQSeQXTTmIIInqTVy4B2mv4O33YtWipYsQLjhgWCj28hTTLtB0+cHjjHofZsuXbm8V4fi/EYa0VMlv1Qohdtz0r5mitS4x2zuX5Buv3bZWyRsNwHCCDGnTkfSu379hzJyH+5DPxI1rpxzce0RcFLyR3YbGtYx1i8ozG0+cr/pAIb0kEieRivqTg3GLWKti7YbOhMMP1I43V13DDQEHy3GtfOuBVSlxrSgpaANxkCgAGYnrsesc45m7Fds8TgMRcuotq4l/wDxLbXInKTBVhJDAEiSCIJkUyns3Yrx0uOT6RaQZ5V4AlpGw58+sRtp9is54V+NSNPfYR7c7G1dt3RtJzAi2R7gaen8Y8Ira27wA/Ue5A+HeZvfFHZexNZei8tY8xrqYA1Pnp5b0i3YynQb9SflNZVxj8bnbTDiza0Picm+0nbKiZVHvLenVnY/GrEhcrC1dO2buLqGfMd6FPoIrNrx+zasvXbL8O8Ljv6jf0r4AVbqgGf8qupgPE6CQeQNY7xzsjieH3WFy2xU6C4isUdZ01A0Pk0ER5yR8a7SNi7mfEl33jOBkTYQlqSoG0kCep1rr8RulMma8bewTNdKQOQUtlj3VKc/gtCDGnC8OCo1X/cB9adXOCqxIOUEjl/6ptw3ilmDNy2D00I93Ojrxe1yZY5agCKlU7ZVONEbd7MyTDQehFMcT2dYCQwPuIqwjido7uvpm2+NGfF2G/X7wV+zTrLNCuEGVixwC+DKtb/3fsRVg4RYuICHRSTGziNN5MEx5QflS7uOsqYzKYHNgDH0ouHxdt1LKQQu/wDUWR/+ZzEeYBpZzlJco0Yxi+GSDYx1WO6tAAak3Wj5W5MddKEeJWoOd0108LKYHkTrPoBTXEYpTb8TMitzzMvlIgT+1QK4RDmjFYdlEwHzZteu3XlNLCCa5/Y0ptE6vG7KCA8hRAAzbDQCfQe+mXEONr+iXMaCSiTHPTM8dNB6703/AOn29kxFjUdEJmNYlxAnb60L/pyi4AbqugEsQLaidcqBpImBJ3geZFPUBNmEXjO5JOu6W1IWQAJJJlmMTqYEADoFWcV3hMMVjWDzHlrA8/WmP/RSZjELPIQoBPmc2nrTfBAho0W5bM7jX9iD+/nT6xd6m3fkXxXHMAUe2VJ1Vs07GZ2E+hpCYvMMwygj2oRSRO5EjnuI5zp1nMVhLN20CzgTssoGVoiNSP4IqqXFay8aH0IIZfPKSPnpFPjakq8iTervwWNAFAi7nHVF0M8wSF3Hl61L9mOFW8ReCsjsAJIDZNJ28A90TzNVGy+i6gKx3OijYHNAJEbka6QRW7cKxPDOHYcWjicNn0D3M6s9xhrOVCzAdB/NLJNCuRCcb/Daxcsj8qBYviShZ2KXNNbbhiQAeR5E66HTOLOMeyzWrim2yNlZGBzWyNwfLXzjzGtatifxP4fbnW9fOsBLZUa/6rpX7FZ5247RJxG4t1MMLLpobgcuzoPZDgIE02BkkDSSKHDVSNDa7RSMPhgZ1OnpRvyYPM/KnVvh91JD2riHXRrbj6rXjaI5N/tb+Ku5AUVXQzGDAnX6V44PzNOCjclb/a38Ulpj2W+DfxRtgpDc2B1roQfD0pZB6H/af4pJ9KaxaDtjnK5WbMPMAkeje186aFB50sJNBisqA7FizPWi3zmhdgo0UbDqfUkST6DYCvWdudeuKDyoXyMlwAbDfcV5EIII+HXy99FdqTRsFDu9g1dAy9NNB7x6/fOmDYcAc/lTixiGU+X2J+FdvQdRz3EEa+/7+NKrQXTQ3sORKn2WgEb89CPMe6pT8xrojadWFsD3W9/jUaU1HqPrTg34NaSsEfkeXLjLqBbSRPhWev6nJNRl/GO/tMx8idPhtTk3JA+FR2X7NaMfLDOXo//Z"/>
          <p:cNvSpPr>
            <a:spLocks noChangeAspect="1" noChangeArrowheads="1"/>
          </p:cNvSpPr>
          <p:nvPr/>
        </p:nvSpPr>
        <p:spPr bwMode="auto">
          <a:xfrm>
            <a:off x="8670925" y="-885825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/>
          </a:p>
        </p:txBody>
      </p:sp>
      <p:pic>
        <p:nvPicPr>
          <p:cNvPr id="1028" name="Picture 4" descr="http://websiter.50webs.com/skating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6156" y="833635"/>
            <a:ext cx="2400300" cy="2019301"/>
          </a:xfrm>
          <a:prstGeom prst="rect">
            <a:avLst/>
          </a:prstGeom>
          <a:noFill/>
        </p:spPr>
      </p:pic>
      <p:pic>
        <p:nvPicPr>
          <p:cNvPr id="1032" name="Picture 8" descr="http://www.animateit.net/data/media/210/bowling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07746" y="4077072"/>
            <a:ext cx="1428750" cy="1428750"/>
          </a:xfrm>
          <a:prstGeom prst="rect">
            <a:avLst/>
          </a:prstGeom>
          <a:noFill/>
        </p:spPr>
      </p:pic>
      <p:pic>
        <p:nvPicPr>
          <p:cNvPr id="1034" name="Picture 10" descr="http://www.animationplayhouse.com/aaskater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789040"/>
            <a:ext cx="1070118" cy="1370713"/>
          </a:xfrm>
          <a:prstGeom prst="rect">
            <a:avLst/>
          </a:prstGeom>
          <a:noFill/>
        </p:spPr>
      </p:pic>
      <p:pic>
        <p:nvPicPr>
          <p:cNvPr id="1036" name="Picture 12" descr="http://2.bp.blogspot.com/_ky1bf81QrMw/TBJZITyI2uI/AAAAAAAAAkQ/M7DHqRF-_No/s1600/slipping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4431" y="1426278"/>
            <a:ext cx="2609377" cy="1786698"/>
          </a:xfrm>
          <a:prstGeom prst="rect">
            <a:avLst/>
          </a:prstGeom>
          <a:noFill/>
        </p:spPr>
      </p:pic>
      <p:pic>
        <p:nvPicPr>
          <p:cNvPr id="1040" name="Picture 16" descr="http://www.stmary.ws/highschool/physics/home/notes/dynamics/friction/imgE2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4486400"/>
            <a:ext cx="2736304" cy="117484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-35496" y="786855"/>
            <a:ext cx="9144000" cy="55399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יש החלקה</a:t>
            </a:r>
            <a:r>
              <a:rPr lang="he-IL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יחסית </a:t>
            </a:r>
            <a:r>
              <a:rPr lang="he-IL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בין שני גופים הנמצאים במגע</a:t>
            </a:r>
            <a:endParaRPr lang="he-IL" sz="3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8184" y="2996952"/>
            <a:ext cx="2520280" cy="995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מלבן מעוגל 9">
            <a:hlinkClick r:id="rId11" action="ppaction://hlinkfile"/>
          </p:cNvPr>
          <p:cNvSpPr/>
          <p:nvPr/>
        </p:nvSpPr>
        <p:spPr bwMode="auto">
          <a:xfrm>
            <a:off x="539552" y="5661248"/>
            <a:ext cx="7920880" cy="1009030"/>
          </a:xfrm>
          <a:prstGeom prst="roundRect">
            <a:avLst/>
          </a:prstGeom>
          <a:solidFill>
            <a:srgbClr val="92D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כוח חיכוך זה תמיד פועל בכיוון הפוך לכיוון התנועה, ומתנגד לתנועת הגופים שמחליקים : </a:t>
            </a:r>
            <a:r>
              <a:rPr lang="he-IL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"אני מנסה לעצור את תנועת הגופים!"</a:t>
            </a:r>
            <a:endParaRPr lang="he-IL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he-IL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מאופיין כ</a:t>
            </a:r>
            <a:r>
              <a:rPr lang="he-IL" sz="22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חיכוך מונע</a:t>
            </a:r>
            <a:r>
              <a:rPr lang="he-IL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e-IL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http://en.clipart-fr.com/data/clipart/disney/disney_074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86302" y="4005064"/>
            <a:ext cx="1982042" cy="1601848"/>
          </a:xfrm>
          <a:prstGeom prst="rect">
            <a:avLst/>
          </a:prstGeom>
          <a:noFill/>
        </p:spPr>
      </p:pic>
      <p:pic>
        <p:nvPicPr>
          <p:cNvPr id="1038" name="Picture 14" descr="http://www.simplicitymotorworks.com/Animation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63888" y="1556792"/>
            <a:ext cx="2232248" cy="2686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" name="TextBox 16"/>
          <p:cNvSpPr txBox="1"/>
          <p:nvPr/>
        </p:nvSpPr>
        <p:spPr>
          <a:xfrm>
            <a:off x="899592" y="2465601"/>
            <a:ext cx="723629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Yad-Brush" pitchFamily="2" charset="-79"/>
                <a:cs typeface="Guttman Yad-Brush" pitchFamily="2" charset="-79"/>
              </a:rPr>
              <a:t>חיכוך עוצר!</a:t>
            </a:r>
            <a:endParaRPr lang="he-IL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Yad-Brush" pitchFamily="2" charset="-79"/>
              <a:cs typeface="Guttman Yad-Brush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8010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1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8" descr="http://www.hematologica.pl/Atlas3/Grafika/atlas/103.jpg"/>
          <p:cNvSpPr>
            <a:spLocks noChangeAspect="1" noChangeArrowheads="1"/>
          </p:cNvSpPr>
          <p:nvPr/>
        </p:nvSpPr>
        <p:spPr bwMode="auto">
          <a:xfrm>
            <a:off x="-107950" y="-2103438"/>
            <a:ext cx="5486400" cy="439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>
              <a:latin typeface="Calibri" pitchFamily="34" charset="0"/>
            </a:endParaRP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/>
          <a:stretch>
            <a:fillRect/>
          </a:stretch>
        </p:blipFill>
        <p:spPr bwMode="auto">
          <a:xfrm>
            <a:off x="0" y="0"/>
            <a:ext cx="91535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0" y="23813"/>
            <a:ext cx="9144000" cy="76993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חיכוך סטטי</a:t>
            </a:r>
            <a:endParaRPr lang="he-IL" sz="4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4" name="AutoShape 2" descr="data:image/jpg;base64,/9j/4AAQSkZJRgABAQAAAQABAAD/2wCEAAkGBhQSERUUExQVFRUUGBoXGBYVGBgZGhgWFxgYGBgaGBgYHCYeHB0kGhccIC8gJCcpLCwsGR8xNTAsNScrLCkBCQoKDgwOGg8PGiwkHyQvKSwsLCw0LywsKiwpLCwsKSwpLCw0LCwpLCktKS0sKSwpLCwpNCwsLCwsLCwsLCwsLP/AABEIAMAAkAMBIgACEQEDEQH/xAAcAAABBQEBAQAAAAAAAAAAAAADAgQFBgcBAAj/xAA9EAACAQIEAwUGBQIFBAMAAAABAhEAAwQSITEFQVEGEyJhcTKBkaGx8AcUQsHRI3IzUmKS8RWisuEWU4L/xAAZAQADAQEBAAAAAAAAAAAAAAABAgMABAX/xAAlEQACAgICAgEEAwAAAAAAAAAAAQIRAxIhMUFRYQQTccEiMkL/2gAMAwEAAhEDEQA/AMXsrTim9oU6WgEQRFcIpZPSkVjCg0VwNSTSJrUawjCuA0muxWNYSdKSRXopJasY7FdVtaSDXQaxrCA0mda9yr00A2FU0lxrp0pKvFED6RyrAsQBPxotq4ZHWRv5Edee1Jt3gDOmnwnlIoyklhHUeQGomI002mgwojLO9OFNAs0bLTAQqaQxropJrAPVwmvVyaIBS10mvLXGFYx4PSc3mPfp864a8q1gio+/s0oLJ0+WuvSk5Kf8PxCqZjxQQJGzEEAghlI+foRQbpBSsNgOz1++Stu2xK/pPhOm8BomBqelBx/Cb1n/ABbbpqBJXQyCRDDwkEaggkETExRMLxO6sqLr28xBJV2UZlmJy7azB2BPvp0eLsBkIA5NChGc7HOYIZtIkiZnqZlc0/BTWLRCg10mrTxLssBaD2rV9FOTLcu22VTmkZZEoxkiMm87b1W7+HKMVZSrDdWGo9fdqPX0poyUuhJRaBgffrRbQ12O4Ppr/H702H38aIDqPUfUU7FsFaFFNIsmjsKAwKvMtLArh6UQASNa4tGuWiNwRInUEabSJ89KFHUx9+VEAtRXnFdRZ21paKCYI15RJrXwauQE0pBTh8KswXOumwPx12od1VXQEt6iP3PyNLdjatHCmtOLeHGUszRGgG8nmD5egNCVp9PvnR7WHLtvA67wPLz0rMZKwNtM5OqrpMsQo06/t61M9n7y23W5cCXNoDIbimNGVky6mOk6LqDQsLaVJgKSY9rWfdtvyp+exWKe4FVbaq5lQ11Qpjn0bflMbVGU49N0WWOS5XJNX7Vi8zNYxQZiy3FtJ/SV4KlltWQxUMiywnUnLAmYqXaXEpcvZrckZRJOxaSzlQfZWWgT0nnVwxf4TYlLLXr922xtpItK2c92gLSXIAAUax4miY5VUWwKXbd42wwNnxw5B/pKupzKAC2aAOtCFJ3diytqqIdR50pBsfT6g0hH+VKGny/aug5xNgU7tWyxCqCSdAACSSTAAAEkk6RTXDj609wzawNWMBROsk7/AAmlHJhewmL17y2mH6fmrtuxmjfKLrAsBzIECrLZ7LWsNgbt61iD+etgEPYv2imR4BW0bbM2kkFtGJnYU44LxTiFjCrisPimv2LQBvWmLXO6JGqXbTeMIP8A7EaI8QAgxEdouKYTFK1+xaOHvQC4TKbd1SfEMyAAPqCCyrOx1ilbYUiqcT4jfvhPzF+7dyg5e9d3yyeWYmJgTHQTUYEo2JuSx5gHQxBjkfWuLzqgrFIvuHlXLlwjbTz5/GvKJroSTrypvAo3SutXOdLDCfKlMFKADqTz6eVSeEw/9Nev1O30pucCxEqJ+/h9+VOOH4kEFG0I8/3qUnxwdONU+RFrE5XEmIMjTnOmmoInyNaFwjtGj3LJVwCwI8QZh4Ss+FGBIUER+2Ws+/LG40LLclUf5jpHr61pmN/D/JjLbLkXDpatoxK94BdVDnEB1cSWkuGEF5jUGubMoNcnVjcoj7t92hK4B4YP3692GmVYeM3HWJ0CqdJMFh0g4/duhVcAwzgc9wSJHlqAfdWk9p+CDvrPie7aw1vux3j/AOJce42ZWY7SkAnlC61m/G7KpcyBHTIIi4fEYOjHQDVf8uhiRTfTOLVI58990RoWlqNPTb1rg+/dS1b7+xXYzlR3CLJq5375t8NwoGTuzib112KjRlS2LaFhrqLlxgDMgaaCqhgNx6g/c1K92TZy5j7QBTqCC1stryJMTt4ttZnJlEjTPw1sIl5r/wCZtP4cgS2W2Zt7gdUIUNCiJAZtxImrdvMPh1vP+XtCy/iVhb0tvJObNaO0gxCxtMcqRwjhzNYHcPbtX7Aa6s5s91jKm2ZOQWzbEHNOZpEQSajuKcUW+huMrJcSO8BMwGJClW3K6ZfF4gYktMiSu+B/yVO5uT615eY+9qXiNWYiYJJ84JmhLr6efKuogFtPS3/y/Gg20M605uWyF/u+YHSj4AN3WhE60YqdvT50Fx8qULLJwTFwkNBmcug08vjr6CndngZxVyAp724wgbANGsk6AQJmOnnUbw/LkWRII66zESOsSdPOrVwDH58Th2DDvFmyx2BARu7b4DKT5DrXHkbi20d+KMZJKQPs72OuWb3eXSLYsscyZGuFXtsD4lELtrMwQ3MGav2L4Xau97dGJu2zcRGZiAUJ0twqxocmUTJHMgxROI3Ws4u1ilulBdt20uodUc5QELAbESdYMiOlSpxygDdlnbcSCM085A1riyzcpXZSK1XBBcR4MLNggjvCY7tlEkeHVrhJ0IEnmNhGlUnG4e1irYF0MMshLgEZWbXST4hIkr5HYmat3bPtBI/LWwuVyAl1W0GXxZbq/wCWAZ2kCD559hmDgkHMFzZSfLUkRr6n1psca5TNF7cMrPE+HPYuFLggjURqpU6hlPMHlz67U1E61de0eFV8Hn/XZYDoTackEx/fB8p00YgU5V+/P4V6WOe8bZw5IaSoJg+XnH1qZtA5s0EjQgAicoEAkEjl69aY8J4Y13QELALFjEKo3YkkQINXbhvY/vERsxUEkKxGhyiDGnhHsnxEaaxBqeTJGPZXHiciKXHLkNu3zMst4AM0eU6R/piYk6imzXE1BUIDbIMEHN+pCNAB4lEH6xJmOJ9nsvg0IYBkKt4iQR7I3DSQQJPQeVOxWJZmYkZSTqIiCN/n113oY2pdBnFw7GT70mlFq4qzXScrPIwnr5daJm5H0/mK5cBmY1P7aCkZtvvaadCs9m1k89f4rl4SsjeAT752+Arrjryj5j/2KCT+wpWEe8MxMDIfMj4QR9D7qluA47usVbdtg4Ouo2jXyiarl1jmnptHlUmhLBW5kT7+fl1qU4pr8l8U6N64VhFxdgKdCBlE+0jAyD10In0Jqk8O7RC6rXw6nMZKkRBYmNNpj5Ci/h12hyXEzydrZE7qTl1HlHwPlVF43wR8DeawXJBRHUwVzI4lZDbNyOh2rjx4VK4vs6cuTVr0A49xF2e4h0DXCT1y8l32nX1jpUpwnGZ/CqRbURl56DTMw0kkTptFV9rRuNPWSZ+fu9KnuFWHCwAxB20MCYknbar5YpQolhb2sluPY4NgL0R+iQP7xy5aKdfIVQ1MDWNxr8f5qe7QDLbCTqzEkA7DKYHz+flVfZo95+u1HBHWImd3IsfZbChyitADMXdmMDKmoWfUAx/pnYTW4Yngj3bEpduWLapIW2qC44iMzm4rBQeVsAQNzrA+fOC49lKEkstp86qScoOknTYmBrX0n2f4suJw9q7stxTmQsf80ZvMEDn/ADSTj/Ib7j1pFH472NxSLFu+h1OjeB2Mw0XNROu/hHnVI4/bt3rD3GhMXYcd8rgpcuKfCSV2Lq+Wf1QSZYRX0ZieHrdB2gqFIIkRMiIIIPmD9KpHansQl8tZfKquCyXB7SMFMNqJYA6Ms+z5kEZRcJdcG+7smmfO77/fKurTjFYB1vNaYAOrlGHQoSDr00mfSkYhArEcgP8Ag/GfhXXfg5mKtkka8p+Jofcc/uaLnnedo0jltNeZNPv300XQrVjO4DrzroEknz+gNFNswTHhBgnQxz239/mBvSmYBDB1Okeup93Kg2FIZsPdUlg7qi2MzBd8shjInlA+sfxHsKcuvhX0H0/maVqx4touXYjHWUcuyF1zBSbjqtpHyO6M6qCxE2xEwo8UzAFW78VcO2LwVvFhLZFu94nDkulu4iBVIBy/4hBbKSJAYaFqqX4ZX7T3msXiB3wtKpLASFuwbeu5bvAw5hrakVoP4cWLa28XYuojYeLN4ZgDbK4hfFbNs6AC7bbKNYJIG2sv6ysZu0ZHh8NlQMOW86kSZGnLbntFT/AnzZrbDxahWJ8iIJ8iIpp2y4c+Cx2J7i2Vw9u7CxqqiFOUmZXUmM0comi8Hxq3HW4uVSJLQIJnaY39alnXB0YWmVrjaFXA1kLrI1Exv99ajVX4mD9/GnvF8d31+5c3DMY/tXwr/wBqj501OnuNdME1FWcs3cmOeHWDlnlMec6fsZrQuyPbB8IvdjxIGUkbALJLTvM5vI1WuF4vClALmHvp+othr9tlOhH+FfUkbnTPz5U/S5hSIGJvWjOgv4VtRy8dm4//AI1zyuRdJG6dme1f5rD94bZtnaJLCRpvA56RrUj+dtu4DZc4GYA5SRspjpvHvNZxwntfbW7ayYy0yAZXtscQPCFABQNbjMCJ5cxU8O0dnxNaR712D7KMA2+Vc5XwiecGBJ1rY8j/ANEpwrozT8Xuzdxcc+Kt2nayyW2uOgLBHgoc55SEBnbXrVGu4VrhAX2iN5ABgSZJ0GnP7Gw3LGL79cdjjaw1q3ZWy4JZbTeJ3/w3JNzRyAg3k7ag4zhsR4wFldTEEggGdJXUaaVaMrbEfokP/iuIUSUVQRMs6wR5ESPXpNAx+AuWh4xoSQGUqwJGrCVJ11mPTrRhxZ2ENcYwRlLw2v8AcRPIb6VzFuzWFJKtFxhG0f00b2AAgBMeLcxGwpk35NS8DLht1QWVzAcZCSCQsn2mAOoB1g7HXcCmbGfdv6+XpTuyEki5oGGjCfCZkNlG40gjeCSNYBZ3kKEqd18/mDzBmQeYNO+xUeY0QvKjXl9KAW0+/s0Sw+npy8jv89aAyCW72SCN1hgehU5ht6VqHHe0C3cXYsYbTvb1i9dLHwm9cZHt22y/ptIxHhiWaYkSc74X3QvW2xCs9kMDcRIBZQZgTpB0nymNauvYfh/5zi7X0P8ASt3rmJ8Xhz+NjbUdCcwmdAAelSnQ6BfijiLicVuuMwAW0pYkQwZCRmK+Eg+JIPK3VTGLS2D3bHM6lSpX2ZmTmGjabEdasGCvviMZfTGKO8ewVi7oVv2FDCDHg1RvLxayKp73JkgRm2G8DkD8qyVun8G21QkbH3/80kbff3/xRrdhipfKxQHKWynKGMkKWiJMaCZ3oIHWqkh9w5RlE9fdUjZuEL7URsCfqCdKhsFiREHSpG3iAYkieRMa/GoSTOqLVEnavsw8Jkzplzf+U7+o3qVs4HFoC93GX8NaAJlHcsdPZQK6qWJAG+5qFsXO7cPpEHUEEmV0kbaHXlTXGcUa7qToNABsNtvPzpYr0afoLddrzZrjs78jdZrrARsGck/T6UK4ABMDwjU5RAnaTECRO5qX7M9nlxMM90KMwQW0KG4xj/UwyLJ3IPPaM1XtsGtlCtoHINMsQNo9g6kmJzNM1DL9QoOuzRx3yZKxyusCCfEpXSeRiCPiN9fOuh7bKqrOYGCEkyAJDGNS0sR0AArTlw4ugB0VyFCrnUEIg2AOUkKNgogCml7hwYKghVB/SCNpAEEmd9tvIU0fql6C8HyZtiLIESrD+4ET6SBQ8puplVJaypaRv3Q1aeuUnMDyBadljR+2vYtrGGW9dYCAYtgPnDEalyJQaBN45ispw+Ma2wdSQwBEgxIYEEcxBUkHqDXZB7I5pqhdsZthJ6AfxSVaDodauP4NY7u+LYcCR3me2dTqGtsRI5wVB9Y2ivoniHCLOKUrftrcVToHAMHkVO4PmCKLdGR8oLbzjw79BJ+AH0NWDseuJt4i3esQrWnks+ggiGBnU+GfZBPONK2HEfg5g2ZijYi0GIJS1c8OhkGCpI+OlO8H+FWEQsZxDSCPFdI35yoBJkTrPpUpOT4SKLVeTOMbwS/xDit98NZVZUlybkr4lK5mLKGUsJgZdCByqH7R9kLuBNsYm3lV9QbZDyFIDANsrAHz3B11r6B4LwGxhEK2ECBjmY6kserOxkx1PKor8QOyxx+Ce0mU3EYXLRJgB1B8JP8AqUlZ85rKLrnsDlzx0ZJdu4Y28yPcSwTlezaL5cphkXKzBYEanKxnU7yKt2n7Ovh2DgMbT+w7RoYBKEjmBzMTqeVcsXbuFuMrIwysRcttoQynUc4bl6eoNXC5x5Hw2oFyw/g5Z0JYHK4OmmUEHQxsaS3B+w0mZ9gsAhGrfMDl1p+li2k5Svrv86Y2MIQsgz7/AC9aRiVNUq/I6eq6JFr6nQMDy36+c1z8uDzX5HpUMwri6Gjp6YjyX2ibJUAA6xIkgEHXU6jnvU3geOXrY/p3bkDYF8y6TsrEj3CoCywIkGR97/xTjD4eTpI5nLof43iozin2VTLTZ7XXoiLZmBJVlJ9Spj5cquPYxFvqbxthWR8u+ZS0Kcw0lonZl3jeKzG0HLeFQSeQXTTmIIInqTVy4B2mv4O33YtWipYsQLjhgWCj28hTTLtB0+cHjjHofZsuXbm8V4fi/EYa0VMlv1Qohdtz0r5mitS4x2zuX5Buv3bZWyRsNwHCCDGnTkfSu379hzJyH+5DPxI1rpxzce0RcFLyR3YbGtYx1i8ozG0+cr/pAIb0kEieRivqTg3GLWKti7YbOhMMP1I43V13DDQEHy3GtfOuBVSlxrSgpaANxkCgAGYnrsesc45m7Fds8TgMRcuotq4l/wDxLbXInKTBVhJDAEiSCIJkUyns3Yrx0uOT6RaQZ5V4AlpGw58+sRtp9is54V+NSNPfYR7c7G1dt3RtJzAi2R7gaen8Y8Ira27wA/Ue5A+HeZvfFHZexNZei8tY8xrqYA1Pnp5b0i3YynQb9SflNZVxj8bnbTDiza0Picm+0nbKiZVHvLenVnY/GrEhcrC1dO2buLqGfMd6FPoIrNrx+zasvXbL8O8Ljv6jf0r4AVbqgGf8qupgPE6CQeQNY7xzsjieH3WFy2xU6C4isUdZ01A0Pk0ER5yR8a7SNi7mfEl33jOBkTYQlqSoG0kCep1rr8RulMma8bewTNdKQOQUtlj3VKc/gtCDGnC8OCo1X/cB9adXOCqxIOUEjl/6ptw3ilmDNy2D00I93Ojrxe1yZY5agCKlU7ZVONEbd7MyTDQehFMcT2dYCQwPuIqwjido7uvpm2+NGfF2G/X7wV+zTrLNCuEGVixwC+DKtb/3fsRVg4RYuICHRSTGziNN5MEx5QflS7uOsqYzKYHNgDH0ouHxdt1LKQQu/wDUWR/+ZzEeYBpZzlJco0Yxi+GSDYx1WO6tAAak3Wj5W5MddKEeJWoOd0108LKYHkTrPoBTXEYpTb8TMitzzMvlIgT+1QK4RDmjFYdlEwHzZteu3XlNLCCa5/Y0ptE6vG7KCA8hRAAzbDQCfQe+mXEONr+iXMaCSiTHPTM8dNB6703/AOn29kxFjUdEJmNYlxAnb60L/pyi4AbqugEsQLaidcqBpImBJ3geZFPUBNmEXjO5JOu6W1IWQAJJJlmMTqYEADoFWcV3hMMVjWDzHlrA8/WmP/RSZjELPIQoBPmc2nrTfBAho0W5bM7jX9iD+/nT6xd6m3fkXxXHMAUe2VJ1Vs07GZ2E+hpCYvMMwygj2oRSRO5EjnuI5zp1nMVhLN20CzgTssoGVoiNSP4IqqXFay8aH0IIZfPKSPnpFPjakq8iTervwWNAFAi7nHVF0M8wSF3Hl61L9mOFW8ReCsjsAJIDZNJ28A90TzNVGy+i6gKx3OijYHNAJEbka6QRW7cKxPDOHYcWjicNn0D3M6s9xhrOVCzAdB/NLJNCuRCcb/Daxcsj8qBYviShZ2KXNNbbhiQAeR5E66HTOLOMeyzWrim2yNlZGBzWyNwfLXzjzGtatifxP4fbnW9fOsBLZUa/6rpX7FZ5247RJxG4t1MMLLpobgcuzoPZDgIE02BkkDSSKHDVSNDa7RSMPhgZ1OnpRvyYPM/KnVvh91JD2riHXRrbj6rXjaI5N/tb+Ku5AUVXQzGDAnX6V44PzNOCjclb/a38Ulpj2W+DfxRtgpDc2B1roQfD0pZB6H/af4pJ9KaxaDtjnK5WbMPMAkeje186aFB50sJNBisqA7FizPWi3zmhdgo0UbDqfUkST6DYCvWdudeuKDyoXyMlwAbDfcV5EIII+HXy99FdqTRsFDu9g1dAy9NNB7x6/fOmDYcAc/lTixiGU+X2J+FdvQdRz3EEa+/7+NKrQXTQ3sORKn2WgEb89CPMe6pT8xrojadWFsD3W9/jUaU1HqPrTg34NaSsEfkeXLjLqBbSRPhWev6nJNRl/GO/tMx8idPhtTk3JA+FR2X7NaMfLDOXo//Z"/>
          <p:cNvSpPr>
            <a:spLocks noChangeAspect="1" noChangeArrowheads="1"/>
          </p:cNvSpPr>
          <p:nvPr/>
        </p:nvSpPr>
        <p:spPr bwMode="auto">
          <a:xfrm>
            <a:off x="8670925" y="-885825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-35496" y="786855"/>
            <a:ext cx="9144000" cy="55399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אין החלקה</a:t>
            </a:r>
            <a:r>
              <a:rPr lang="he-IL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יחסית </a:t>
            </a:r>
            <a:r>
              <a:rPr lang="he-IL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בין שני גופים הנמצאים במגע</a:t>
            </a:r>
            <a:endParaRPr lang="he-IL" sz="3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מלבן מעוגל 9"/>
          <p:cNvSpPr/>
          <p:nvPr/>
        </p:nvSpPr>
        <p:spPr bwMode="auto">
          <a:xfrm>
            <a:off x="539552" y="5661248"/>
            <a:ext cx="7920880" cy="1009030"/>
          </a:xfrm>
          <a:prstGeom prst="roundRect">
            <a:avLst/>
          </a:prstGeom>
          <a:solidFill>
            <a:srgbClr val="92D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כוח חיכוך זה יפעל </a:t>
            </a:r>
            <a:r>
              <a:rPr lang="he-IL" sz="2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או</a:t>
            </a:r>
            <a:r>
              <a:rPr lang="he-IL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בכיוון הפוך לכיוון הפעלת הכוח (מתנגד לתנועת הגופים הנייחים) </a:t>
            </a:r>
            <a:r>
              <a:rPr lang="he-IL" sz="2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או</a:t>
            </a:r>
            <a:r>
              <a:rPr lang="he-IL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בכיוון הפעלת הכוח, כיוון התנועה :   </a:t>
            </a:r>
            <a:r>
              <a:rPr lang="he-IL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"אני עוזר להחזיק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he-IL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להניע את הגופים!" </a:t>
            </a:r>
            <a:r>
              <a:rPr lang="he-IL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עוזר כ</a:t>
            </a:r>
            <a:r>
              <a:rPr lang="he-IL" sz="22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חיכוך מדביק</a:t>
            </a:r>
            <a:r>
              <a:rPr lang="en-US" sz="22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he-IL" sz="22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מניע</a:t>
            </a:r>
            <a:r>
              <a:rPr lang="he-IL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e-IL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2" name="Picture 4" descr="http://2.bp.blogspot.com/-gonsjXPnYXY/Tc12AeFlkMI/AAAAAAAAABE/lWxqyp8dhMY/s320/Walk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201787"/>
            <a:ext cx="2400300" cy="2019301"/>
          </a:xfrm>
          <a:prstGeom prst="rect">
            <a:avLst/>
          </a:prstGeom>
          <a:noFill/>
        </p:spPr>
      </p:pic>
      <p:pic>
        <p:nvPicPr>
          <p:cNvPr id="22534" name="Picture 6" descr="http://www.crystalinks.com/movwalkin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628800"/>
            <a:ext cx="1728192" cy="1728192"/>
          </a:xfrm>
          <a:prstGeom prst="rect">
            <a:avLst/>
          </a:prstGeom>
          <a:noFill/>
        </p:spPr>
      </p:pic>
      <p:pic>
        <p:nvPicPr>
          <p:cNvPr id="22540" name="Picture 12" descr="http://i199.photobucket.com/albums/aa3/jnev101/Random%20RC%20Pictures/truck-animated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46959"/>
            <a:ext cx="5345832" cy="1403281"/>
          </a:xfrm>
          <a:prstGeom prst="rect">
            <a:avLst/>
          </a:prstGeom>
          <a:noFill/>
        </p:spPr>
      </p:pic>
      <p:pic>
        <p:nvPicPr>
          <p:cNvPr id="15" name="Picture 8" descr="http://physicsgivesyouwings.wikispaces.com/file/view/RollingDisk.gif/330247434/468x139/RollingDisk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79504" y="4551015"/>
            <a:ext cx="3429000" cy="1038225"/>
          </a:xfrm>
          <a:prstGeom prst="rect">
            <a:avLst/>
          </a:prstGeom>
          <a:noFill/>
        </p:spPr>
      </p:pic>
      <p:pic>
        <p:nvPicPr>
          <p:cNvPr id="13" name="Picture 13" descr="j028897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014" y="2420888"/>
            <a:ext cx="2570162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1" name="Picture 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5736" y="1556792"/>
            <a:ext cx="2808312" cy="124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http://www.picgifs.com/job-graphics/job-graphics/waiters/ober33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214" y="1686694"/>
            <a:ext cx="933450" cy="1238250"/>
          </a:xfrm>
          <a:prstGeom prst="rect">
            <a:avLst/>
          </a:prstGeom>
          <a:noFill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1784" y="3068960"/>
            <a:ext cx="3078088" cy="1365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899592" y="2465601"/>
            <a:ext cx="723629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8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Yad-Brush" pitchFamily="2" charset="-79"/>
                <a:cs typeface="Guttman Yad-Brush" pitchFamily="2" charset="-79"/>
              </a:rPr>
              <a:t>חיכוך עוזר!</a:t>
            </a:r>
            <a:endParaRPr lang="he-IL" sz="8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Yad-Brush" pitchFamily="2" charset="-79"/>
              <a:cs typeface="Guttman Yad-Brush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8010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1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8" descr="http://www.hematologica.pl/Atlas3/Grafika/atlas/103.jpg"/>
          <p:cNvSpPr>
            <a:spLocks noChangeAspect="1" noChangeArrowheads="1"/>
          </p:cNvSpPr>
          <p:nvPr/>
        </p:nvSpPr>
        <p:spPr bwMode="auto">
          <a:xfrm>
            <a:off x="-107950" y="-2103438"/>
            <a:ext cx="5486400" cy="439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>
              <a:latin typeface="Calibri" pitchFamily="34" charset="0"/>
            </a:endParaRP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/>
          <a:stretch>
            <a:fillRect/>
          </a:stretch>
        </p:blipFill>
        <p:spPr bwMode="auto">
          <a:xfrm>
            <a:off x="0" y="0"/>
            <a:ext cx="91535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-323528" y="-27384"/>
            <a:ext cx="9144000" cy="76993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דוגמא פשוטה</a:t>
            </a:r>
            <a:endParaRPr lang="he-IL" sz="4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6" name="AutoShape 2" descr="data:image/jpg;base64,/9j/4AAQSkZJRgABAQAAAQABAAD/2wCEAAkGBhQSERUUExQVFRUUGBoXGBYVGBgZGhgWFxgYGBgaGBgYHCYeHB0kGhccIC8gJCcpLCwsGR8xNTAsNScrLCkBCQoKDgwOGg8PGiwkHyQvKSwsLCw0LywsKiwpLCwsKSwpLCw0LCwpLCktKS0sKSwpLCwpNCwsLCwsLCwsLCwsLP/AABEIAMAAkAMBIgACEQEDEQH/xAAcAAABBQEBAQAAAAAAAAAAAAADAgQFBgcBAAj/xAA9EAACAQIEAwUGBQIFBAMAAAABAhEAAwQSITEFQVEGEyJhcTKBkaGx8AcUQsHRI3IzUmKS8RWisuEWU4L/xAAZAQADAQEBAAAAAAAAAAAAAAABAgMABAX/xAAlEQACAgICAgEEAwAAAAAAAAAAAQIRAxIhMUFRYQQTccEiMkL/2gAMAwEAAhEDEQA/AMXsrTim9oU6WgEQRFcIpZPSkVjCg0VwNSTSJrUawjCuA0muxWNYSdKSRXopJasY7FdVtaSDXQaxrCA0mda9yr00A2FU0lxrp0pKvFED6RyrAsQBPxotq4ZHWRv5Edee1Jt3gDOmnwnlIoyklhHUeQGomI002mgwojLO9OFNAs0bLTAQqaQxropJrAPVwmvVyaIBS10mvLXGFYx4PSc3mPfp864a8q1gio+/s0oLJ0+WuvSk5Kf8PxCqZjxQQJGzEEAghlI+foRQbpBSsNgOz1++Stu2xK/pPhOm8BomBqelBx/Cb1n/ABbbpqBJXQyCRDDwkEaggkETExRMLxO6sqLr28xBJV2UZlmJy7azB2BPvp0eLsBkIA5NChGc7HOYIZtIkiZnqZlc0/BTWLRCg10mrTxLssBaD2rV9FOTLcu22VTmkZZEoxkiMm87b1W7+HKMVZSrDdWGo9fdqPX0poyUuhJRaBgffrRbQ12O4Ppr/H702H38aIDqPUfUU7FsFaFFNIsmjsKAwKvMtLArh6UQASNa4tGuWiNwRInUEabSJ89KFHUx9+VEAtRXnFdRZ21paKCYI15RJrXwauQE0pBTh8KswXOumwPx12od1VXQEt6iP3PyNLdjatHCmtOLeHGUszRGgG8nmD5egNCVp9PvnR7WHLtvA67wPLz0rMZKwNtM5OqrpMsQo06/t61M9n7y23W5cCXNoDIbimNGVky6mOk6LqDQsLaVJgKSY9rWfdtvyp+exWKe4FVbaq5lQ11Qpjn0bflMbVGU49N0WWOS5XJNX7Vi8zNYxQZiy3FtJ/SV4KlltWQxUMiywnUnLAmYqXaXEpcvZrckZRJOxaSzlQfZWWgT0nnVwxf4TYlLLXr922xtpItK2c92gLSXIAAUax4miY5VUWwKXbd42wwNnxw5B/pKupzKAC2aAOtCFJ3diytqqIdR50pBsfT6g0hH+VKGny/aug5xNgU7tWyxCqCSdAACSSTAAAEkk6RTXDj609wzawNWMBROsk7/AAmlHJhewmL17y2mH6fmrtuxmjfKLrAsBzIECrLZ7LWsNgbt61iD+etgEPYv2imR4BW0bbM2kkFtGJnYU44LxTiFjCrisPimv2LQBvWmLXO6JGqXbTeMIP8A7EaI8QAgxEdouKYTFK1+xaOHvQC4TKbd1SfEMyAAPqCCyrOx1ilbYUiqcT4jfvhPzF+7dyg5e9d3yyeWYmJgTHQTUYEo2JuSx5gHQxBjkfWuLzqgrFIvuHlXLlwjbTz5/GvKJroSTrypvAo3SutXOdLDCfKlMFKADqTz6eVSeEw/9Nev1O30pucCxEqJ+/h9+VOOH4kEFG0I8/3qUnxwdONU+RFrE5XEmIMjTnOmmoInyNaFwjtGj3LJVwCwI8QZh4Ss+FGBIUER+2Ws+/LG40LLclUf5jpHr61pmN/D/JjLbLkXDpatoxK94BdVDnEB1cSWkuGEF5jUGubMoNcnVjcoj7t92hK4B4YP3692GmVYeM3HWJ0CqdJMFh0g4/duhVcAwzgc9wSJHlqAfdWk9p+CDvrPie7aw1vux3j/AOJce42ZWY7SkAnlC61m/G7KpcyBHTIIi4fEYOjHQDVf8uhiRTfTOLVI58990RoWlqNPTb1rg+/dS1b7+xXYzlR3CLJq5375t8NwoGTuzib112KjRlS2LaFhrqLlxgDMgaaCqhgNx6g/c1K92TZy5j7QBTqCC1stryJMTt4ttZnJlEjTPw1sIl5r/wCZtP4cgS2W2Zt7gdUIUNCiJAZtxImrdvMPh1vP+XtCy/iVhb0tvJObNaO0gxCxtMcqRwjhzNYHcPbtX7Aa6s5s91jKm2ZOQWzbEHNOZpEQSajuKcUW+huMrJcSO8BMwGJClW3K6ZfF4gYktMiSu+B/yVO5uT615eY+9qXiNWYiYJJ84JmhLr6efKuogFtPS3/y/Gg20M605uWyF/u+YHSj4AN3WhE60YqdvT50Fx8qULLJwTFwkNBmcug08vjr6CndngZxVyAp724wgbANGsk6AQJmOnnUbw/LkWRII66zESOsSdPOrVwDH58Th2DDvFmyx2BARu7b4DKT5DrXHkbi20d+KMZJKQPs72OuWb3eXSLYsscyZGuFXtsD4lELtrMwQ3MGav2L4Xau97dGJu2zcRGZiAUJ0twqxocmUTJHMgxROI3Ws4u1ilulBdt20uodUc5QELAbESdYMiOlSpxygDdlnbcSCM085A1riyzcpXZSK1XBBcR4MLNggjvCY7tlEkeHVrhJ0IEnmNhGlUnG4e1irYF0MMshLgEZWbXST4hIkr5HYmat3bPtBI/LWwuVyAl1W0GXxZbq/wCWAZ2kCD559hmDgkHMFzZSfLUkRr6n1psca5TNF7cMrPE+HPYuFLggjURqpU6hlPMHlz67U1E61de0eFV8Hn/XZYDoTackEx/fB8p00YgU5V+/P4V6WOe8bZw5IaSoJg+XnH1qZtA5s0EjQgAicoEAkEjl69aY8J4Y13QELALFjEKo3YkkQINXbhvY/vERsxUEkKxGhyiDGnhHsnxEaaxBqeTJGPZXHiciKXHLkNu3zMst4AM0eU6R/piYk6imzXE1BUIDbIMEHN+pCNAB4lEH6xJmOJ9nsvg0IYBkKt4iQR7I3DSQQJPQeVOxWJZmYkZSTqIiCN/n113oY2pdBnFw7GT70mlFq4qzXScrPIwnr5daJm5H0/mK5cBmY1P7aCkZtvvaadCs9m1k89f4rl4SsjeAT752+Arrjryj5j/2KCT+wpWEe8MxMDIfMj4QR9D7qluA47usVbdtg4Ouo2jXyiarl1jmnptHlUmhLBW5kT7+fl1qU4pr8l8U6N64VhFxdgKdCBlE+0jAyD10In0Jqk8O7RC6rXw6nMZKkRBYmNNpj5Ci/h12hyXEzydrZE7qTl1HlHwPlVF43wR8DeawXJBRHUwVzI4lZDbNyOh2rjx4VK4vs6cuTVr0A49xF2e4h0DXCT1y8l32nX1jpUpwnGZ/CqRbURl56DTMw0kkTptFV9rRuNPWSZ+fu9KnuFWHCwAxB20MCYknbar5YpQolhb2sluPY4NgL0R+iQP7xy5aKdfIVQ1MDWNxr8f5qe7QDLbCTqzEkA7DKYHz+flVfZo95+u1HBHWImd3IsfZbChyitADMXdmMDKmoWfUAx/pnYTW4Yngj3bEpduWLapIW2qC44iMzm4rBQeVsAQNzrA+fOC49lKEkstp86qScoOknTYmBrX0n2f4suJw9q7stxTmQsf80ZvMEDn/ADSTj/Ib7j1pFH472NxSLFu+h1OjeB2Mw0XNROu/hHnVI4/bt3rD3GhMXYcd8rgpcuKfCSV2Lq+Wf1QSZYRX0ZieHrdB2gqFIIkRMiIIIPmD9KpHansQl8tZfKquCyXB7SMFMNqJYA6Ms+z5kEZRcJdcG+7smmfO77/fKurTjFYB1vNaYAOrlGHQoSDr00mfSkYhArEcgP8Ag/GfhXXfg5mKtkka8p+Jofcc/uaLnnedo0jltNeZNPv300XQrVjO4DrzroEknz+gNFNswTHhBgnQxz239/mBvSmYBDB1Okeup93Kg2FIZsPdUlg7qi2MzBd8shjInlA+sfxHsKcuvhX0H0/maVqx4touXYjHWUcuyF1zBSbjqtpHyO6M6qCxE2xEwo8UzAFW78VcO2LwVvFhLZFu94nDkulu4iBVIBy/4hBbKSJAYaFqqX4ZX7T3msXiB3wtKpLASFuwbeu5bvAw5hrakVoP4cWLa28XYuojYeLN4ZgDbK4hfFbNs6AC7bbKNYJIG2sv6ysZu0ZHh8NlQMOW86kSZGnLbntFT/AnzZrbDxahWJ8iIJ8iIpp2y4c+Cx2J7i2Vw9u7CxqqiFOUmZXUmM0comi8Hxq3HW4uVSJLQIJnaY39alnXB0YWmVrjaFXA1kLrI1Exv99ajVX4mD9/GnvF8d31+5c3DMY/tXwr/wBqj501OnuNdME1FWcs3cmOeHWDlnlMec6fsZrQuyPbB8IvdjxIGUkbALJLTvM5vI1WuF4vClALmHvp+othr9tlOhH+FfUkbnTPz5U/S5hSIGJvWjOgv4VtRy8dm4//AI1zyuRdJG6dme1f5rD94bZtnaJLCRpvA56RrUj+dtu4DZc4GYA5SRspjpvHvNZxwntfbW7ayYy0yAZXtscQPCFABQNbjMCJ5cxU8O0dnxNaR712D7KMA2+Vc5XwiecGBJ1rY8j/ANEpwrozT8Xuzdxcc+Kt2nayyW2uOgLBHgoc55SEBnbXrVGu4VrhAX2iN5ABgSZJ0GnP7Gw3LGL79cdjjaw1q3ZWy4JZbTeJ3/w3JNzRyAg3k7ag4zhsR4wFldTEEggGdJXUaaVaMrbEfokP/iuIUSUVQRMs6wR5ESPXpNAx+AuWh4xoSQGUqwJGrCVJ11mPTrRhxZ2ENcYwRlLw2v8AcRPIb6VzFuzWFJKtFxhG0f00b2AAgBMeLcxGwpk35NS8DLht1QWVzAcZCSCQsn2mAOoB1g7HXcCmbGfdv6+XpTuyEki5oGGjCfCZkNlG40gjeCSNYBZ3kKEqd18/mDzBmQeYNO+xUeY0QvKjXl9KAW0+/s0Sw+npy8jv89aAyCW72SCN1hgehU5ht6VqHHe0C3cXYsYbTvb1i9dLHwm9cZHt22y/ptIxHhiWaYkSc74X3QvW2xCs9kMDcRIBZQZgTpB0nymNauvYfh/5zi7X0P8ASt3rmJ8Xhz+NjbUdCcwmdAAelSnQ6BfijiLicVuuMwAW0pYkQwZCRmK+Eg+JIPK3VTGLS2D3bHM6lSpX2ZmTmGjabEdasGCvviMZfTGKO8ewVi7oVv2FDCDHg1RvLxayKp73JkgRm2G8DkD8qyVun8G21QkbH3/80kbff3/xRrdhipfKxQHKWynKGMkKWiJMaCZ3oIHWqkh9w5RlE9fdUjZuEL7URsCfqCdKhsFiREHSpG3iAYkieRMa/GoSTOqLVEnavsw8Jkzplzf+U7+o3qVs4HFoC93GX8NaAJlHcsdPZQK6qWJAG+5qFsXO7cPpEHUEEmV0kbaHXlTXGcUa7qToNABsNtvPzpYr0afoLddrzZrjs78jdZrrARsGck/T6UK4ABMDwjU5RAnaTECRO5qX7M9nlxMM90KMwQW0KG4xj/UwyLJ3IPPaM1XtsGtlCtoHINMsQNo9g6kmJzNM1DL9QoOuzRx3yZKxyusCCfEpXSeRiCPiN9fOuh7bKqrOYGCEkyAJDGNS0sR0AArTlw4ugB0VyFCrnUEIg2AOUkKNgogCml7hwYKghVB/SCNpAEEmd9tvIU0fql6C8HyZtiLIESrD+4ET6SBQ8puplVJaypaRv3Q1aeuUnMDyBadljR+2vYtrGGW9dYCAYtgPnDEalyJQaBN45ispw+Ma2wdSQwBEgxIYEEcxBUkHqDXZB7I5pqhdsZthJ6AfxSVaDodauP4NY7u+LYcCR3me2dTqGtsRI5wVB9Y2ivoniHCLOKUrftrcVToHAMHkVO4PmCKLdGR8oLbzjw79BJ+AH0NWDseuJt4i3esQrWnks+ggiGBnU+GfZBPONK2HEfg5g2ZijYi0GIJS1c8OhkGCpI+OlO8H+FWEQsZxDSCPFdI35yoBJkTrPpUpOT4SKLVeTOMbwS/xDit98NZVZUlybkr4lK5mLKGUsJgZdCByqH7R9kLuBNsYm3lV9QbZDyFIDANsrAHz3B11r6B4LwGxhEK2ECBjmY6kserOxkx1PKor8QOyxx+Ce0mU3EYXLRJgB1B8JP8AqUlZ85rKLrnsDlzx0ZJdu4Y28yPcSwTlezaL5cphkXKzBYEanKxnU7yKt2n7Ovh2DgMbT+w7RoYBKEjmBzMTqeVcsXbuFuMrIwysRcttoQynUc4bl6eoNXC5x5Hw2oFyw/g5Z0JYHK4OmmUEHQxsaS3B+w0mZ9gsAhGrfMDl1p+li2k5Svrv86Y2MIQsgz7/AC9aRiVNUq/I6eq6JFr6nQMDy36+c1z8uDzX5HpUMwri6Gjp6YjyX2ibJUAA6xIkgEHXU6jnvU3geOXrY/p3bkDYF8y6TsrEj3CoCywIkGR97/xTjD4eTpI5nLof43iozin2VTLTZ7XXoiLZmBJVlJ9Spj5cquPYxFvqbxthWR8u+ZS0Kcw0lonZl3jeKzG0HLeFQSeQXTTmIIInqTVy4B2mv4O33YtWipYsQLjhgWCj28hTTLtB0+cHjjHofZsuXbm8V4fi/EYa0VMlv1Qohdtz0r5mitS4x2zuX5Buv3bZWyRsNwHCCDGnTkfSu379hzJyH+5DPxI1rpxzce0RcFLyR3YbGtYx1i8ozG0+cr/pAIb0kEieRivqTg3GLWKti7YbOhMMP1I43V13DDQEHy3GtfOuBVSlxrSgpaANxkCgAGYnrsesc45m7Fds8TgMRcuotq4l/wDxLbXInKTBVhJDAEiSCIJkUyns3Yrx0uOT6RaQZ5V4AlpGw58+sRtp9is54V+NSNPfYR7c7G1dt3RtJzAi2R7gaen8Y8Ira27wA/Ue5A+HeZvfFHZexNZei8tY8xrqYA1Pnp5b0i3YynQb9SflNZVxj8bnbTDiza0Picm+0nbKiZVHvLenVnY/GrEhcrC1dO2buLqGfMd6FPoIrNrx+zasvXbL8O8Ljv6jf0r4AVbqgGf8qupgPE6CQeQNY7xzsjieH3WFy2xU6C4isUdZ01A0Pk0ER5yR8a7SNi7mfEl33jOBkTYQlqSoG0kCep1rr8RulMma8bewTNdKQOQUtlj3VKc/gtCDGnC8OCo1X/cB9adXOCqxIOUEjl/6ptw3ilmDNy2D00I93Ojrxe1yZY5agCKlU7ZVONEbd7MyTDQehFMcT2dYCQwPuIqwjido7uvpm2+NGfF2G/X7wV+zTrLNCuEGVixwC+DKtb/3fsRVg4RYuICHRSTGziNN5MEx5QflS7uOsqYzKYHNgDH0ouHxdt1LKQQu/wDUWR/+ZzEeYBpZzlJco0Yxi+GSDYx1WO6tAAak3Wj5W5MddKEeJWoOd0108LKYHkTrPoBTXEYpTb8TMitzzMvlIgT+1QK4RDmjFYdlEwHzZteu3XlNLCCa5/Y0ptE6vG7KCA8hRAAzbDQCfQe+mXEONr+iXMaCSiTHPTM8dNB6703/AOn29kxFjUdEJmNYlxAnb60L/pyi4AbqugEsQLaidcqBpImBJ3geZFPUBNmEXjO5JOu6W1IWQAJJJlmMTqYEADoFWcV3hMMVjWDzHlrA8/WmP/RSZjELPIQoBPmc2nrTfBAho0W5bM7jX9iD+/nT6xd6m3fkXxXHMAUe2VJ1Vs07GZ2E+hpCYvMMwygj2oRSRO5EjnuI5zp1nMVhLN20CzgTssoGVoiNSP4IqqXFay8aH0IIZfPKSPnpFPjakq8iTervwWNAFAi7nHVF0M8wSF3Hl61L9mOFW8ReCsjsAJIDZNJ28A90TzNVGy+i6gKx3OijYHNAJEbka6QRW7cKxPDOHYcWjicNn0D3M6s9xhrOVCzAdB/NLJNCuRCcb/Daxcsj8qBYviShZ2KXNNbbhiQAeR5E66HTOLOMeyzWrim2yNlZGBzWyNwfLXzjzGtatifxP4fbnW9fOsBLZUa/6rpX7FZ5247RJxG4t1MMLLpobgcuzoPZDgIE02BkkDSSKHDVSNDa7RSMPhgZ1OnpRvyYPM/KnVvh91JD2riHXRrbj6rXjaI5N/tb+Ku5AUVXQzGDAnX6V44PzNOCjclb/a38Ulpj2W+DfxRtgpDc2B1roQfD0pZB6H/af4pJ9KaxaDtjnK5WbMPMAkeje186aFB50sJNBisqA7FizPWi3zmhdgo0UbDqfUkST6DYCvWdudeuKDyoXyMlwAbDfcV5EIII+HXy99FdqTRsFDu9g1dAy9NNB7x6/fOmDYcAc/lTixiGU+X2J+FdvQdRz3EEa+/7+NKrQXTQ3sORKn2WgEb89CPMe6pT8xrojadWFsD3W9/jUaU1HqPrTg34NaSsEfkeXLjLqBbSRPhWev6nJNRl/GO/tMx8idPhtTk3JA+FR2X7NaMfLDOXo//Z"/>
          <p:cNvSpPr>
            <a:spLocks noChangeAspect="1" noChangeArrowheads="1"/>
          </p:cNvSpPr>
          <p:nvPr/>
        </p:nvSpPr>
        <p:spPr bwMode="auto">
          <a:xfrm>
            <a:off x="8670925" y="-885825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2266950" y="2060253"/>
            <a:ext cx="522130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>
              <a:defRPr/>
            </a:pPr>
            <a:r>
              <a:rPr lang="he-IL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איזה סוג חיכוך פועל על האדם ועל הכלב? לאיזה כיוון?</a:t>
            </a:r>
            <a:endParaRPr lang="he-IL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מלבן מעוגל 17"/>
          <p:cNvSpPr/>
          <p:nvPr/>
        </p:nvSpPr>
        <p:spPr>
          <a:xfrm>
            <a:off x="1835696" y="1158454"/>
            <a:ext cx="5904656" cy="614362"/>
          </a:xfrm>
          <a:prstGeom prst="roundRect">
            <a:avLst/>
          </a:prstGeom>
          <a:solidFill>
            <a:srgbClr val="92D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כלב ואדם בטיול..</a:t>
            </a:r>
            <a:endParaRPr lang="he-IL"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http://www.dogtrainingaustralia.com.au/SiteMedia/w3svc323/Uploads/Images/GIF%20016%20Not%20Pulling%20on%20Lea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679178"/>
            <a:ext cx="2381250" cy="1685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048997" y="4509120"/>
            <a:ext cx="753122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>
              <a:defRPr/>
            </a:pPr>
            <a:r>
              <a:rPr lang="he-IL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פתאום הכלב ראה עצם והתחיל לגרור את האדם. האם סוג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he-IL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כיוון החיכוך השתנה?</a:t>
            </a:r>
            <a:endParaRPr lang="he-IL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0" name="Picture 4" descr="http://www.dogtrainingaustralia.com.au/SiteMedia/w3svc323/Uploads/Images/GIF%20015%20Pulling%20on%20Lea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5055442"/>
            <a:ext cx="2381250" cy="1685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מלבן מעוגל 21"/>
          <p:cNvSpPr/>
          <p:nvPr/>
        </p:nvSpPr>
        <p:spPr>
          <a:xfrm>
            <a:off x="6588224" y="2996952"/>
            <a:ext cx="2232248" cy="1296144"/>
          </a:xfrm>
          <a:prstGeom prst="roundRect">
            <a:avLst/>
          </a:prstGeom>
          <a:solidFill>
            <a:srgbClr val="92D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על האדם</a:t>
            </a:r>
            <a:r>
              <a:rPr lang="he-IL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חיכוך סטטי - חיכוך מניע.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בכיוון התנועה.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אין החלקה!</a:t>
            </a:r>
            <a:endParaRPr lang="he-IL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מלבן מעוגל 22"/>
          <p:cNvSpPr/>
          <p:nvPr/>
        </p:nvSpPr>
        <p:spPr>
          <a:xfrm>
            <a:off x="827584" y="2996952"/>
            <a:ext cx="2232248" cy="1296144"/>
          </a:xfrm>
          <a:prstGeom prst="roundRect">
            <a:avLst/>
          </a:prstGeom>
          <a:solidFill>
            <a:srgbClr val="92D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על הכלב</a:t>
            </a:r>
            <a:r>
              <a:rPr lang="he-IL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חיכוך סטטי - חיכוך מניע.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בכיוון התנועה.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אין החלקה!</a:t>
            </a:r>
            <a:endParaRPr lang="he-IL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6444208" y="5229200"/>
            <a:ext cx="2232248" cy="1296144"/>
          </a:xfrm>
          <a:prstGeom prst="roundRect">
            <a:avLst/>
          </a:prstGeom>
          <a:solidFill>
            <a:srgbClr val="92D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על האדם</a:t>
            </a:r>
            <a:r>
              <a:rPr lang="he-IL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he-I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חיכוך קינטי</a:t>
            </a:r>
            <a:r>
              <a:rPr lang="he-IL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חיכוך מונע.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נגד </a:t>
            </a:r>
            <a:r>
              <a:rPr lang="he-I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כיוון התנועה</a:t>
            </a:r>
            <a:r>
              <a:rPr lang="he-IL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יש החלקה</a:t>
            </a:r>
            <a:r>
              <a:rPr lang="he-IL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he-IL" b="1" u="sng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מלבן מעוגל 24"/>
          <p:cNvSpPr/>
          <p:nvPr/>
        </p:nvSpPr>
        <p:spPr>
          <a:xfrm>
            <a:off x="827584" y="5229200"/>
            <a:ext cx="2232248" cy="1296144"/>
          </a:xfrm>
          <a:prstGeom prst="roundRect">
            <a:avLst/>
          </a:prstGeom>
          <a:solidFill>
            <a:srgbClr val="92D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על הכלב</a:t>
            </a:r>
            <a:r>
              <a:rPr lang="he-IL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חיכוך סטטי - חיכוך מניע.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בכיוון התנועה.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אין החלקה.</a:t>
            </a:r>
            <a:endParaRPr lang="he-IL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20" grpId="0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/>
          <a:stretch>
            <a:fillRect/>
          </a:stretch>
        </p:blipFill>
        <p:spPr bwMode="auto">
          <a:xfrm>
            <a:off x="0" y="0"/>
            <a:ext cx="91535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0" y="23813"/>
            <a:ext cx="9144000" cy="76993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שאלה 1 (קלה)</a:t>
            </a:r>
            <a:endParaRPr lang="he-IL" sz="4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4" name="AutoShape 2" descr="data:image/jpg;base64,/9j/4AAQSkZJRgABAQAAAQABAAD/2wCEAAkGBhQSERUUExQVFRUUGBoXGBYVGBgZGhgWFxgYGBgaGBgYHCYeHB0kGhccIC8gJCcpLCwsGR8xNTAsNScrLCkBCQoKDgwOGg8PGiwkHyQvKSwsLCw0LywsKiwpLCwsKSwpLCw0LCwpLCktKS0sKSwpLCwpNCwsLCwsLCwsLCwsLP/AABEIAMAAkAMBIgACEQEDEQH/xAAcAAABBQEBAQAAAAAAAAAAAAADAgQFBgcBAAj/xAA9EAACAQIEAwUGBQIFBAMAAAABAhEAAwQSITEFQVEGEyJhcTKBkaGx8AcUQsHRI3IzUmKS8RWisuEWU4L/xAAZAQADAQEBAAAAAAAAAAAAAAABAgMABAX/xAAlEQACAgICAgEEAwAAAAAAAAAAAQIRAxIhMUFRYQQTccEiMkL/2gAMAwEAAhEDEQA/AMXsrTim9oU6WgEQRFcIpZPSkVjCg0VwNSTSJrUawjCuA0muxWNYSdKSRXopJasY7FdVtaSDXQaxrCA0mda9yr00A2FU0lxrp0pKvFED6RyrAsQBPxotq4ZHWRv5Edee1Jt3gDOmnwnlIoyklhHUeQGomI002mgwojLO9OFNAs0bLTAQqaQxropJrAPVwmvVyaIBS10mvLXGFYx4PSc3mPfp864a8q1gio+/s0oLJ0+WuvSk5Kf8PxCqZjxQQJGzEEAghlI+foRQbpBSsNgOz1++Stu2xK/pPhOm8BomBqelBx/Cb1n/ABbbpqBJXQyCRDDwkEaggkETExRMLxO6sqLr28xBJV2UZlmJy7azB2BPvp0eLsBkIA5NChGc7HOYIZtIkiZnqZlc0/BTWLRCg10mrTxLssBaD2rV9FOTLcu22VTmkZZEoxkiMm87b1W7+HKMVZSrDdWGo9fdqPX0poyUuhJRaBgffrRbQ12O4Ppr/H702H38aIDqPUfUU7FsFaFFNIsmjsKAwKvMtLArh6UQASNa4tGuWiNwRInUEabSJ89KFHUx9+VEAtRXnFdRZ21paKCYI15RJrXwauQE0pBTh8KswXOumwPx12od1VXQEt6iP3PyNLdjatHCmtOLeHGUszRGgG8nmD5egNCVp9PvnR7WHLtvA67wPLz0rMZKwNtM5OqrpMsQo06/t61M9n7y23W5cCXNoDIbimNGVky6mOk6LqDQsLaVJgKSY9rWfdtvyp+exWKe4FVbaq5lQ11Qpjn0bflMbVGU49N0WWOS5XJNX7Vi8zNYxQZiy3FtJ/SV4KlltWQxUMiywnUnLAmYqXaXEpcvZrckZRJOxaSzlQfZWWgT0nnVwxf4TYlLLXr922xtpItK2c92gLSXIAAUax4miY5VUWwKXbd42wwNnxw5B/pKupzKAC2aAOtCFJ3diytqqIdR50pBsfT6g0hH+VKGny/aug5xNgU7tWyxCqCSdAACSSTAAAEkk6RTXDj609wzawNWMBROsk7/AAmlHJhewmL17y2mH6fmrtuxmjfKLrAsBzIECrLZ7LWsNgbt61iD+etgEPYv2imR4BW0bbM2kkFtGJnYU44LxTiFjCrisPimv2LQBvWmLXO6JGqXbTeMIP8A7EaI8QAgxEdouKYTFK1+xaOHvQC4TKbd1SfEMyAAPqCCyrOx1ilbYUiqcT4jfvhPzF+7dyg5e9d3yyeWYmJgTHQTUYEo2JuSx5gHQxBjkfWuLzqgrFIvuHlXLlwjbTz5/GvKJroSTrypvAo3SutXOdLDCfKlMFKADqTz6eVSeEw/9Nev1O30pucCxEqJ+/h9+VOOH4kEFG0I8/3qUnxwdONU+RFrE5XEmIMjTnOmmoInyNaFwjtGj3LJVwCwI8QZh4Ss+FGBIUER+2Ws+/LG40LLclUf5jpHr61pmN/D/JjLbLkXDpatoxK94BdVDnEB1cSWkuGEF5jUGubMoNcnVjcoj7t92hK4B4YP3692GmVYeM3HWJ0CqdJMFh0g4/duhVcAwzgc9wSJHlqAfdWk9p+CDvrPie7aw1vux3j/AOJce42ZWY7SkAnlC61m/G7KpcyBHTIIi4fEYOjHQDVf8uhiRTfTOLVI58990RoWlqNPTb1rg+/dS1b7+xXYzlR3CLJq5375t8NwoGTuzib112KjRlS2LaFhrqLlxgDMgaaCqhgNx6g/c1K92TZy5j7QBTqCC1stryJMTt4ttZnJlEjTPw1sIl5r/wCZtP4cgS2W2Zt7gdUIUNCiJAZtxImrdvMPh1vP+XtCy/iVhb0tvJObNaO0gxCxtMcqRwjhzNYHcPbtX7Aa6s5s91jKm2ZOQWzbEHNOZpEQSajuKcUW+huMrJcSO8BMwGJClW3K6ZfF4gYktMiSu+B/yVO5uT615eY+9qXiNWYiYJJ84JmhLr6efKuogFtPS3/y/Gg20M605uWyF/u+YHSj4AN3WhE60YqdvT50Fx8qULLJwTFwkNBmcug08vjr6CndngZxVyAp724wgbANGsk6AQJmOnnUbw/LkWRII66zESOsSdPOrVwDH58Th2DDvFmyx2BARu7b4DKT5DrXHkbi20d+KMZJKQPs72OuWb3eXSLYsscyZGuFXtsD4lELtrMwQ3MGav2L4Xau97dGJu2zcRGZiAUJ0twqxocmUTJHMgxROI3Ws4u1ilulBdt20uodUc5QELAbESdYMiOlSpxygDdlnbcSCM085A1riyzcpXZSK1XBBcR4MLNggjvCY7tlEkeHVrhJ0IEnmNhGlUnG4e1irYF0MMshLgEZWbXST4hIkr5HYmat3bPtBI/LWwuVyAl1W0GXxZbq/wCWAZ2kCD559hmDgkHMFzZSfLUkRr6n1psca5TNF7cMrPE+HPYuFLggjURqpU6hlPMHlz67U1E61de0eFV8Hn/XZYDoTackEx/fB8p00YgU5V+/P4V6WOe8bZw5IaSoJg+XnH1qZtA5s0EjQgAicoEAkEjl69aY8J4Y13QELALFjEKo3YkkQINXbhvY/vERsxUEkKxGhyiDGnhHsnxEaaxBqeTJGPZXHiciKXHLkNu3zMst4AM0eU6R/piYk6imzXE1BUIDbIMEHN+pCNAB4lEH6xJmOJ9nsvg0IYBkKt4iQR7I3DSQQJPQeVOxWJZmYkZSTqIiCN/n113oY2pdBnFw7GT70mlFq4qzXScrPIwnr5daJm5H0/mK5cBmY1P7aCkZtvvaadCs9m1k89f4rl4SsjeAT752+Arrjryj5j/2KCT+wpWEe8MxMDIfMj4QR9D7qluA47usVbdtg4Ouo2jXyiarl1jmnptHlUmhLBW5kT7+fl1qU4pr8l8U6N64VhFxdgKdCBlE+0jAyD10In0Jqk8O7RC6rXw6nMZKkRBYmNNpj5Ci/h12hyXEzydrZE7qTl1HlHwPlVF43wR8DeawXJBRHUwVzI4lZDbNyOh2rjx4VK4vs6cuTVr0A49xF2e4h0DXCT1y8l32nX1jpUpwnGZ/CqRbURl56DTMw0kkTptFV9rRuNPWSZ+fu9KnuFWHCwAxB20MCYknbar5YpQolhb2sluPY4NgL0R+iQP7xy5aKdfIVQ1MDWNxr8f5qe7QDLbCTqzEkA7DKYHz+flVfZo95+u1HBHWImd3IsfZbChyitADMXdmMDKmoWfUAx/pnYTW4Yngj3bEpduWLapIW2qC44iMzm4rBQeVsAQNzrA+fOC49lKEkstp86qScoOknTYmBrX0n2f4suJw9q7stxTmQsf80ZvMEDn/ADSTj/Ib7j1pFH472NxSLFu+h1OjeB2Mw0XNROu/hHnVI4/bt3rD3GhMXYcd8rgpcuKfCSV2Lq+Wf1QSZYRX0ZieHrdB2gqFIIkRMiIIIPmD9KpHansQl8tZfKquCyXB7SMFMNqJYA6Ms+z5kEZRcJdcG+7smmfO77/fKurTjFYB1vNaYAOrlGHQoSDr00mfSkYhArEcgP8Ag/GfhXXfg5mKtkka8p+Jofcc/uaLnnedo0jltNeZNPv300XQrVjO4DrzroEknz+gNFNswTHhBgnQxz239/mBvSmYBDB1Okeup93Kg2FIZsPdUlg7qi2MzBd8shjInlA+sfxHsKcuvhX0H0/maVqx4touXYjHWUcuyF1zBSbjqtpHyO6M6qCxE2xEwo8UzAFW78VcO2LwVvFhLZFu94nDkulu4iBVIBy/4hBbKSJAYaFqqX4ZX7T3msXiB3wtKpLASFuwbeu5bvAw5hrakVoP4cWLa28XYuojYeLN4ZgDbK4hfFbNs6AC7bbKNYJIG2sv6ysZu0ZHh8NlQMOW86kSZGnLbntFT/AnzZrbDxahWJ8iIJ8iIpp2y4c+Cx2J7i2Vw9u7CxqqiFOUmZXUmM0comi8Hxq3HW4uVSJLQIJnaY39alnXB0YWmVrjaFXA1kLrI1Exv99ajVX4mD9/GnvF8d31+5c3DMY/tXwr/wBqj501OnuNdME1FWcs3cmOeHWDlnlMec6fsZrQuyPbB8IvdjxIGUkbALJLTvM5vI1WuF4vClALmHvp+othr9tlOhH+FfUkbnTPz5U/S5hSIGJvWjOgv4VtRy8dm4//AI1zyuRdJG6dme1f5rD94bZtnaJLCRpvA56RrUj+dtu4DZc4GYA5SRspjpvHvNZxwntfbW7ayYy0yAZXtscQPCFABQNbjMCJ5cxU8O0dnxNaR712D7KMA2+Vc5XwiecGBJ1rY8j/ANEpwrozT8Xuzdxcc+Kt2nayyW2uOgLBHgoc55SEBnbXrVGu4VrhAX2iN5ABgSZJ0GnP7Gw3LGL79cdjjaw1q3ZWy4JZbTeJ3/w3JNzRyAg3k7ag4zhsR4wFldTEEggGdJXUaaVaMrbEfokP/iuIUSUVQRMs6wR5ESPXpNAx+AuWh4xoSQGUqwJGrCVJ11mPTrRhxZ2ENcYwRlLw2v8AcRPIb6VzFuzWFJKtFxhG0f00b2AAgBMeLcxGwpk35NS8DLht1QWVzAcZCSCQsn2mAOoB1g7HXcCmbGfdv6+XpTuyEki5oGGjCfCZkNlG40gjeCSNYBZ3kKEqd18/mDzBmQeYNO+xUeY0QvKjXl9KAW0+/s0Sw+npy8jv89aAyCW72SCN1hgehU5ht6VqHHe0C3cXYsYbTvb1i9dLHwm9cZHt22y/ptIxHhiWaYkSc74X3QvW2xCs9kMDcRIBZQZgTpB0nymNauvYfh/5zi7X0P8ASt3rmJ8Xhz+NjbUdCcwmdAAelSnQ6BfijiLicVuuMwAW0pYkQwZCRmK+Eg+JIPK3VTGLS2D3bHM6lSpX2ZmTmGjabEdasGCvviMZfTGKO8ewVi7oVv2FDCDHg1RvLxayKp73JkgRm2G8DkD8qyVun8G21QkbH3/80kbff3/xRrdhipfKxQHKWynKGMkKWiJMaCZ3oIHWqkh9w5RlE9fdUjZuEL7URsCfqCdKhsFiREHSpG3iAYkieRMa/GoSTOqLVEnavsw8Jkzplzf+U7+o3qVs4HFoC93GX8NaAJlHcsdPZQK6qWJAG+5qFsXO7cPpEHUEEmV0kbaHXlTXGcUa7qToNABsNtvPzpYr0afoLddrzZrjs78jdZrrARsGck/T6UK4ABMDwjU5RAnaTECRO5qX7M9nlxMM90KMwQW0KG4xj/UwyLJ3IPPaM1XtsGtlCtoHINMsQNo9g6kmJzNM1DL9QoOuzRx3yZKxyusCCfEpXSeRiCPiN9fOuh7bKqrOYGCEkyAJDGNS0sR0AArTlw4ugB0VyFCrnUEIg2AOUkKNgogCml7hwYKghVB/SCNpAEEmd9tvIU0fql6C8HyZtiLIESrD+4ET6SBQ8puplVJaypaRv3Q1aeuUnMDyBadljR+2vYtrGGW9dYCAYtgPnDEalyJQaBN45ispw+Ma2wdSQwBEgxIYEEcxBUkHqDXZB7I5pqhdsZthJ6AfxSVaDodauP4NY7u+LYcCR3me2dTqGtsRI5wVB9Y2ivoniHCLOKUrftrcVToHAMHkVO4PmCKLdGR8oLbzjw79BJ+AH0NWDseuJt4i3esQrWnks+ggiGBnU+GfZBPONK2HEfg5g2ZijYi0GIJS1c8OhkGCpI+OlO8H+FWEQsZxDSCPFdI35yoBJkTrPpUpOT4SKLVeTOMbwS/xDit98NZVZUlybkr4lK5mLKGUsJgZdCByqH7R9kLuBNsYm3lV9QbZDyFIDANsrAHz3B11r6B4LwGxhEK2ECBjmY6kserOxkx1PKor8QOyxx+Ce0mU3EYXLRJgB1B8JP8AqUlZ85rKLrnsDlzx0ZJdu4Y28yPcSwTlezaL5cphkXKzBYEanKxnU7yKt2n7Ovh2DgMbT+w7RoYBKEjmBzMTqeVcsXbuFuMrIwysRcttoQynUc4bl6eoNXC5x5Hw2oFyw/g5Z0JYHK4OmmUEHQxsaS3B+w0mZ9gsAhGrfMDl1p+li2k5Svrv86Y2MIQsgz7/AC9aRiVNUq/I6eq6JFr6nQMDy36+c1z8uDzX5HpUMwri6Gjp6YjyX2ibJUAA6xIkgEHXU6jnvU3geOXrY/p3bkDYF8y6TsrEj3CoCywIkGR97/xTjD4eTpI5nLof43iozin2VTLTZ7XXoiLZmBJVlJ9Spj5cquPYxFvqbxthWR8u+ZS0Kcw0lonZl3jeKzG0HLeFQSeQXTTmIIInqTVy4B2mv4O33YtWipYsQLjhgWCj28hTTLtB0+cHjjHofZsuXbm8V4fi/EYa0VMlv1Qohdtz0r5mitS4x2zuX5Buv3bZWyRsNwHCCDGnTkfSu379hzJyH+5DPxI1rpxzce0RcFLyR3YbGtYx1i8ozG0+cr/pAIb0kEieRivqTg3GLWKti7YbOhMMP1I43V13DDQEHy3GtfOuBVSlxrSgpaANxkCgAGYnrsesc45m7Fds8TgMRcuotq4l/wDxLbXInKTBVhJDAEiSCIJkUyns3Yrx0uOT6RaQZ5V4AlpGw58+sRtp9is54V+NSNPfYR7c7G1dt3RtJzAi2R7gaen8Y8Ira27wA/Ue5A+HeZvfFHZexNZei8tY8xrqYA1Pnp5b0i3YynQb9SflNZVxj8bnbTDiza0Picm+0nbKiZVHvLenVnY/GrEhcrC1dO2buLqGfMd6FPoIrNrx+zasvXbL8O8Ljv6jf0r4AVbqgGf8qupgPE6CQeQNY7xzsjieH3WFy2xU6C4isUdZ01A0Pk0ER5yR8a7SNi7mfEl33jOBkTYQlqSoG0kCep1rr8RulMma8bewTNdKQOQUtlj3VKc/gtCDGnC8OCo1X/cB9adXOCqxIOUEjl/6ptw3ilmDNy2D00I93Ojrxe1yZY5agCKlU7ZVONEbd7MyTDQehFMcT2dYCQwPuIqwjido7uvpm2+NGfF2G/X7wV+zTrLNCuEGVixwC+DKtb/3fsRVg4RYuICHRSTGziNN5MEx5QflS7uOsqYzKYHNgDH0ouHxdt1LKQQu/wDUWR/+ZzEeYBpZzlJco0Yxi+GSDYx1WO6tAAak3Wj5W5MddKEeJWoOd0108LKYHkTrPoBTXEYpTb8TMitzzMvlIgT+1QK4RDmjFYdlEwHzZteu3XlNLCCa5/Y0ptE6vG7KCA8hRAAzbDQCfQe+mXEONr+iXMaCSiTHPTM8dNB6703/AOn29kxFjUdEJmNYlxAnb60L/pyi4AbqugEsQLaidcqBpImBJ3geZFPUBNmEXjO5JOu6W1IWQAJJJlmMTqYEADoFWcV3hMMVjWDzHlrA8/WmP/RSZjELPIQoBPmc2nrTfBAho0W5bM7jX9iD+/nT6xd6m3fkXxXHMAUe2VJ1Vs07GZ2E+hpCYvMMwygj2oRSRO5EjnuI5zp1nMVhLN20CzgTssoGVoiNSP4IqqXFay8aH0IIZfPKSPnpFPjakq8iTervwWNAFAi7nHVF0M8wSF3Hl61L9mOFW8ReCsjsAJIDZNJ28A90TzNVGy+i6gKx3OijYHNAJEbka6QRW7cKxPDOHYcWjicNn0D3M6s9xhrOVCzAdB/NLJNCuRCcb/Daxcsj8qBYviShZ2KXNNbbhiQAeR5E66HTOLOMeyzWrim2yNlZGBzWyNwfLXzjzGtatifxP4fbnW9fOsBLZUa/6rpX7FZ5247RJxG4t1MMLLpobgcuzoPZDgIE02BkkDSSKHDVSNDa7RSMPhgZ1OnpRvyYPM/KnVvh91JD2riHXRrbj6rXjaI5N/tb+Ku5AUVXQzGDAnX6V44PzNOCjclb/a38Ulpj2W+DfxRtgpDc2B1roQfD0pZB6H/af4pJ9KaxaDtjnK5WbMPMAkeje186aFB50sJNBisqA7FizPWi3zmhdgo0UbDqfUkST6DYCvWdudeuKDyoXyMlwAbDfcV5EIII+HXy99FdqTRsFDu9g1dAy9NNB7x6/fOmDYcAc/lTixiGU+X2J+FdvQdRz3EEa+/7+NKrQXTQ3sORKn2WgEb89CPMe6pT8xrojadWFsD3W9/jUaU1HqPrTg34NaSsEfkeXLjLqBbSRPhWev6nJNRl/GO/tMx8idPhtTk3JA+FR2X7NaMfLDOXo//Z"/>
          <p:cNvSpPr>
            <a:spLocks noChangeAspect="1" noChangeArrowheads="1"/>
          </p:cNvSpPr>
          <p:nvPr/>
        </p:nvSpPr>
        <p:spPr bwMode="auto">
          <a:xfrm>
            <a:off x="8670925" y="-885825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932040" y="3645024"/>
            <a:ext cx="936104" cy="28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5364088" y="1916832"/>
            <a:ext cx="936104" cy="28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3491880" y="2708920"/>
            <a:ext cx="1093980" cy="28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7164288" y="2708920"/>
            <a:ext cx="517916" cy="28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/>
          <p:cNvSpPr/>
          <p:nvPr/>
        </p:nvSpPr>
        <p:spPr>
          <a:xfrm>
            <a:off x="1475656" y="4077072"/>
            <a:ext cx="1093980" cy="28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1619672" y="1483990"/>
            <a:ext cx="1093980" cy="28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57420" y="2561878"/>
            <a:ext cx="1093980" cy="28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extBox 1"/>
          <p:cNvSpPr txBox="1"/>
          <p:nvPr/>
        </p:nvSpPr>
        <p:spPr>
          <a:xfrm>
            <a:off x="3855525" y="5229200"/>
            <a:ext cx="5036955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א. האם הגלגל מרגיש כוח חיכוך סטטי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he-I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קינטי? </a:t>
            </a:r>
            <a:endParaRPr lang="he-IL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22193" y="5733256"/>
            <a:ext cx="477246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ב. האם הקרון מרגיש כוח חיכוך סטטי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he-I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קינטי?</a:t>
            </a:r>
            <a:endParaRPr lang="he-IL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06025" y="6269250"/>
            <a:ext cx="528862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ג. מה היה משתנה, אם המשטח היה עשוי מקרח? </a:t>
            </a:r>
            <a:endParaRPr lang="he-IL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2" descr="C:\Users\adar dorian\Desktop\Rolling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09167"/>
            <a:ext cx="7086601" cy="3248025"/>
          </a:xfrm>
          <a:prstGeom prst="rect">
            <a:avLst/>
          </a:prstGeom>
          <a:noFill/>
        </p:spPr>
      </p:pic>
      <p:sp>
        <p:nvSpPr>
          <p:cNvPr id="21" name="מלבן מעוגל 20"/>
          <p:cNvSpPr/>
          <p:nvPr/>
        </p:nvSpPr>
        <p:spPr>
          <a:xfrm>
            <a:off x="1043608" y="1124744"/>
            <a:ext cx="7056784" cy="576064"/>
          </a:xfrm>
          <a:prstGeom prst="roundRect">
            <a:avLst/>
          </a:prstGeom>
          <a:solidFill>
            <a:srgbClr val="92D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נתונה מערכת של גלגל </a:t>
            </a:r>
            <a:r>
              <a:rPr lang="he-IL" sz="3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מתגלגל</a:t>
            </a:r>
            <a:r>
              <a:rPr lang="he-IL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וקרון </a:t>
            </a:r>
            <a:r>
              <a:rPr lang="he-IL" sz="3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מחליק</a:t>
            </a:r>
          </a:p>
        </p:txBody>
      </p:sp>
    </p:spTree>
    <p:extLst>
      <p:ext uri="{BB962C8B-B14F-4D97-AF65-F5344CB8AC3E}">
        <p14:creationId xmlns:p14="http://schemas.microsoft.com/office/powerpoint/2010/main" val="6837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  <p:bldP spid="1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/>
          <a:stretch>
            <a:fillRect/>
          </a:stretch>
        </p:blipFill>
        <p:spPr bwMode="auto">
          <a:xfrm>
            <a:off x="0" y="0"/>
            <a:ext cx="91535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0" y="23813"/>
            <a:ext cx="9144000" cy="76993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שאלה 2 (בינונית)</a:t>
            </a:r>
            <a:endParaRPr lang="he-IL" sz="4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4" name="AutoShape 2" descr="data:image/jpg;base64,/9j/4AAQSkZJRgABAQAAAQABAAD/2wCEAAkGBhQSERUUExQVFRUUGBoXGBYVGBgZGhgWFxgYGBgaGBgYHCYeHB0kGhccIC8gJCcpLCwsGR8xNTAsNScrLCkBCQoKDgwOGg8PGiwkHyQvKSwsLCw0LywsKiwpLCwsKSwpLCw0LCwpLCktKS0sKSwpLCwpNCwsLCwsLCwsLCwsLP/AABEIAMAAkAMBIgACEQEDEQH/xAAcAAABBQEBAQAAAAAAAAAAAAADAgQFBgcBAAj/xAA9EAACAQIEAwUGBQIFBAMAAAABAhEAAwQSITEFQVEGEyJhcTKBkaGx8AcUQsHRI3IzUmKS8RWisuEWU4L/xAAZAQADAQEBAAAAAAAAAAAAAAABAgMABAX/xAAlEQACAgICAgEEAwAAAAAAAAAAAQIRAxIhMUFRYQQTccEiMkL/2gAMAwEAAhEDEQA/AMXsrTim9oU6WgEQRFcIpZPSkVjCg0VwNSTSJrUawjCuA0muxWNYSdKSRXopJasY7FdVtaSDXQaxrCA0mda9yr00A2FU0lxrp0pKvFED6RyrAsQBPxotq4ZHWRv5Edee1Jt3gDOmnwnlIoyklhHUeQGomI002mgwojLO9OFNAs0bLTAQqaQxropJrAPVwmvVyaIBS10mvLXGFYx4PSc3mPfp864a8q1gio+/s0oLJ0+WuvSk5Kf8PxCqZjxQQJGzEEAghlI+foRQbpBSsNgOz1++Stu2xK/pPhOm8BomBqelBx/Cb1n/ABbbpqBJXQyCRDDwkEaggkETExRMLxO6sqLr28xBJV2UZlmJy7azB2BPvp0eLsBkIA5NChGc7HOYIZtIkiZnqZlc0/BTWLRCg10mrTxLssBaD2rV9FOTLcu22VTmkZZEoxkiMm87b1W7+HKMVZSrDdWGo9fdqPX0poyUuhJRaBgffrRbQ12O4Ppr/H702H38aIDqPUfUU7FsFaFFNIsmjsKAwKvMtLArh6UQASNa4tGuWiNwRInUEabSJ89KFHUx9+VEAtRXnFdRZ21paKCYI15RJrXwauQE0pBTh8KswXOumwPx12od1VXQEt6iP3PyNLdjatHCmtOLeHGUszRGgG8nmD5egNCVp9PvnR7WHLtvA67wPLz0rMZKwNtM5OqrpMsQo06/t61M9n7y23W5cCXNoDIbimNGVky6mOk6LqDQsLaVJgKSY9rWfdtvyp+exWKe4FVbaq5lQ11Qpjn0bflMbVGU49N0WWOS5XJNX7Vi8zNYxQZiy3FtJ/SV4KlltWQxUMiywnUnLAmYqXaXEpcvZrckZRJOxaSzlQfZWWgT0nnVwxf4TYlLLXr922xtpItK2c92gLSXIAAUax4miY5VUWwKXbd42wwNnxw5B/pKupzKAC2aAOtCFJ3diytqqIdR50pBsfT6g0hH+VKGny/aug5xNgU7tWyxCqCSdAACSSTAAAEkk6RTXDj609wzawNWMBROsk7/AAmlHJhewmL17y2mH6fmrtuxmjfKLrAsBzIECrLZ7LWsNgbt61iD+etgEPYv2imR4BW0bbM2kkFtGJnYU44LxTiFjCrisPimv2LQBvWmLXO6JGqXbTeMIP8A7EaI8QAgxEdouKYTFK1+xaOHvQC4TKbd1SfEMyAAPqCCyrOx1ilbYUiqcT4jfvhPzF+7dyg5e9d3yyeWYmJgTHQTUYEo2JuSx5gHQxBjkfWuLzqgrFIvuHlXLlwjbTz5/GvKJroSTrypvAo3SutXOdLDCfKlMFKADqTz6eVSeEw/9Nev1O30pucCxEqJ+/h9+VOOH4kEFG0I8/3qUnxwdONU+RFrE5XEmIMjTnOmmoInyNaFwjtGj3LJVwCwI8QZh4Ss+FGBIUER+2Ws+/LG40LLclUf5jpHr61pmN/D/JjLbLkXDpatoxK94BdVDnEB1cSWkuGEF5jUGubMoNcnVjcoj7t92hK4B4YP3692GmVYeM3HWJ0CqdJMFh0g4/duhVcAwzgc9wSJHlqAfdWk9p+CDvrPie7aw1vux3j/AOJce42ZWY7SkAnlC61m/G7KpcyBHTIIi4fEYOjHQDVf8uhiRTfTOLVI58990RoWlqNPTb1rg+/dS1b7+xXYzlR3CLJq5375t8NwoGTuzib112KjRlS2LaFhrqLlxgDMgaaCqhgNx6g/c1K92TZy5j7QBTqCC1stryJMTt4ttZnJlEjTPw1sIl5r/wCZtP4cgS2W2Zt7gdUIUNCiJAZtxImrdvMPh1vP+XtCy/iVhb0tvJObNaO0gxCxtMcqRwjhzNYHcPbtX7Aa6s5s91jKm2ZOQWzbEHNOZpEQSajuKcUW+huMrJcSO8BMwGJClW3K6ZfF4gYktMiSu+B/yVO5uT615eY+9qXiNWYiYJJ84JmhLr6efKuogFtPS3/y/Gg20M605uWyF/u+YHSj4AN3WhE60YqdvT50Fx8qULLJwTFwkNBmcug08vjr6CndngZxVyAp724wgbANGsk6AQJmOnnUbw/LkWRII66zESOsSdPOrVwDH58Th2DDvFmyx2BARu7b4DKT5DrXHkbi20d+KMZJKQPs72OuWb3eXSLYsscyZGuFXtsD4lELtrMwQ3MGav2L4Xau97dGJu2zcRGZiAUJ0twqxocmUTJHMgxROI3Ws4u1ilulBdt20uodUc5QELAbESdYMiOlSpxygDdlnbcSCM085A1riyzcpXZSK1XBBcR4MLNggjvCY7tlEkeHVrhJ0IEnmNhGlUnG4e1irYF0MMshLgEZWbXST4hIkr5HYmat3bPtBI/LWwuVyAl1W0GXxZbq/wCWAZ2kCD559hmDgkHMFzZSfLUkRr6n1psca5TNF7cMrPE+HPYuFLggjURqpU6hlPMHlz67U1E61de0eFV8Hn/XZYDoTackEx/fB8p00YgU5V+/P4V6WOe8bZw5IaSoJg+XnH1qZtA5s0EjQgAicoEAkEjl69aY8J4Y13QELALFjEKo3YkkQINXbhvY/vERsxUEkKxGhyiDGnhHsnxEaaxBqeTJGPZXHiciKXHLkNu3zMst4AM0eU6R/piYk6imzXE1BUIDbIMEHN+pCNAB4lEH6xJmOJ9nsvg0IYBkKt4iQR7I3DSQQJPQeVOxWJZmYkZSTqIiCN/n113oY2pdBnFw7GT70mlFq4qzXScrPIwnr5daJm5H0/mK5cBmY1P7aCkZtvvaadCs9m1k89f4rl4SsjeAT752+Arrjryj5j/2KCT+wpWEe8MxMDIfMj4QR9D7qluA47usVbdtg4Ouo2jXyiarl1jmnptHlUmhLBW5kT7+fl1qU4pr8l8U6N64VhFxdgKdCBlE+0jAyD10In0Jqk8O7RC6rXw6nMZKkRBYmNNpj5Ci/h12hyXEzydrZE7qTl1HlHwPlVF43wR8DeawXJBRHUwVzI4lZDbNyOh2rjx4VK4vs6cuTVr0A49xF2e4h0DXCT1y8l32nX1jpUpwnGZ/CqRbURl56DTMw0kkTptFV9rRuNPWSZ+fu9KnuFWHCwAxB20MCYknbar5YpQolhb2sluPY4NgL0R+iQP7xy5aKdfIVQ1MDWNxr8f5qe7QDLbCTqzEkA7DKYHz+flVfZo95+u1HBHWImd3IsfZbChyitADMXdmMDKmoWfUAx/pnYTW4Yngj3bEpduWLapIW2qC44iMzm4rBQeVsAQNzrA+fOC49lKEkstp86qScoOknTYmBrX0n2f4suJw9q7stxTmQsf80ZvMEDn/ADSTj/Ib7j1pFH472NxSLFu+h1OjeB2Mw0XNROu/hHnVI4/bt3rD3GhMXYcd8rgpcuKfCSV2Lq+Wf1QSZYRX0ZieHrdB2gqFIIkRMiIIIPmD9KpHansQl8tZfKquCyXB7SMFMNqJYA6Ms+z5kEZRcJdcG+7smmfO77/fKurTjFYB1vNaYAOrlGHQoSDr00mfSkYhArEcgP8Ag/GfhXXfg5mKtkka8p+Jofcc/uaLnnedo0jltNeZNPv300XQrVjO4DrzroEknz+gNFNswTHhBgnQxz239/mBvSmYBDB1Okeup93Kg2FIZsPdUlg7qi2MzBd8shjInlA+sfxHsKcuvhX0H0/maVqx4touXYjHWUcuyF1zBSbjqtpHyO6M6qCxE2xEwo8UzAFW78VcO2LwVvFhLZFu94nDkulu4iBVIBy/4hBbKSJAYaFqqX4ZX7T3msXiB3wtKpLASFuwbeu5bvAw5hrakVoP4cWLa28XYuojYeLN4ZgDbK4hfFbNs6AC7bbKNYJIG2sv6ysZu0ZHh8NlQMOW86kSZGnLbntFT/AnzZrbDxahWJ8iIJ8iIpp2y4c+Cx2J7i2Vw9u7CxqqiFOUmZXUmM0comi8Hxq3HW4uVSJLQIJnaY39alnXB0YWmVrjaFXA1kLrI1Exv99ajVX4mD9/GnvF8d31+5c3DMY/tXwr/wBqj501OnuNdME1FWcs3cmOeHWDlnlMec6fsZrQuyPbB8IvdjxIGUkbALJLTvM5vI1WuF4vClALmHvp+othr9tlOhH+FfUkbnTPz5U/S5hSIGJvWjOgv4VtRy8dm4//AI1zyuRdJG6dme1f5rD94bZtnaJLCRpvA56RrUj+dtu4DZc4GYA5SRspjpvHvNZxwntfbW7ayYy0yAZXtscQPCFABQNbjMCJ5cxU8O0dnxNaR712D7KMA2+Vc5XwiecGBJ1rY8j/ANEpwrozT8Xuzdxcc+Kt2nayyW2uOgLBHgoc55SEBnbXrVGu4VrhAX2iN5ABgSZJ0GnP7Gw3LGL79cdjjaw1q3ZWy4JZbTeJ3/w3JNzRyAg3k7ag4zhsR4wFldTEEggGdJXUaaVaMrbEfokP/iuIUSUVQRMs6wR5ESPXpNAx+AuWh4xoSQGUqwJGrCVJ11mPTrRhxZ2ENcYwRlLw2v8AcRPIb6VzFuzWFJKtFxhG0f00b2AAgBMeLcxGwpk35NS8DLht1QWVzAcZCSCQsn2mAOoB1g7HXcCmbGfdv6+XpTuyEki5oGGjCfCZkNlG40gjeCSNYBZ3kKEqd18/mDzBmQeYNO+xUeY0QvKjXl9KAW0+/s0Sw+npy8jv89aAyCW72SCN1hgehU5ht6VqHHe0C3cXYsYbTvb1i9dLHwm9cZHt22y/ptIxHhiWaYkSc74X3QvW2xCs9kMDcRIBZQZgTpB0nymNauvYfh/5zi7X0P8ASt3rmJ8Xhz+NjbUdCcwmdAAelSnQ6BfijiLicVuuMwAW0pYkQwZCRmK+Eg+JIPK3VTGLS2D3bHM6lSpX2ZmTmGjabEdasGCvviMZfTGKO8ewVi7oVv2FDCDHg1RvLxayKp73JkgRm2G8DkD8qyVun8G21QkbH3/80kbff3/xRrdhipfKxQHKWynKGMkKWiJMaCZ3oIHWqkh9w5RlE9fdUjZuEL7URsCfqCdKhsFiREHSpG3iAYkieRMa/GoSTOqLVEnavsw8Jkzplzf+U7+o3qVs4HFoC93GX8NaAJlHcsdPZQK6qWJAG+5qFsXO7cPpEHUEEmV0kbaHXlTXGcUa7qToNABsNtvPzpYr0afoLddrzZrjs78jdZrrARsGck/T6UK4ABMDwjU5RAnaTECRO5qX7M9nlxMM90KMwQW0KG4xj/UwyLJ3IPPaM1XtsGtlCtoHINMsQNo9g6kmJzNM1DL9QoOuzRx3yZKxyusCCfEpXSeRiCPiN9fOuh7bKqrOYGCEkyAJDGNS0sR0AArTlw4ugB0VyFCrnUEIg2AOUkKNgogCml7hwYKghVB/SCNpAEEmd9tvIU0fql6C8HyZtiLIESrD+4ET6SBQ8puplVJaypaRv3Q1aeuUnMDyBadljR+2vYtrGGW9dYCAYtgPnDEalyJQaBN45ispw+Ma2wdSQwBEgxIYEEcxBUkHqDXZB7I5pqhdsZthJ6AfxSVaDodauP4NY7u+LYcCR3me2dTqGtsRI5wVB9Y2ivoniHCLOKUrftrcVToHAMHkVO4PmCKLdGR8oLbzjw79BJ+AH0NWDseuJt4i3esQrWnks+ggiGBnU+GfZBPONK2HEfg5g2ZijYi0GIJS1c8OhkGCpI+OlO8H+FWEQsZxDSCPFdI35yoBJkTrPpUpOT4SKLVeTOMbwS/xDit98NZVZUlybkr4lK5mLKGUsJgZdCByqH7R9kLuBNsYm3lV9QbZDyFIDANsrAHz3B11r6B4LwGxhEK2ECBjmY6kserOxkx1PKor8QOyxx+Ce0mU3EYXLRJgB1B8JP8AqUlZ85rKLrnsDlzx0ZJdu4Y28yPcSwTlezaL5cphkXKzBYEanKxnU7yKt2n7Ovh2DgMbT+w7RoYBKEjmBzMTqeVcsXbuFuMrIwysRcttoQynUc4bl6eoNXC5x5Hw2oFyw/g5Z0JYHK4OmmUEHQxsaS3B+w0mZ9gsAhGrfMDl1p+li2k5Svrv86Y2MIQsgz7/AC9aRiVNUq/I6eq6JFr6nQMDy36+c1z8uDzX5HpUMwri6Gjp6YjyX2ibJUAA6xIkgEHXU6jnvU3geOXrY/p3bkDYF8y6TsrEj3CoCywIkGR97/xTjD4eTpI5nLof43iozin2VTLTZ7XXoiLZmBJVlJ9Spj5cquPYxFvqbxthWR8u+ZS0Kcw0lonZl3jeKzG0HLeFQSeQXTTmIIInqTVy4B2mv4O33YtWipYsQLjhgWCj28hTTLtB0+cHjjHofZsuXbm8V4fi/EYa0VMlv1Qohdtz0r5mitS4x2zuX5Buv3bZWyRsNwHCCDGnTkfSu379hzJyH+5DPxI1rpxzce0RcFLyR3YbGtYx1i8ozG0+cr/pAIb0kEieRivqTg3GLWKti7YbOhMMP1I43V13DDQEHy3GtfOuBVSlxrSgpaANxkCgAGYnrsesc45m7Fds8TgMRcuotq4l/wDxLbXInKTBVhJDAEiSCIJkUyns3Yrx0uOT6RaQZ5V4AlpGw58+sRtp9is54V+NSNPfYR7c7G1dt3RtJzAi2R7gaen8Y8Ira27wA/Ue5A+HeZvfFHZexNZei8tY8xrqYA1Pnp5b0i3YynQb9SflNZVxj8bnbTDiza0Picm+0nbKiZVHvLenVnY/GrEhcrC1dO2buLqGfMd6FPoIrNrx+zasvXbL8O8Ljv6jf0r4AVbqgGf8qupgPE6CQeQNY7xzsjieH3WFy2xU6C4isUdZ01A0Pk0ER5yR8a7SNi7mfEl33jOBkTYQlqSoG0kCep1rr8RulMma8bewTNdKQOQUtlj3VKc/gtCDGnC8OCo1X/cB9adXOCqxIOUEjl/6ptw3ilmDNy2D00I93Ojrxe1yZY5agCKlU7ZVONEbd7MyTDQehFMcT2dYCQwPuIqwjido7uvpm2+NGfF2G/X7wV+zTrLNCuEGVixwC+DKtb/3fsRVg4RYuICHRSTGziNN5MEx5QflS7uOsqYzKYHNgDH0ouHxdt1LKQQu/wDUWR/+ZzEeYBpZzlJco0Yxi+GSDYx1WO6tAAak3Wj5W5MddKEeJWoOd0108LKYHkTrPoBTXEYpTb8TMitzzMvlIgT+1QK4RDmjFYdlEwHzZteu3XlNLCCa5/Y0ptE6vG7KCA8hRAAzbDQCfQe+mXEONr+iXMaCSiTHPTM8dNB6703/AOn29kxFjUdEJmNYlxAnb60L/pyi4AbqugEsQLaidcqBpImBJ3geZFPUBNmEXjO5JOu6W1IWQAJJJlmMTqYEADoFWcV3hMMVjWDzHlrA8/WmP/RSZjELPIQoBPmc2nrTfBAho0W5bM7jX9iD+/nT6xd6m3fkXxXHMAUe2VJ1Vs07GZ2E+hpCYvMMwygj2oRSRO5EjnuI5zp1nMVhLN20CzgTssoGVoiNSP4IqqXFay8aH0IIZfPKSPnpFPjakq8iTervwWNAFAi7nHVF0M8wSF3Hl61L9mOFW8ReCsjsAJIDZNJ28A90TzNVGy+i6gKx3OijYHNAJEbka6QRW7cKxPDOHYcWjicNn0D3M6s9xhrOVCzAdB/NLJNCuRCcb/Daxcsj8qBYviShZ2KXNNbbhiQAeR5E66HTOLOMeyzWrim2yNlZGBzWyNwfLXzjzGtatifxP4fbnW9fOsBLZUa/6rpX7FZ5247RJxG4t1MMLLpobgcuzoPZDgIE02BkkDSSKHDVSNDa7RSMPhgZ1OnpRvyYPM/KnVvh91JD2riHXRrbj6rXjaI5N/tb+Ku5AUVXQzGDAnX6V44PzNOCjclb/a38Ulpj2W+DfxRtgpDc2B1roQfD0pZB6H/af4pJ9KaxaDtjnK5WbMPMAkeje186aFB50sJNBisqA7FizPWi3zmhdgo0UbDqfUkST6DYCvWdudeuKDyoXyMlwAbDfcV5EIII+HXy99FdqTRsFDu9g1dAy9NNB7x6/fOmDYcAc/lTixiGU+X2J+FdvQdRz3EEa+/7+NKrQXTQ3sORKn2WgEb89CPMe6pT8xrojadWFsD3W9/jUaU1HqPrTg34NaSsEfkeXLjLqBbSRPhWev6nJNRl/GO/tMx8idPhtTk3JA+FR2X7NaMfLDOXo//Z"/>
          <p:cNvSpPr>
            <a:spLocks noChangeAspect="1" noChangeArrowheads="1"/>
          </p:cNvSpPr>
          <p:nvPr/>
        </p:nvSpPr>
        <p:spPr bwMode="auto">
          <a:xfrm>
            <a:off x="8670925" y="-885825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77254"/>
            <a:ext cx="8956712" cy="396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מלבן 9"/>
          <p:cNvSpPr/>
          <p:nvPr/>
        </p:nvSpPr>
        <p:spPr>
          <a:xfrm>
            <a:off x="4932040" y="3645024"/>
            <a:ext cx="936104" cy="28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5364088" y="1916832"/>
            <a:ext cx="936104" cy="28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3491880" y="2708920"/>
            <a:ext cx="1093980" cy="28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7164288" y="2708920"/>
            <a:ext cx="517916" cy="28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/>
          <p:cNvSpPr/>
          <p:nvPr/>
        </p:nvSpPr>
        <p:spPr>
          <a:xfrm>
            <a:off x="1475656" y="4077072"/>
            <a:ext cx="1093980" cy="28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1619672" y="1483990"/>
            <a:ext cx="1093980" cy="28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57420" y="2561878"/>
            <a:ext cx="1093980" cy="28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extBox 1"/>
          <p:cNvSpPr txBox="1"/>
          <p:nvPr/>
        </p:nvSpPr>
        <p:spPr>
          <a:xfrm>
            <a:off x="516469" y="5085184"/>
            <a:ext cx="8376011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א. איזה כוח הכרחי ועוזר לאדם א' לדחוף את העגלה, ולאדם ב' להגביר מהירותו?</a:t>
            </a:r>
            <a:endParaRPr lang="he-IL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243" y="5589240"/>
            <a:ext cx="880241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ב. מה ניתן ללמוד מכך שהחצים לאורך ציר ה-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he-I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אינם זהים באורכם אצל שני האנשים?</a:t>
            </a:r>
            <a:endParaRPr lang="he-IL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052" y="6125234"/>
            <a:ext cx="8797601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ג. איזה כוח היה מושפע ממריחת הרצפה בשמן? במצב כזה, מה היה קורה לאדם א'?</a:t>
            </a:r>
            <a:endParaRPr lang="he-IL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37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build="allAtOnce"/>
      <p:bldP spid="1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/>
          <a:stretch>
            <a:fillRect/>
          </a:stretch>
        </p:blipFill>
        <p:spPr bwMode="auto">
          <a:xfrm>
            <a:off x="0" y="0"/>
            <a:ext cx="91535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0" y="23813"/>
            <a:ext cx="9144000" cy="76993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רק רגע...!</a:t>
            </a:r>
            <a:endParaRPr lang="he-IL" sz="4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9" name="AutoShape 2" descr="data:image/jpg;base64,/9j/4AAQSkZJRgABAQAAAQABAAD/2wCEAAkGBhQSERUUExQVFRUUGBoXGBYVGBgZGhgWFxgYGBgaGBgYHCYeHB0kGhccIC8gJCcpLCwsGR8xNTAsNScrLCkBCQoKDgwOGg8PGiwkHyQvKSwsLCw0LywsKiwpLCwsKSwpLCw0LCwpLCktKS0sKSwpLCwpNCwsLCwsLCwsLCwsLP/AABEIAMAAkAMBIgACEQEDEQH/xAAcAAABBQEBAQAAAAAAAAAAAAADAgQFBgcBAAj/xAA9EAACAQIEAwUGBQIFBAMAAAABAhEAAwQSITEFQVEGEyJhcTKBkaGx8AcUQsHRI3IzUmKS8RWisuEWU4L/xAAZAQADAQEBAAAAAAAAAAAAAAABAgMABAX/xAAlEQACAgICAgEEAwAAAAAAAAAAAQIRAxIhMUFRYQQTccEiMkL/2gAMAwEAAhEDEQA/AMXsrTim9oU6WgEQRFcIpZPSkVjCg0VwNSTSJrUawjCuA0muxWNYSdKSRXopJasY7FdVtaSDXQaxrCA0mda9yr00A2FU0lxrp0pKvFED6RyrAsQBPxotq4ZHWRv5Edee1Jt3gDOmnwnlIoyklhHUeQGomI002mgwojLO9OFNAs0bLTAQqaQxropJrAPVwmvVyaIBS10mvLXGFYx4PSc3mPfp864a8q1gio+/s0oLJ0+WuvSk5Kf8PxCqZjxQQJGzEEAghlI+foRQbpBSsNgOz1++Stu2xK/pPhOm8BomBqelBx/Cb1n/ABbbpqBJXQyCRDDwkEaggkETExRMLxO6sqLr28xBJV2UZlmJy7azB2BPvp0eLsBkIA5NChGc7HOYIZtIkiZnqZlc0/BTWLRCg10mrTxLssBaD2rV9FOTLcu22VTmkZZEoxkiMm87b1W7+HKMVZSrDdWGo9fdqPX0poyUuhJRaBgffrRbQ12O4Ppr/H702H38aIDqPUfUU7FsFaFFNIsmjsKAwKvMtLArh6UQASNa4tGuWiNwRInUEabSJ89KFHUx9+VEAtRXnFdRZ21paKCYI15RJrXwauQE0pBTh8KswXOumwPx12od1VXQEt6iP3PyNLdjatHCmtOLeHGUszRGgG8nmD5egNCVp9PvnR7WHLtvA67wPLz0rMZKwNtM5OqrpMsQo06/t61M9n7y23W5cCXNoDIbimNGVky6mOk6LqDQsLaVJgKSY9rWfdtvyp+exWKe4FVbaq5lQ11Qpjn0bflMbVGU49N0WWOS5XJNX7Vi8zNYxQZiy3FtJ/SV4KlltWQxUMiywnUnLAmYqXaXEpcvZrckZRJOxaSzlQfZWWgT0nnVwxf4TYlLLXr922xtpItK2c92gLSXIAAUax4miY5VUWwKXbd42wwNnxw5B/pKupzKAC2aAOtCFJ3diytqqIdR50pBsfT6g0hH+VKGny/aug5xNgU7tWyxCqCSdAACSSTAAAEkk6RTXDj609wzawNWMBROsk7/AAmlHJhewmL17y2mH6fmrtuxmjfKLrAsBzIECrLZ7LWsNgbt61iD+etgEPYv2imR4BW0bbM2kkFtGJnYU44LxTiFjCrisPimv2LQBvWmLXO6JGqXbTeMIP8A7EaI8QAgxEdouKYTFK1+xaOHvQC4TKbd1SfEMyAAPqCCyrOx1ilbYUiqcT4jfvhPzF+7dyg5e9d3yyeWYmJgTHQTUYEo2JuSx5gHQxBjkfWuLzqgrFIvuHlXLlwjbTz5/GvKJroSTrypvAo3SutXOdLDCfKlMFKADqTz6eVSeEw/9Nev1O30pucCxEqJ+/h9+VOOH4kEFG0I8/3qUnxwdONU+RFrE5XEmIMjTnOmmoInyNaFwjtGj3LJVwCwI8QZh4Ss+FGBIUER+2Ws+/LG40LLclUf5jpHr61pmN/D/JjLbLkXDpatoxK94BdVDnEB1cSWkuGEF5jUGubMoNcnVjcoj7t92hK4B4YP3692GmVYeM3HWJ0CqdJMFh0g4/duhVcAwzgc9wSJHlqAfdWk9p+CDvrPie7aw1vux3j/AOJce42ZWY7SkAnlC61m/G7KpcyBHTIIi4fEYOjHQDVf8uhiRTfTOLVI58990RoWlqNPTb1rg+/dS1b7+xXYzlR3CLJq5375t8NwoGTuzib112KjRlS2LaFhrqLlxgDMgaaCqhgNx6g/c1K92TZy5j7QBTqCC1stryJMTt4ttZnJlEjTPw1sIl5r/wCZtP4cgS2W2Zt7gdUIUNCiJAZtxImrdvMPh1vP+XtCy/iVhb0tvJObNaO0gxCxtMcqRwjhzNYHcPbtX7Aa6s5s91jKm2ZOQWzbEHNOZpEQSajuKcUW+huMrJcSO8BMwGJClW3K6ZfF4gYktMiSu+B/yVO5uT615eY+9qXiNWYiYJJ84JmhLr6efKuogFtPS3/y/Gg20M605uWyF/u+YHSj4AN3WhE60YqdvT50Fx8qULLJwTFwkNBmcug08vjr6CndngZxVyAp724wgbANGsk6AQJmOnnUbw/LkWRII66zESOsSdPOrVwDH58Th2DDvFmyx2BARu7b4DKT5DrXHkbi20d+KMZJKQPs72OuWb3eXSLYsscyZGuFXtsD4lELtrMwQ3MGav2L4Xau97dGJu2zcRGZiAUJ0twqxocmUTJHMgxROI3Ws4u1ilulBdt20uodUc5QELAbESdYMiOlSpxygDdlnbcSCM085A1riyzcpXZSK1XBBcR4MLNggjvCY7tlEkeHVrhJ0IEnmNhGlUnG4e1irYF0MMshLgEZWbXST4hIkr5HYmat3bPtBI/LWwuVyAl1W0GXxZbq/wCWAZ2kCD559hmDgkHMFzZSfLUkRr6n1psca5TNF7cMrPE+HPYuFLggjURqpU6hlPMHlz67U1E61de0eFV8Hn/XZYDoTackEx/fB8p00YgU5V+/P4V6WOe8bZw5IaSoJg+XnH1qZtA5s0EjQgAicoEAkEjl69aY8J4Y13QELALFjEKo3YkkQINXbhvY/vERsxUEkKxGhyiDGnhHsnxEaaxBqeTJGPZXHiciKXHLkNu3zMst4AM0eU6R/piYk6imzXE1BUIDbIMEHN+pCNAB4lEH6xJmOJ9nsvg0IYBkKt4iQR7I3DSQQJPQeVOxWJZmYkZSTqIiCN/n113oY2pdBnFw7GT70mlFq4qzXScrPIwnr5daJm5H0/mK5cBmY1P7aCkZtvvaadCs9m1k89f4rl4SsjeAT752+Arrjryj5j/2KCT+wpWEe8MxMDIfMj4QR9D7qluA47usVbdtg4Ouo2jXyiarl1jmnptHlUmhLBW5kT7+fl1qU4pr8l8U6N64VhFxdgKdCBlE+0jAyD10In0Jqk8O7RC6rXw6nMZKkRBYmNNpj5Ci/h12hyXEzydrZE7qTl1HlHwPlVF43wR8DeawXJBRHUwVzI4lZDbNyOh2rjx4VK4vs6cuTVr0A49xF2e4h0DXCT1y8l32nX1jpUpwnGZ/CqRbURl56DTMw0kkTptFV9rRuNPWSZ+fu9KnuFWHCwAxB20MCYknbar5YpQolhb2sluPY4NgL0R+iQP7xy5aKdfIVQ1MDWNxr8f5qe7QDLbCTqzEkA7DKYHz+flVfZo95+u1HBHWImd3IsfZbChyitADMXdmMDKmoWfUAx/pnYTW4Yngj3bEpduWLapIW2qC44iMzm4rBQeVsAQNzrA+fOC49lKEkstp86qScoOknTYmBrX0n2f4suJw9q7stxTmQsf80ZvMEDn/ADSTj/Ib7j1pFH472NxSLFu+h1OjeB2Mw0XNROu/hHnVI4/bt3rD3GhMXYcd8rgpcuKfCSV2Lq+Wf1QSZYRX0ZieHrdB2gqFIIkRMiIIIPmD9KpHansQl8tZfKquCyXB7SMFMNqJYA6Ms+z5kEZRcJdcG+7smmfO77/fKurTjFYB1vNaYAOrlGHQoSDr00mfSkYhArEcgP8Ag/GfhXXfg5mKtkka8p+Jofcc/uaLnnedo0jltNeZNPv300XQrVjO4DrzroEknz+gNFNswTHhBgnQxz239/mBvSmYBDB1Okeup93Kg2FIZsPdUlg7qi2MzBd8shjInlA+sfxHsKcuvhX0H0/maVqx4touXYjHWUcuyF1zBSbjqtpHyO6M6qCxE2xEwo8UzAFW78VcO2LwVvFhLZFu94nDkulu4iBVIBy/4hBbKSJAYaFqqX4ZX7T3msXiB3wtKpLASFuwbeu5bvAw5hrakVoP4cWLa28XYuojYeLN4ZgDbK4hfFbNs6AC7bbKNYJIG2sv6ysZu0ZHh8NlQMOW86kSZGnLbntFT/AnzZrbDxahWJ8iIJ8iIpp2y4c+Cx2J7i2Vw9u7CxqqiFOUmZXUmM0comi8Hxq3HW4uVSJLQIJnaY39alnXB0YWmVrjaFXA1kLrI1Exv99ajVX4mD9/GnvF8d31+5c3DMY/tXwr/wBqj501OnuNdME1FWcs3cmOeHWDlnlMec6fsZrQuyPbB8IvdjxIGUkbALJLTvM5vI1WuF4vClALmHvp+othr9tlOhH+FfUkbnTPz5U/S5hSIGJvWjOgv4VtRy8dm4//AI1zyuRdJG6dme1f5rD94bZtnaJLCRpvA56RrUj+dtu4DZc4GYA5SRspjpvHvNZxwntfbW7ayYy0yAZXtscQPCFABQNbjMCJ5cxU8O0dnxNaR712D7KMA2+Vc5XwiecGBJ1rY8j/ANEpwrozT8Xuzdxcc+Kt2nayyW2uOgLBHgoc55SEBnbXrVGu4VrhAX2iN5ABgSZJ0GnP7Gw3LGL79cdjjaw1q3ZWy4JZbTeJ3/w3JNzRyAg3k7ag4zhsR4wFldTEEggGdJXUaaVaMrbEfokP/iuIUSUVQRMs6wR5ESPXpNAx+AuWh4xoSQGUqwJGrCVJ11mPTrRhxZ2ENcYwRlLw2v8AcRPIb6VzFuzWFJKtFxhG0f00b2AAgBMeLcxGwpk35NS8DLht1QWVzAcZCSCQsn2mAOoB1g7HXcCmbGfdv6+XpTuyEki5oGGjCfCZkNlG40gjeCSNYBZ3kKEqd18/mDzBmQeYNO+xUeY0QvKjXl9KAW0+/s0Sw+npy8jv89aAyCW72SCN1hgehU5ht6VqHHe0C3cXYsYbTvb1i9dLHwm9cZHt22y/ptIxHhiWaYkSc74X3QvW2xCs9kMDcRIBZQZgTpB0nymNauvYfh/5zi7X0P8ASt3rmJ8Xhz+NjbUdCcwmdAAelSnQ6BfijiLicVuuMwAW0pYkQwZCRmK+Eg+JIPK3VTGLS2D3bHM6lSpX2ZmTmGjabEdasGCvviMZfTGKO8ewVi7oVv2FDCDHg1RvLxayKp73JkgRm2G8DkD8qyVun8G21QkbH3/80kbff3/xRrdhipfKxQHKWynKGMkKWiJMaCZ3oIHWqkh9w5RlE9fdUjZuEL7URsCfqCdKhsFiREHSpG3iAYkieRMa/GoSTOqLVEnavsw8Jkzplzf+U7+o3qVs4HFoC93GX8NaAJlHcsdPZQK6qWJAG+5qFsXO7cPpEHUEEmV0kbaHXlTXGcUa7qToNABsNtvPzpYr0afoLddrzZrjs78jdZrrARsGck/T6UK4ABMDwjU5RAnaTECRO5qX7M9nlxMM90KMwQW0KG4xj/UwyLJ3IPPaM1XtsGtlCtoHINMsQNo9g6kmJzNM1DL9QoOuzRx3yZKxyusCCfEpXSeRiCPiN9fOuh7bKqrOYGCEkyAJDGNS0sR0AArTlw4ugB0VyFCrnUEIg2AOUkKNgogCml7hwYKghVB/SCNpAEEmd9tvIU0fql6C8HyZtiLIESrD+4ET6SBQ8puplVJaypaRv3Q1aeuUnMDyBadljR+2vYtrGGW9dYCAYtgPnDEalyJQaBN45ispw+Ma2wdSQwBEgxIYEEcxBUkHqDXZB7I5pqhdsZthJ6AfxSVaDodauP4NY7u+LYcCR3me2dTqGtsRI5wVB9Y2ivoniHCLOKUrftrcVToHAMHkVO4PmCKLdGR8oLbzjw79BJ+AH0NWDseuJt4i3esQrWnks+ggiGBnU+GfZBPONK2HEfg5g2ZijYi0GIJS1c8OhkGCpI+OlO8H+FWEQsZxDSCPFdI35yoBJkTrPpUpOT4SKLVeTOMbwS/xDit98NZVZUlybkr4lK5mLKGUsJgZdCByqH7R9kLuBNsYm3lV9QbZDyFIDANsrAHz3B11r6B4LwGxhEK2ECBjmY6kserOxkx1PKor8QOyxx+Ce0mU3EYXLRJgB1B8JP8AqUlZ85rKLrnsDlzx0ZJdu4Y28yPcSwTlezaL5cphkXKzBYEanKxnU7yKt2n7Ovh2DgMbT+w7RoYBKEjmBzMTqeVcsXbuFuMrIwysRcttoQynUc4bl6eoNXC5x5Hw2oFyw/g5Z0JYHK4OmmUEHQxsaS3B+w0mZ9gsAhGrfMDl1p+li2k5Svrv86Y2MIQsgz7/AC9aRiVNUq/I6eq6JFr6nQMDy36+c1z8uDzX5HpUMwri6Gjp6YjyX2ibJUAA6xIkgEHXU6jnvU3geOXrY/p3bkDYF8y6TsrEj3CoCywIkGR97/xTjD4eTpI5nLof43iozin2VTLTZ7XXoiLZmBJVlJ9Spj5cquPYxFvqbxthWR8u+ZS0Kcw0lonZl3jeKzG0HLeFQSeQXTTmIIInqTVy4B2mv4O33YtWipYsQLjhgWCj28hTTLtB0+cHjjHofZsuXbm8V4fi/EYa0VMlv1Qohdtz0r5mitS4x2zuX5Buv3bZWyRsNwHCCDGnTkfSu379hzJyH+5DPxI1rpxzce0RcFLyR3YbGtYx1i8ozG0+cr/pAIb0kEieRivqTg3GLWKti7YbOhMMP1I43V13DDQEHy3GtfOuBVSlxrSgpaANxkCgAGYnrsesc45m7Fds8TgMRcuotq4l/wDxLbXInKTBVhJDAEiSCIJkUyns3Yrx0uOT6RaQZ5V4AlpGw58+sRtp9is54V+NSNPfYR7c7G1dt3RtJzAi2R7gaen8Y8Ira27wA/Ue5A+HeZvfFHZexNZei8tY8xrqYA1Pnp5b0i3YynQb9SflNZVxj8bnbTDiza0Picm+0nbKiZVHvLenVnY/GrEhcrC1dO2buLqGfMd6FPoIrNrx+zasvXbL8O8Ljv6jf0r4AVbqgGf8qupgPE6CQeQNY7xzsjieH3WFy2xU6C4isUdZ01A0Pk0ER5yR8a7SNi7mfEl33jOBkTYQlqSoG0kCep1rr8RulMma8bewTNdKQOQUtlj3VKc/gtCDGnC8OCo1X/cB9adXOCqxIOUEjl/6ptw3ilmDNy2D00I93Ojrxe1yZY5agCKlU7ZVONEbd7MyTDQehFMcT2dYCQwPuIqwjido7uvpm2+NGfF2G/X7wV+zTrLNCuEGVixwC+DKtb/3fsRVg4RYuICHRSTGziNN5MEx5QflS7uOsqYzKYHNgDH0ouHxdt1LKQQu/wDUWR/+ZzEeYBpZzlJco0Yxi+GSDYx1WO6tAAak3Wj5W5MddKEeJWoOd0108LKYHkTrPoBTXEYpTb8TMitzzMvlIgT+1QK4RDmjFYdlEwHzZteu3XlNLCCa5/Y0ptE6vG7KCA8hRAAzbDQCfQe+mXEONr+iXMaCSiTHPTM8dNB6703/AOn29kxFjUdEJmNYlxAnb60L/pyi4AbqugEsQLaidcqBpImBJ3geZFPUBNmEXjO5JOu6W1IWQAJJJlmMTqYEADoFWcV3hMMVjWDzHlrA8/WmP/RSZjELPIQoBPmc2nrTfBAho0W5bM7jX9iD+/nT6xd6m3fkXxXHMAUe2VJ1Vs07GZ2E+hpCYvMMwygj2oRSRO5EjnuI5zp1nMVhLN20CzgTssoGVoiNSP4IqqXFay8aH0IIZfPKSPnpFPjakq8iTervwWNAFAi7nHVF0M8wSF3Hl61L9mOFW8ReCsjsAJIDZNJ28A90TzNVGy+i6gKx3OijYHNAJEbka6QRW7cKxPDOHYcWjicNn0D3M6s9xhrOVCzAdB/NLJNCuRCcb/Daxcsj8qBYviShZ2KXNNbbhiQAeR5E66HTOLOMeyzWrim2yNlZGBzWyNwfLXzjzGtatifxP4fbnW9fOsBLZUa/6rpX7FZ5247RJxG4t1MMLLpobgcuzoPZDgIE02BkkDSSKHDVSNDa7RSMPhgZ1OnpRvyYPM/KnVvh91JD2riHXRrbj6rXjaI5N/tb+Ku5AUVXQzGDAnX6V44PzNOCjclb/a38Ulpj2W+DfxRtgpDc2B1roQfD0pZB6H/af4pJ9KaxaDtjnK5WbMPMAkeje186aFB50sJNBisqA7FizPWi3zmhdgo0UbDqfUkST6DYCvWdudeuKDyoXyMlwAbDfcV5EIII+HXy99FdqTRsFDu9g1dAy9NNB7x6/fOmDYcAc/lTixiGU+X2J+FdvQdRz3EEa+/7+NKrQXTQ3sORKn2WgEb89CPMe6pT8xrojadWFsD3W9/jUaU1HqPrTg34NaSsEfkeXLjLqBbSRPhWev6nJNRl/GO/tMx8idPhtTk3JA+FR2X7NaMfLDOXo//Z"/>
          <p:cNvSpPr>
            <a:spLocks noChangeAspect="1" noChangeArrowheads="1"/>
          </p:cNvSpPr>
          <p:nvPr/>
        </p:nvSpPr>
        <p:spPr bwMode="auto">
          <a:xfrm>
            <a:off x="8670925" y="-885825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" name="TextBox 1"/>
          <p:cNvSpPr txBox="1"/>
          <p:nvPr/>
        </p:nvSpPr>
        <p:spPr>
          <a:xfrm>
            <a:off x="1475656" y="980728"/>
            <a:ext cx="842493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נשאלת שאלה הבאה תלמידי פיזיקה יקרים: </a:t>
            </a:r>
          </a:p>
          <a:p>
            <a:pPr algn="ctr"/>
            <a:r>
              <a:rPr lang="he-IL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"אם אין מנוע, מה עוזר כביש?!" (החיכוך יקדם לי את הרכב?!)</a:t>
            </a:r>
          </a:p>
          <a:p>
            <a:pPr algn="ctr"/>
            <a:r>
              <a:rPr lang="he-I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באותו אופן:</a:t>
            </a:r>
          </a:p>
          <a:p>
            <a:pPr algn="ctr"/>
            <a:r>
              <a:rPr lang="he-IL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"אם אין כביש, מה עוזר מנוע?!"(המכונית תתקדם באוויר??)</a:t>
            </a:r>
          </a:p>
        </p:txBody>
      </p:sp>
      <p:pic>
        <p:nvPicPr>
          <p:cNvPr id="25602" name="Picture 2" descr="C:\Users\adar dorian\Desktop\diagrams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240" y="4365104"/>
            <a:ext cx="4226744" cy="2716534"/>
          </a:xfrm>
          <a:prstGeom prst="rect">
            <a:avLst/>
          </a:prstGeom>
          <a:noFill/>
        </p:spPr>
      </p:pic>
      <p:sp>
        <p:nvSpPr>
          <p:cNvPr id="15" name="מלבן מעוגל 14"/>
          <p:cNvSpPr/>
          <p:nvPr/>
        </p:nvSpPr>
        <p:spPr>
          <a:xfrm>
            <a:off x="5508104" y="4869160"/>
            <a:ext cx="3384376" cy="1728192"/>
          </a:xfrm>
          <a:prstGeom prst="roundRect">
            <a:avLst/>
          </a:prstGeom>
          <a:solidFill>
            <a:srgbClr val="92D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גלגול ללא החלקה (חיכוך סטטי)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8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he-IL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כוח מנוע.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he-IL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כוח חיכוך.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he-IL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כוח משקל.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he-IL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כוח נורמל.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92280" y="3822139"/>
            <a:ext cx="1944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1600" b="1" i="1" dirty="0" smtClean="0">
                <a:solidFill>
                  <a:srgbClr val="FF0000"/>
                </a:solidFill>
                <a:latin typeface="Guttman Yad-Brush" pitchFamily="2" charset="-79"/>
                <a:cs typeface="Guttman Yad-Brush" pitchFamily="2" charset="-79"/>
              </a:rPr>
              <a:t>דמיינו כאילו זה חוט יו-</a:t>
            </a:r>
            <a:r>
              <a:rPr lang="he-IL" sz="1600" b="1" i="1" dirty="0" err="1" smtClean="0">
                <a:solidFill>
                  <a:srgbClr val="FF0000"/>
                </a:solidFill>
                <a:latin typeface="Guttman Yad-Brush" pitchFamily="2" charset="-79"/>
                <a:cs typeface="Guttman Yad-Brush" pitchFamily="2" charset="-79"/>
              </a:rPr>
              <a:t>יו</a:t>
            </a:r>
            <a:r>
              <a:rPr lang="he-IL" sz="1600" b="1" i="1" dirty="0" smtClean="0">
                <a:solidFill>
                  <a:srgbClr val="FF0000"/>
                </a:solidFill>
                <a:latin typeface="Guttman Yad-Brush" pitchFamily="2" charset="-79"/>
                <a:cs typeface="Guttman Yad-Brush" pitchFamily="2" charset="-79"/>
              </a:rPr>
              <a:t> שנמשך ומגלגל יו-</a:t>
            </a:r>
            <a:r>
              <a:rPr lang="he-IL" sz="1600" b="1" i="1" dirty="0" err="1" smtClean="0">
                <a:solidFill>
                  <a:srgbClr val="FF0000"/>
                </a:solidFill>
                <a:latin typeface="Guttman Yad-Brush" pitchFamily="2" charset="-79"/>
                <a:cs typeface="Guttman Yad-Brush" pitchFamily="2" charset="-79"/>
              </a:rPr>
              <a:t>יו</a:t>
            </a:r>
            <a:endParaRPr lang="he-IL" sz="1600" b="1" u="sng" dirty="0">
              <a:solidFill>
                <a:srgbClr val="FF0000"/>
              </a:solidFill>
              <a:latin typeface="Guttman Yad-Brush" pitchFamily="2" charset="-79"/>
            </a:endParaRPr>
          </a:p>
        </p:txBody>
      </p:sp>
      <p:cxnSp>
        <p:nvCxnSpPr>
          <p:cNvPr id="17" name="מחבר חץ ישר 16"/>
          <p:cNvCxnSpPr>
            <a:stCxn id="16" idx="1"/>
          </p:cNvCxnSpPr>
          <p:nvPr/>
        </p:nvCxnSpPr>
        <p:spPr>
          <a:xfrm flipH="1">
            <a:off x="4572000" y="4237638"/>
            <a:ext cx="2520280" cy="70353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3528" y="2276872"/>
            <a:ext cx="8424936" cy="17927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he-IL" sz="105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e-IL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מסקנה</a:t>
            </a:r>
            <a:r>
              <a:rPr lang="he-I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לא רק הכביש באינטראקציה עם המכונית, אלא גם המנוע באינטראקציה עם המכונית, והכוחות ששניהם מפעילים יחד על הגלגל מצליחים להניע את הרכב.</a:t>
            </a:r>
          </a:p>
          <a:p>
            <a:pPr algn="ctr"/>
            <a:endParaRPr lang="he-IL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e-I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*אם לא היה כוח חיכוך סטטי (כביש), גלגל היה מסתובב במקומו ולא מתקדם.</a:t>
            </a:r>
          </a:p>
          <a:p>
            <a:pPr algn="ctr"/>
            <a:r>
              <a:rPr lang="he-I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*אם לא היה כוח סיבוב של מנוע, גלגל היה נייח. </a:t>
            </a:r>
            <a:endParaRPr lang="he-IL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96752"/>
            <a:ext cx="20002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2" name="חץ ימינה 11"/>
          <p:cNvSpPr/>
          <p:nvPr/>
        </p:nvSpPr>
        <p:spPr>
          <a:xfrm>
            <a:off x="1547664" y="1268760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63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/>
          <a:stretch>
            <a:fillRect/>
          </a:stretch>
        </p:blipFill>
        <p:spPr bwMode="auto">
          <a:xfrm>
            <a:off x="0" y="116632"/>
            <a:ext cx="91535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0" y="23813"/>
            <a:ext cx="9144000" cy="76993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שאלת הפיזיקאי שליש ב'</a:t>
            </a:r>
            <a:endParaRPr lang="he-IL" sz="4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9" name="AutoShape 2" descr="data:image/jpg;base64,/9j/4AAQSkZJRgABAQAAAQABAAD/2wCEAAkGBhQSERUUExQVFRUUGBoXGBYVGBgZGhgWFxgYGBgaGBgYHCYeHB0kGhccIC8gJCcpLCwsGR8xNTAsNScrLCkBCQoKDgwOGg8PGiwkHyQvKSwsLCw0LywsKiwpLCwsKSwpLCw0LCwpLCktKS0sKSwpLCwpNCwsLCwsLCwsLCwsLP/AABEIAMAAkAMBIgACEQEDEQH/xAAcAAABBQEBAQAAAAAAAAAAAAADAgQFBgcBAAj/xAA9EAACAQIEAwUGBQIFBAMAAAABAhEAAwQSITEFQVEGEyJhcTKBkaGx8AcUQsHRI3IzUmKS8RWisuEWU4L/xAAZAQADAQEBAAAAAAAAAAAAAAABAgMABAX/xAAlEQACAgICAgEEAwAAAAAAAAAAAQIRAxIhMUFRYQQTccEiMkL/2gAMAwEAAhEDEQA/AMXsrTim9oU6WgEQRFcIpZPSkVjCg0VwNSTSJrUawjCuA0muxWNYSdKSRXopJasY7FdVtaSDXQaxrCA0mda9yr00A2FU0lxrp0pKvFED6RyrAsQBPxotq4ZHWRv5Edee1Jt3gDOmnwnlIoyklhHUeQGomI002mgwojLO9OFNAs0bLTAQqaQxropJrAPVwmvVyaIBS10mvLXGFYx4PSc3mPfp864a8q1gio+/s0oLJ0+WuvSk5Kf8PxCqZjxQQJGzEEAghlI+foRQbpBSsNgOz1++Stu2xK/pPhOm8BomBqelBx/Cb1n/ABbbpqBJXQyCRDDwkEaggkETExRMLxO6sqLr28xBJV2UZlmJy7azB2BPvp0eLsBkIA5NChGc7HOYIZtIkiZnqZlc0/BTWLRCg10mrTxLssBaD2rV9FOTLcu22VTmkZZEoxkiMm87b1W7+HKMVZSrDdWGo9fdqPX0poyUuhJRaBgffrRbQ12O4Ppr/H702H38aIDqPUfUU7FsFaFFNIsmjsKAwKvMtLArh6UQASNa4tGuWiNwRInUEabSJ89KFHUx9+VEAtRXnFdRZ21paKCYI15RJrXwauQE0pBTh8KswXOumwPx12od1VXQEt6iP3PyNLdjatHCmtOLeHGUszRGgG8nmD5egNCVp9PvnR7WHLtvA67wPLz0rMZKwNtM5OqrpMsQo06/t61M9n7y23W5cCXNoDIbimNGVky6mOk6LqDQsLaVJgKSY9rWfdtvyp+exWKe4FVbaq5lQ11Qpjn0bflMbVGU49N0WWOS5XJNX7Vi8zNYxQZiy3FtJ/SV4KlltWQxUMiywnUnLAmYqXaXEpcvZrckZRJOxaSzlQfZWWgT0nnVwxf4TYlLLXr922xtpItK2c92gLSXIAAUax4miY5VUWwKXbd42wwNnxw5B/pKupzKAC2aAOtCFJ3diytqqIdR50pBsfT6g0hH+VKGny/aug5xNgU7tWyxCqCSdAACSSTAAAEkk6RTXDj609wzawNWMBROsk7/AAmlHJhewmL17y2mH6fmrtuxmjfKLrAsBzIECrLZ7LWsNgbt61iD+etgEPYv2imR4BW0bbM2kkFtGJnYU44LxTiFjCrisPimv2LQBvWmLXO6JGqXbTeMIP8A7EaI8QAgxEdouKYTFK1+xaOHvQC4TKbd1SfEMyAAPqCCyrOx1ilbYUiqcT4jfvhPzF+7dyg5e9d3yyeWYmJgTHQTUYEo2JuSx5gHQxBjkfWuLzqgrFIvuHlXLlwjbTz5/GvKJroSTrypvAo3SutXOdLDCfKlMFKADqTz6eVSeEw/9Nev1O30pucCxEqJ+/h9+VOOH4kEFG0I8/3qUnxwdONU+RFrE5XEmIMjTnOmmoInyNaFwjtGj3LJVwCwI8QZh4Ss+FGBIUER+2Ws+/LG40LLclUf5jpHr61pmN/D/JjLbLkXDpatoxK94BdVDnEB1cSWkuGEF5jUGubMoNcnVjcoj7t92hK4B4YP3692GmVYeM3HWJ0CqdJMFh0g4/duhVcAwzgc9wSJHlqAfdWk9p+CDvrPie7aw1vux3j/AOJce42ZWY7SkAnlC61m/G7KpcyBHTIIi4fEYOjHQDVf8uhiRTfTOLVI58990RoWlqNPTb1rg+/dS1b7+xXYzlR3CLJq5375t8NwoGTuzib112KjRlS2LaFhrqLlxgDMgaaCqhgNx6g/c1K92TZy5j7QBTqCC1stryJMTt4ttZnJlEjTPw1sIl5r/wCZtP4cgS2W2Zt7gdUIUNCiJAZtxImrdvMPh1vP+XtCy/iVhb0tvJObNaO0gxCxtMcqRwjhzNYHcPbtX7Aa6s5s91jKm2ZOQWzbEHNOZpEQSajuKcUW+huMrJcSO8BMwGJClW3K6ZfF4gYktMiSu+B/yVO5uT615eY+9qXiNWYiYJJ84JmhLr6efKuogFtPS3/y/Gg20M605uWyF/u+YHSj4AN3WhE60YqdvT50Fx8qULLJwTFwkNBmcug08vjr6CndngZxVyAp724wgbANGsk6AQJmOnnUbw/LkWRII66zESOsSdPOrVwDH58Th2DDvFmyx2BARu7b4DKT5DrXHkbi20d+KMZJKQPs72OuWb3eXSLYsscyZGuFXtsD4lELtrMwQ3MGav2L4Xau97dGJu2zcRGZiAUJ0twqxocmUTJHMgxROI3Ws4u1ilulBdt20uodUc5QELAbESdYMiOlSpxygDdlnbcSCM085A1riyzcpXZSK1XBBcR4MLNggjvCY7tlEkeHVrhJ0IEnmNhGlUnG4e1irYF0MMshLgEZWbXST4hIkr5HYmat3bPtBI/LWwuVyAl1W0GXxZbq/wCWAZ2kCD559hmDgkHMFzZSfLUkRr6n1psca5TNF7cMrPE+HPYuFLggjURqpU6hlPMHlz67U1E61de0eFV8Hn/XZYDoTackEx/fB8p00YgU5V+/P4V6WOe8bZw5IaSoJg+XnH1qZtA5s0EjQgAicoEAkEjl69aY8J4Y13QELALFjEKo3YkkQINXbhvY/vERsxUEkKxGhyiDGnhHsnxEaaxBqeTJGPZXHiciKXHLkNu3zMst4AM0eU6R/piYk6imzXE1BUIDbIMEHN+pCNAB4lEH6xJmOJ9nsvg0IYBkKt4iQR7I3DSQQJPQeVOxWJZmYkZSTqIiCN/n113oY2pdBnFw7GT70mlFq4qzXScrPIwnr5daJm5H0/mK5cBmY1P7aCkZtvvaadCs9m1k89f4rl4SsjeAT752+Arrjryj5j/2KCT+wpWEe8MxMDIfMj4QR9D7qluA47usVbdtg4Ouo2jXyiarl1jmnptHlUmhLBW5kT7+fl1qU4pr8l8U6N64VhFxdgKdCBlE+0jAyD10In0Jqk8O7RC6rXw6nMZKkRBYmNNpj5Ci/h12hyXEzydrZE7qTl1HlHwPlVF43wR8DeawXJBRHUwVzI4lZDbNyOh2rjx4VK4vs6cuTVr0A49xF2e4h0DXCT1y8l32nX1jpUpwnGZ/CqRbURl56DTMw0kkTptFV9rRuNPWSZ+fu9KnuFWHCwAxB20MCYknbar5YpQolhb2sluPY4NgL0R+iQP7xy5aKdfIVQ1MDWNxr8f5qe7QDLbCTqzEkA7DKYHz+flVfZo95+u1HBHWImd3IsfZbChyitADMXdmMDKmoWfUAx/pnYTW4Yngj3bEpduWLapIW2qC44iMzm4rBQeVsAQNzrA+fOC49lKEkstp86qScoOknTYmBrX0n2f4suJw9q7stxTmQsf80ZvMEDn/ADSTj/Ib7j1pFH472NxSLFu+h1OjeB2Mw0XNROu/hHnVI4/bt3rD3GhMXYcd8rgpcuKfCSV2Lq+Wf1QSZYRX0ZieHrdB2gqFIIkRMiIIIPmD9KpHansQl8tZfKquCyXB7SMFMNqJYA6Ms+z5kEZRcJdcG+7smmfO77/fKurTjFYB1vNaYAOrlGHQoSDr00mfSkYhArEcgP8Ag/GfhXXfg5mKtkka8p+Jofcc/uaLnnedo0jltNeZNPv300XQrVjO4DrzroEknz+gNFNswTHhBgnQxz239/mBvSmYBDB1Okeup93Kg2FIZsPdUlg7qi2MzBd8shjInlA+sfxHsKcuvhX0H0/maVqx4touXYjHWUcuyF1zBSbjqtpHyO6M6qCxE2xEwo8UzAFW78VcO2LwVvFhLZFu94nDkulu4iBVIBy/4hBbKSJAYaFqqX4ZX7T3msXiB3wtKpLASFuwbeu5bvAw5hrakVoP4cWLa28XYuojYeLN4ZgDbK4hfFbNs6AC7bbKNYJIG2sv6ysZu0ZHh8NlQMOW86kSZGnLbntFT/AnzZrbDxahWJ8iIJ8iIpp2y4c+Cx2J7i2Vw9u7CxqqiFOUmZXUmM0comi8Hxq3HW4uVSJLQIJnaY39alnXB0YWmVrjaFXA1kLrI1Exv99ajVX4mD9/GnvF8d31+5c3DMY/tXwr/wBqj501OnuNdME1FWcs3cmOeHWDlnlMec6fsZrQuyPbB8IvdjxIGUkbALJLTvM5vI1WuF4vClALmHvp+othr9tlOhH+FfUkbnTPz5U/S5hSIGJvWjOgv4VtRy8dm4//AI1zyuRdJG6dme1f5rD94bZtnaJLCRpvA56RrUj+dtu4DZc4GYA5SRspjpvHvNZxwntfbW7ayYy0yAZXtscQPCFABQNbjMCJ5cxU8O0dnxNaR712D7KMA2+Vc5XwiecGBJ1rY8j/ANEpwrozT8Xuzdxcc+Kt2nayyW2uOgLBHgoc55SEBnbXrVGu4VrhAX2iN5ABgSZJ0GnP7Gw3LGL79cdjjaw1q3ZWy4JZbTeJ3/w3JNzRyAg3k7ag4zhsR4wFldTEEggGdJXUaaVaMrbEfokP/iuIUSUVQRMs6wR5ESPXpNAx+AuWh4xoSQGUqwJGrCVJ11mPTrRhxZ2ENcYwRlLw2v8AcRPIb6VzFuzWFJKtFxhG0f00b2AAgBMeLcxGwpk35NS8DLht1QWVzAcZCSCQsn2mAOoB1g7HXcCmbGfdv6+XpTuyEki5oGGjCfCZkNlG40gjeCSNYBZ3kKEqd18/mDzBmQeYNO+xUeY0QvKjXl9KAW0+/s0Sw+npy8jv89aAyCW72SCN1hgehU5ht6VqHHe0C3cXYsYbTvb1i9dLHwm9cZHt22y/ptIxHhiWaYkSc74X3QvW2xCs9kMDcRIBZQZgTpB0nymNauvYfh/5zi7X0P8ASt3rmJ8Xhz+NjbUdCcwmdAAelSnQ6BfijiLicVuuMwAW0pYkQwZCRmK+Eg+JIPK3VTGLS2D3bHM6lSpX2ZmTmGjabEdasGCvviMZfTGKO8ewVi7oVv2FDCDHg1RvLxayKp73JkgRm2G8DkD8qyVun8G21QkbH3/80kbff3/xRrdhipfKxQHKWynKGMkKWiJMaCZ3oIHWqkh9w5RlE9fdUjZuEL7URsCfqCdKhsFiREHSpG3iAYkieRMa/GoSTOqLVEnavsw8Jkzplzf+U7+o3qVs4HFoC93GX8NaAJlHcsdPZQK6qWJAG+5qFsXO7cPpEHUEEmV0kbaHXlTXGcUa7qToNABsNtvPzpYr0afoLddrzZrjs78jdZrrARsGck/T6UK4ABMDwjU5RAnaTECRO5qX7M9nlxMM90KMwQW0KG4xj/UwyLJ3IPPaM1XtsGtlCtoHINMsQNo9g6kmJzNM1DL9QoOuzRx3yZKxyusCCfEpXSeRiCPiN9fOuh7bKqrOYGCEkyAJDGNS0sR0AArTlw4ugB0VyFCrnUEIg2AOUkKNgogCml7hwYKghVB/SCNpAEEmd9tvIU0fql6C8HyZtiLIESrD+4ET6SBQ8puplVJaypaRv3Q1aeuUnMDyBadljR+2vYtrGGW9dYCAYtgPnDEalyJQaBN45ispw+Ma2wdSQwBEgxIYEEcxBUkHqDXZB7I5pqhdsZthJ6AfxSVaDodauP4NY7u+LYcCR3me2dTqGtsRI5wVB9Y2ivoniHCLOKUrftrcVToHAMHkVO4PmCKLdGR8oLbzjw79BJ+AH0NWDseuJt4i3esQrWnks+ggiGBnU+GfZBPONK2HEfg5g2ZijYi0GIJS1c8OhkGCpI+OlO8H+FWEQsZxDSCPFdI35yoBJkTrPpUpOT4SKLVeTOMbwS/xDit98NZVZUlybkr4lK5mLKGUsJgZdCByqH7R9kLuBNsYm3lV9QbZDyFIDANsrAHz3B11r6B4LwGxhEK2ECBjmY6kserOxkx1PKor8QOyxx+Ce0mU3EYXLRJgB1B8JP8AqUlZ85rKLrnsDlzx0ZJdu4Y28yPcSwTlezaL5cphkXKzBYEanKxnU7yKt2n7Ovh2DgMbT+w7RoYBKEjmBzMTqeVcsXbuFuMrIwysRcttoQynUc4bl6eoNXC5x5Hw2oFyw/g5Z0JYHK4OmmUEHQxsaS3B+w0mZ9gsAhGrfMDl1p+li2k5Svrv86Y2MIQsgz7/AC9aRiVNUq/I6eq6JFr6nQMDy36+c1z8uDzX5HpUMwri6Gjp6YjyX2ibJUAA6xIkgEHXU6jnvU3geOXrY/p3bkDYF8y6TsrEj3CoCywIkGR97/xTjD4eTpI5nLof43iozin2VTLTZ7XXoiLZmBJVlJ9Spj5cquPYxFvqbxthWR8u+ZS0Kcw0lonZl3jeKzG0HLeFQSeQXTTmIIInqTVy4B2mv4O33YtWipYsQLjhgWCj28hTTLtB0+cHjjHofZsuXbm8V4fi/EYa0VMlv1Qohdtz0r5mitS4x2zuX5Buv3bZWyRsNwHCCDGnTkfSu379hzJyH+5DPxI1rpxzce0RcFLyR3YbGtYx1i8ozG0+cr/pAIb0kEieRivqTg3GLWKti7YbOhMMP1I43V13DDQEHy3GtfOuBVSlxrSgpaANxkCgAGYnrsesc45m7Fds8TgMRcuotq4l/wDxLbXInKTBVhJDAEiSCIJkUyns3Yrx0uOT6RaQZ5V4AlpGw58+sRtp9is54V+NSNPfYR7c7G1dt3RtJzAi2R7gaen8Y8Ira27wA/Ue5A+HeZvfFHZexNZei8tY8xrqYA1Pnp5b0i3YynQb9SflNZVxj8bnbTDiza0Picm+0nbKiZVHvLenVnY/GrEhcrC1dO2buLqGfMd6FPoIrNrx+zasvXbL8O8Ljv6jf0r4AVbqgGf8qupgPE6CQeQNY7xzsjieH3WFy2xU6C4isUdZ01A0Pk0ER5yR8a7SNi7mfEl33jOBkTYQlqSoG0kCep1rr8RulMma8bewTNdKQOQUtlj3VKc/gtCDGnC8OCo1X/cB9adXOCqxIOUEjl/6ptw3ilmDNy2D00I93Ojrxe1yZY5agCKlU7ZVONEbd7MyTDQehFMcT2dYCQwPuIqwjido7uvpm2+NGfF2G/X7wV+zTrLNCuEGVixwC+DKtb/3fsRVg4RYuICHRSTGziNN5MEx5QflS7uOsqYzKYHNgDH0ouHxdt1LKQQu/wDUWR/+ZzEeYBpZzlJco0Yxi+GSDYx1WO6tAAak3Wj5W5MddKEeJWoOd0108LKYHkTrPoBTXEYpTb8TMitzzMvlIgT+1QK4RDmjFYdlEwHzZteu3XlNLCCa5/Y0ptE6vG7KCA8hRAAzbDQCfQe+mXEONr+iXMaCSiTHPTM8dNB6703/AOn29kxFjUdEJmNYlxAnb60L/pyi4AbqugEsQLaidcqBpImBJ3geZFPUBNmEXjO5JOu6W1IWQAJJJlmMTqYEADoFWcV3hMMVjWDzHlrA8/WmP/RSZjELPIQoBPmc2nrTfBAho0W5bM7jX9iD+/nT6xd6m3fkXxXHMAUe2VJ1Vs07GZ2E+hpCYvMMwygj2oRSRO5EjnuI5zp1nMVhLN20CzgTssoGVoiNSP4IqqXFay8aH0IIZfPKSPnpFPjakq8iTervwWNAFAi7nHVF0M8wSF3Hl61L9mOFW8ReCsjsAJIDZNJ28A90TzNVGy+i6gKx3OijYHNAJEbka6QRW7cKxPDOHYcWjicNn0D3M6s9xhrOVCzAdB/NLJNCuRCcb/Daxcsj8qBYviShZ2KXNNbbhiQAeR5E66HTOLOMeyzWrim2yNlZGBzWyNwfLXzjzGtatifxP4fbnW9fOsBLZUa/6rpX7FZ5247RJxG4t1MMLLpobgcuzoPZDgIE02BkkDSSKHDVSNDa7RSMPhgZ1OnpRvyYPM/KnVvh91JD2riHXRrbj6rXjaI5N/tb+Ku5AUVXQzGDAnX6V44PzNOCjclb/a38Ulpj2W+DfxRtgpDc2B1roQfD0pZB6H/af4pJ9KaxaDtjnK5WbMPMAkeje186aFB50sJNBisqA7FizPWi3zmhdgo0UbDqfUkST6DYCvWdudeuKDyoXyMlwAbDfcV5EIII+HXy99FdqTRsFDu9g1dAy9NNB7x6/fOmDYcAc/lTixiGU+X2J+FdvQdRz3EEa+/7+NKrQXTQ3sORKn2WgEb89CPMe6pT8xrojadWFsD3W9/jUaU1HqPrTg34NaSsEfkeXLjLqBbSRPhWev6nJNRl/GO/tMx8idPhtTk3JA+FR2X7NaMfLDOXo//Z"/>
          <p:cNvSpPr>
            <a:spLocks noChangeAspect="1" noChangeArrowheads="1"/>
          </p:cNvSpPr>
          <p:nvPr/>
        </p:nvSpPr>
        <p:spPr bwMode="auto">
          <a:xfrm>
            <a:off x="8670925" y="-885825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/>
          </a:p>
        </p:txBody>
      </p:sp>
      <p:pic>
        <p:nvPicPr>
          <p:cNvPr id="25602" name="Picture 2" descr="C:\Users\adar dorian\Desktop\diagrams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240" y="4365104"/>
            <a:ext cx="4226744" cy="271653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1560" y="2708920"/>
            <a:ext cx="8136904" cy="21005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he-IL" sz="105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e-IL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שאלת הפיזיקאי</a:t>
            </a:r>
            <a:r>
              <a:rPr lang="he-I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הוכיחו אינטואיטיבית כי בהזנחת התנגדות האוויר,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buAutoNum type="arabicPeriod"/>
            </a:pPr>
            <a:r>
              <a:rPr lang="he-I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הרכב יגדיל את מהירותו, כאשר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T&gt;f</a:t>
            </a:r>
            <a:r>
              <a:rPr lang="he-I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 indent="-457200" algn="ctr">
              <a:buFontTx/>
              <a:buAutoNum type="arabicPeriod"/>
            </a:pPr>
            <a:r>
              <a:rPr lang="he-I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הרכב יקטין את מהירות, כאשר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T&lt;f</a:t>
            </a:r>
            <a:r>
              <a:rPr lang="he-I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 indent="-457200" algn="ctr">
              <a:buAutoNum type="arabicPeriod"/>
            </a:pPr>
            <a:r>
              <a:rPr lang="he-I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הרכב יתמיד במצבו - מהירות קבועה, כאשר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T=f</a:t>
            </a:r>
            <a:r>
              <a:rPr lang="he-I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 indent="-457200" algn="ctr"/>
            <a:r>
              <a:rPr lang="he-I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(רמז: מומנט=כוח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he-I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זרוע)</a:t>
            </a:r>
            <a:endParaRPr lang="he-IL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936" y="968385"/>
            <a:ext cx="8272536" cy="21005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רואים בבירור, </a:t>
            </a:r>
            <a:r>
              <a:rPr lang="he-IL" sz="2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שקול כוחות בכיוון </a:t>
            </a:r>
            <a:r>
              <a:rPr lang="en-US" sz="2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he-IL" sz="2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לא שווה לאפס</a:t>
            </a:r>
            <a:r>
              <a:rPr lang="he-I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</a:t>
            </a:r>
          </a:p>
          <a:p>
            <a:pPr algn="ctr"/>
            <a:endParaRPr lang="he-IL" sz="20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e-I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האם הרכב יאיץ?</a:t>
            </a:r>
          </a:p>
          <a:p>
            <a:pPr algn="ctr"/>
            <a:endParaRPr lang="he-IL" sz="2000" b="1" i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e-IL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שניה</a:t>
            </a:r>
            <a:r>
              <a:rPr lang="he-IL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..אם אין מנוע מתקלקל, כלומר 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T=0</a:t>
            </a:r>
            <a:r>
              <a:rPr lang="he-IL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הרכב עדיין יאיץ? </a:t>
            </a:r>
          </a:p>
          <a:p>
            <a:pPr algn="ctr"/>
            <a:r>
              <a:rPr lang="he-IL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משהו לא מסתדר... אבל יש עדיין את כוח החיכוך בכיוון התנועה...והוא לא אפס..</a:t>
            </a:r>
          </a:p>
          <a:p>
            <a:pPr algn="ctr"/>
            <a:endParaRPr lang="he-IL" sz="105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מלבן מעוגל 10"/>
          <p:cNvSpPr/>
          <p:nvPr/>
        </p:nvSpPr>
        <p:spPr>
          <a:xfrm>
            <a:off x="5508104" y="4869160"/>
            <a:ext cx="3384376" cy="1728192"/>
          </a:xfrm>
          <a:prstGeom prst="roundRect">
            <a:avLst/>
          </a:prstGeom>
          <a:solidFill>
            <a:srgbClr val="92D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גלגול ללא החלקה (חיכוך סטטי)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8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he-IL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כוח מנוע.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he-IL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כוח חיכוך.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he-IL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כוח משקל.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he-IL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כוח נורמל.</a:t>
            </a:r>
          </a:p>
        </p:txBody>
      </p:sp>
    </p:spTree>
    <p:extLst>
      <p:ext uri="{BB962C8B-B14F-4D97-AF65-F5344CB8AC3E}">
        <p14:creationId xmlns:p14="http://schemas.microsoft.com/office/powerpoint/2010/main" val="17663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11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 xmlns="b94d4dcf-1feb-4cab-8230-a68627850beb">משותף</Share>
    <Grade10 xmlns="b94d4dcf-1feb-4cab-8230-a68627850beb">לא</Grade10>
    <Grade11 xmlns="b94d4dcf-1feb-4cab-8230-a68627850beb">לא</Grade11>
    <Grade12 xmlns="b94d4dcf-1feb-4cab-8230-a68627850beb">לא</Grade12>
    <StopPublishingDate xmlns="b94d4dcf-1feb-4cab-8230-a68627850beb" xsi:nil="true"/>
    <JHS-Creator xmlns="b94d4dcf-1feb-4cab-8230-a68627850beb">מקיף ו</JHS-Creator>
    <SchoolSubject xmlns="b94d4dcf-1feb-4cab-8230-a68627850beb">239</SchoolSubject>
    <MainTopic xmlns="b94d4dcf-1feb-4cab-8230-a68627850beb">פיזיקה</MainTopic>
    <SubTopic xmlns="b94d4dcf-1feb-4cab-8230-a68627850beb" xsi:nil="true"/>
    <Grade9 xmlns="b94d4dcf-1feb-4cab-8230-a68627850beb">לא</Grade9>
    <cls-3 xmlns="b94d4dcf-1feb-4cab-8230-a68627850beb">לא</cls-3>
    <cls-2 xmlns="b94d4dcf-1feb-4cab-8230-a68627850beb">לא</cls-2>
    <KeyWords xmlns="b94d4dcf-1feb-4cab-8230-a68627850beb" xsi:nil="true"/>
    <cls-1 xmlns="b94d4dcf-1feb-4cab-8230-a68627850beb">כן</cls-1>
    <Grade7 xmlns="b94d4dcf-1feb-4cab-8230-a68627850beb">לא</Grade7>
    <Grade8 xmlns="b94d4dcf-1feb-4cab-8230-a68627850beb">כן</Grade8>
    <cls-7 xmlns="b94d4dcf-1feb-4cab-8230-a68627850beb">לא</cls-7>
    <cls-6 xmlns="b94d4dcf-1feb-4cab-8230-a68627850beb">לא</cls-6>
    <cls-5 xmlns="b94d4dcf-1feb-4cab-8230-a68627850beb">לא</cls-5>
    <cls-10 xmlns="b94d4dcf-1feb-4cab-8230-a68627850beb">לא</cls-10>
    <cls-4 xmlns="b94d4dcf-1feb-4cab-8230-a68627850beb">לא</cls-4>
    <PublishingDate xmlns="b94d4dcf-1feb-4cab-8230-a68627850beb">2013-04-16T21:00:00+00:00</PublishingDate>
    <cls-9 xmlns="b94d4dcf-1feb-4cab-8230-a68627850beb">לא</cls-9>
    <cls-8 xmlns="b94d4dcf-1feb-4cab-8230-a68627850beb">לא</cls-8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מסמך מקוטלג ל 6 שנתי" ma:contentTypeID="0x010100A51F5DD9000D2E4D8CACEAF4F22E48190100274DB3E988C8B64EBBFE320AAC57E98F" ma:contentTypeVersion="3" ma:contentTypeDescription="" ma:contentTypeScope="" ma:versionID="1515e8efa1879883fc62648312e45079">
  <xsd:schema xmlns:xsd="http://www.w3.org/2001/XMLSchema" xmlns:xs="http://www.w3.org/2001/XMLSchema" xmlns:p="http://schemas.microsoft.com/office/2006/metadata/properties" xmlns:ns2="b94d4dcf-1feb-4cab-8230-a68627850beb" targetNamespace="http://schemas.microsoft.com/office/2006/metadata/properties" ma:root="true" ma:fieldsID="200470426fe3ae2101fa45a2a0b1fe96" ns2:_="">
    <xsd:import namespace="b94d4dcf-1feb-4cab-8230-a68627850beb"/>
    <xsd:element name="properties">
      <xsd:complexType>
        <xsd:sequence>
          <xsd:element name="documentManagement">
            <xsd:complexType>
              <xsd:all>
                <xsd:element ref="ns2:SchoolSubject"/>
                <xsd:element ref="ns2:MainTopic"/>
                <xsd:element ref="ns2:SubTopic" minOccurs="0"/>
                <xsd:element ref="ns2:KeyWords" minOccurs="0"/>
                <xsd:element ref="ns2:Share"/>
                <xsd:element ref="ns2:Grade7" minOccurs="0"/>
                <xsd:element ref="ns2:Grade8" minOccurs="0"/>
                <xsd:element ref="ns2:Grade9" minOccurs="0"/>
                <xsd:element ref="ns2:Grade10" minOccurs="0"/>
                <xsd:element ref="ns2:Grade11" minOccurs="0"/>
                <xsd:element ref="ns2:Grade12" minOccurs="0"/>
                <xsd:element ref="ns2:PublishingDate" minOccurs="0"/>
                <xsd:element ref="ns2:StopPublishingDate" minOccurs="0"/>
                <xsd:element ref="ns2:cls-1" minOccurs="0"/>
                <xsd:element ref="ns2:cls-2" minOccurs="0"/>
                <xsd:element ref="ns2:cls-3" minOccurs="0"/>
                <xsd:element ref="ns2:cls-4" minOccurs="0"/>
                <xsd:element ref="ns2:cls-5" minOccurs="0"/>
                <xsd:element ref="ns2:cls-6" minOccurs="0"/>
                <xsd:element ref="ns2:cls-7" minOccurs="0"/>
                <xsd:element ref="ns2:cls-8" minOccurs="0"/>
                <xsd:element ref="ns2:cls-9" minOccurs="0"/>
                <xsd:element ref="ns2:cls-10" minOccurs="0"/>
                <xsd:element ref="ns2:JHS-Creato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d4dcf-1feb-4cab-8230-a68627850beb" elementFormDefault="qualified">
    <xsd:import namespace="http://schemas.microsoft.com/office/2006/documentManagement/types"/>
    <xsd:import namespace="http://schemas.microsoft.com/office/infopath/2007/PartnerControls"/>
    <xsd:element name="SchoolSubject" ma:index="2" ma:displayName="נושא הלימוד" ma:list="{c5bbe310-6cb8-4afa-8192-ed68bfd1c868}" ma:internalName="SchoolSubject" ma:showField="Title" ma:web="b94d4dcf-1feb-4cab-8230-a68627850beb">
      <xsd:simpleType>
        <xsd:restriction base="dms:Lookup"/>
      </xsd:simpleType>
    </xsd:element>
    <xsd:element name="MainTopic" ma:index="3" ma:displayName="נושא ראשי" ma:internalName="MainTopic">
      <xsd:simpleType>
        <xsd:restriction base="dms:Text">
          <xsd:maxLength value="255"/>
        </xsd:restriction>
      </xsd:simpleType>
    </xsd:element>
    <xsd:element name="SubTopic" ma:index="4" nillable="true" ma:displayName="נושא משני" ma:internalName="SubTopic">
      <xsd:simpleType>
        <xsd:restriction base="dms:Text">
          <xsd:maxLength value="255"/>
        </xsd:restriction>
      </xsd:simpleType>
    </xsd:element>
    <xsd:element name="KeyWords" ma:index="5" nillable="true" ma:displayName="מילות מפתח לחיפוש" ma:internalName="KeyWords">
      <xsd:simpleType>
        <xsd:restriction base="dms:Text">
          <xsd:maxLength value="255"/>
        </xsd:restriction>
      </xsd:simpleType>
    </xsd:element>
    <xsd:element name="Share" ma:index="6" ma:displayName="רמת שיתוף" ma:default="משותף" ma:format="Dropdown" ma:internalName="Share">
      <xsd:simpleType>
        <xsd:restriction base="dms:Choice">
          <xsd:enumeration value="משותף"/>
          <xsd:enumeration value="מורים"/>
          <xsd:enumeration value="אישי"/>
        </xsd:restriction>
      </xsd:simpleType>
    </xsd:element>
    <xsd:element name="Grade7" ma:index="7" nillable="true" ma:displayName="שכבת ז" ma:default="לא" ma:format="Dropdown" ma:internalName="Grade7">
      <xsd:simpleType>
        <xsd:restriction base="dms:Choice">
          <xsd:enumeration value="כן"/>
          <xsd:enumeration value="לא"/>
        </xsd:restriction>
      </xsd:simpleType>
    </xsd:element>
    <xsd:element name="Grade8" ma:index="8" nillable="true" ma:displayName="שכבת ח" ma:default="לא" ma:format="Dropdown" ma:internalName="Grade8">
      <xsd:simpleType>
        <xsd:restriction base="dms:Choice">
          <xsd:enumeration value="כן"/>
          <xsd:enumeration value="לא"/>
        </xsd:restriction>
      </xsd:simpleType>
    </xsd:element>
    <xsd:element name="Grade9" ma:index="9" nillable="true" ma:displayName="שכבת ט" ma:default="לא" ma:format="Dropdown" ma:internalName="Grade9">
      <xsd:simpleType>
        <xsd:restriction base="dms:Choice">
          <xsd:enumeration value="כן"/>
          <xsd:enumeration value="לא"/>
        </xsd:restriction>
      </xsd:simpleType>
    </xsd:element>
    <xsd:element name="Grade10" ma:index="10" nillable="true" ma:displayName="שכבת י" ma:default="לא" ma:format="Dropdown" ma:internalName="Grade10">
      <xsd:simpleType>
        <xsd:restriction base="dms:Choice">
          <xsd:enumeration value="כן"/>
          <xsd:enumeration value="לא"/>
        </xsd:restriction>
      </xsd:simpleType>
    </xsd:element>
    <xsd:element name="Grade11" ma:index="11" nillable="true" ma:displayName="שכבת יא" ma:default="לא" ma:format="Dropdown" ma:internalName="Grade11">
      <xsd:simpleType>
        <xsd:restriction base="dms:Choice">
          <xsd:enumeration value="כן"/>
          <xsd:enumeration value="לא"/>
        </xsd:restriction>
      </xsd:simpleType>
    </xsd:element>
    <xsd:element name="Grade12" ma:index="12" nillable="true" ma:displayName="שכבת יב" ma:default="לא" ma:format="Dropdown" ma:internalName="Grade12">
      <xsd:simpleType>
        <xsd:restriction base="dms:Choice">
          <xsd:enumeration value="כן"/>
          <xsd:enumeration value="לא"/>
        </xsd:restriction>
      </xsd:simpleType>
    </xsd:element>
    <xsd:element name="PublishingDate" ma:index="13" nillable="true" ma:displayName="תאריך לתחילת הפצה" ma:default="[today]" ma:format="DateOnly" ma:internalName="PublishingDate">
      <xsd:simpleType>
        <xsd:restriction base="dms:DateTime"/>
      </xsd:simpleType>
    </xsd:element>
    <xsd:element name="StopPublishingDate" ma:index="14" nillable="true" ma:displayName="תאריך להפסקת הפצה" ma:format="DateOnly" ma:internalName="StopPublishingDate">
      <xsd:simpleType>
        <xsd:restriction base="dms:DateTime"/>
      </xsd:simpleType>
    </xsd:element>
    <xsd:element name="cls-1" ma:index="15" nillable="true" ma:displayName="כיתה-1" ma:default="כן" ma:format="Dropdown" ma:internalName="cls_x002d_1">
      <xsd:simpleType>
        <xsd:restriction base="dms:Choice">
          <xsd:enumeration value="כן"/>
          <xsd:enumeration value="לא"/>
        </xsd:restriction>
      </xsd:simpleType>
    </xsd:element>
    <xsd:element name="cls-2" ma:index="16" nillable="true" ma:displayName="כיתה-2" ma:default="כן" ma:format="Dropdown" ma:internalName="cls_x002d_2">
      <xsd:simpleType>
        <xsd:restriction base="dms:Choice">
          <xsd:enumeration value="כן"/>
          <xsd:enumeration value="לא"/>
        </xsd:restriction>
      </xsd:simpleType>
    </xsd:element>
    <xsd:element name="cls-3" ma:index="17" nillable="true" ma:displayName="כיתה-3" ma:default="כן" ma:format="Dropdown" ma:internalName="cls_x002d_3">
      <xsd:simpleType>
        <xsd:restriction base="dms:Choice">
          <xsd:enumeration value="כן"/>
          <xsd:enumeration value="לא"/>
        </xsd:restriction>
      </xsd:simpleType>
    </xsd:element>
    <xsd:element name="cls-4" ma:index="18" nillable="true" ma:displayName="כיתה-4" ma:default="כן" ma:format="Dropdown" ma:internalName="cls_x002d_4">
      <xsd:simpleType>
        <xsd:restriction base="dms:Choice">
          <xsd:enumeration value="כן"/>
          <xsd:enumeration value="לא"/>
        </xsd:restriction>
      </xsd:simpleType>
    </xsd:element>
    <xsd:element name="cls-5" ma:index="19" nillable="true" ma:displayName="כיתה-5" ma:default="כן" ma:format="Dropdown" ma:internalName="cls_x002d_5">
      <xsd:simpleType>
        <xsd:restriction base="dms:Choice">
          <xsd:enumeration value="כן"/>
          <xsd:enumeration value="לא"/>
        </xsd:restriction>
      </xsd:simpleType>
    </xsd:element>
    <xsd:element name="cls-6" ma:index="20" nillable="true" ma:displayName="כיתה-6" ma:default="כן" ma:format="Dropdown" ma:internalName="cls_x002d_6">
      <xsd:simpleType>
        <xsd:restriction base="dms:Choice">
          <xsd:enumeration value="כן"/>
          <xsd:enumeration value="לא"/>
        </xsd:restriction>
      </xsd:simpleType>
    </xsd:element>
    <xsd:element name="cls-7" ma:index="21" nillable="true" ma:displayName="כיתה-7" ma:default="כן" ma:format="Dropdown" ma:internalName="cls_x002d_7">
      <xsd:simpleType>
        <xsd:restriction base="dms:Choice">
          <xsd:enumeration value="כן"/>
          <xsd:enumeration value="לא"/>
        </xsd:restriction>
      </xsd:simpleType>
    </xsd:element>
    <xsd:element name="cls-8" ma:index="22" nillable="true" ma:displayName="כיתה-8" ma:default="כן" ma:format="Dropdown" ma:internalName="cls_x002d_8">
      <xsd:simpleType>
        <xsd:restriction base="dms:Choice">
          <xsd:enumeration value="כן"/>
          <xsd:enumeration value="לא"/>
        </xsd:restriction>
      </xsd:simpleType>
    </xsd:element>
    <xsd:element name="cls-9" ma:index="23" nillable="true" ma:displayName="כיתה-9" ma:default="כן" ma:format="Dropdown" ma:internalName="cls_x002d_9">
      <xsd:simpleType>
        <xsd:restriction base="dms:Choice">
          <xsd:enumeration value="כן"/>
          <xsd:enumeration value="לא"/>
        </xsd:restriction>
      </xsd:simpleType>
    </xsd:element>
    <xsd:element name="cls-10" ma:index="24" nillable="true" ma:displayName="כיתה-10" ma:default="כן" ma:format="Dropdown" ma:internalName="cls_x002d_10">
      <xsd:simpleType>
        <xsd:restriction base="dms:Choice">
          <xsd:enumeration value="כן"/>
          <xsd:enumeration value="לא"/>
        </xsd:restriction>
      </xsd:simpleType>
    </xsd:element>
    <xsd:element name="JHS-Creator" ma:index="25" nillable="true" ma:displayName="שם החטיבה היוצרת" ma:default="מקיף ו" ma:format="Dropdown" ma:internalName="JHS_x002d_Creator">
      <xsd:simpleType>
        <xsd:restriction base="dms:Choice">
          <xsd:enumeration value="אולפנית הראל"/>
          <xsd:enumeration value="אלון"/>
          <xsd:enumeration value="בר-לב"/>
          <xsd:enumeration value="דמוקרטי-חזן"/>
          <xsd:enumeration value="המר"/>
          <xsd:enumeration value="שז&quot;ר"/>
          <xsd:enumeration value="שרת"/>
          <xsd:enumeration value="מקיף ו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7" ma:displayName="סוג תוכן"/>
        <xsd:element ref="dc:title" maxOccurs="1" ma:index="1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9A77E1-A166-4FBC-BFF3-D20AFCD90276}">
  <ds:schemaRefs>
    <ds:schemaRef ds:uri="http://purl.org/dc/elements/1.1/"/>
    <ds:schemaRef ds:uri="http://schemas.openxmlformats.org/package/2006/metadata/core-properties"/>
    <ds:schemaRef ds:uri="http://purl.org/dc/dcmitype/"/>
    <ds:schemaRef ds:uri="b94d4dcf-1feb-4cab-8230-a68627850beb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F29B8A7-EA28-4545-8FB2-2DD0F9666B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DB5B9E-1590-4FF5-BDF7-5DEC6BA5B5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4d4dcf-1feb-4cab-8230-a68627850b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764</Words>
  <Application>Microsoft Office PowerPoint</Application>
  <PresentationFormat>‫הצגה על המסך (4:3)</PresentationFormat>
  <Paragraphs>101</Paragraphs>
  <Slides>11</Slides>
  <Notes>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6" baseType="lpstr">
      <vt:lpstr>Arial</vt:lpstr>
      <vt:lpstr>Calibri</vt:lpstr>
      <vt:lpstr>Guttman Yad-Brush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חיכוך</dc:title>
  <dc:creator>lior barzilay</dc:creator>
  <cp:lastModifiedBy>‏‏משתמש Windows</cp:lastModifiedBy>
  <cp:revision>356</cp:revision>
  <dcterms:created xsi:type="dcterms:W3CDTF">2008-01-15T19:43:25Z</dcterms:created>
  <dcterms:modified xsi:type="dcterms:W3CDTF">2017-02-06T05:39:53Z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0x010100A51F5DD9000D2E4D8CACEAF4F22E48190100274DB3E988C8B64EBBFE320AAC57E98F</vt:lpwstr>
  </property>
</Properties>
</file>