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6" r:id="rId6"/>
    <p:sldId id="267" r:id="rId7"/>
    <p:sldId id="280" r:id="rId8"/>
    <p:sldId id="260" r:id="rId9"/>
    <p:sldId id="269" r:id="rId10"/>
    <p:sldId id="259" r:id="rId11"/>
    <p:sldId id="261" r:id="rId12"/>
    <p:sldId id="263" r:id="rId13"/>
    <p:sldId id="265" r:id="rId14"/>
    <p:sldId id="264" r:id="rId15"/>
    <p:sldId id="270" r:id="rId16"/>
    <p:sldId id="271" r:id="rId17"/>
    <p:sldId id="275" r:id="rId18"/>
    <p:sldId id="276" r:id="rId19"/>
    <p:sldId id="277" r:id="rId20"/>
    <p:sldId id="278" r:id="rId21"/>
    <p:sldId id="272" r:id="rId22"/>
    <p:sldId id="274" r:id="rId23"/>
    <p:sldId id="273" r:id="rId24"/>
    <p:sldId id="279" r:id="rId2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>
        <p:scale>
          <a:sx n="81" d="100"/>
          <a:sy n="81" d="100"/>
        </p:scale>
        <p:origin x="-25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playbuzz.com/rakefeth10/b7e143cd-10-14-2019-3-19-53-pm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playbuzz.com/rakefeth10/b7e143cd-10-14-2019-3-19-53-p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945D6A-258F-422B-AD52-EBB6FEA3AB64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DA422631-599F-4DCC-9DD0-573F83C4F0E0}">
      <dgm:prSet/>
      <dgm:spPr/>
      <dgm:t>
        <a:bodyPr/>
        <a:lstStyle/>
        <a:p>
          <a:pPr algn="ctr" rtl="1"/>
          <a:r>
            <a:rPr lang="ar-S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انقر على الرابط التالي واكتشف ماهية التجارة الإلكترونية</a:t>
          </a:r>
          <a:endParaRPr lang="he-IL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960E5FD-059B-475A-B713-6B4637436CDA}" type="parTrans" cxnId="{E75E43DD-16DA-432D-B585-49F9FD18A43A}">
      <dgm:prSet/>
      <dgm:spPr/>
      <dgm:t>
        <a:bodyPr/>
        <a:lstStyle/>
        <a:p>
          <a:pPr rtl="1"/>
          <a:endParaRPr lang="he-I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5A240A1-4D51-47AC-A2CD-B3CC41BEA83D}" type="sibTrans" cxnId="{E75E43DD-16DA-432D-B585-49F9FD18A43A}">
      <dgm:prSet/>
      <dgm:spPr/>
      <dgm:t>
        <a:bodyPr/>
        <a:lstStyle/>
        <a:p>
          <a:pPr rtl="1"/>
          <a:endParaRPr lang="he-I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1842DF6-EECB-479A-B3BB-21296B6E24A5}">
      <dgm:prSet/>
      <dgm:spPr/>
      <dgm:t>
        <a:bodyPr/>
        <a:lstStyle/>
        <a:p>
          <a:pPr algn="r" rtl="1"/>
          <a:r>
            <a:rPr lang="ar-S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linkClick xmlns:r="http://schemas.openxmlformats.org/officeDocument/2006/relationships" r:id="rId1"/>
            </a:rPr>
            <a:t>ما</a:t>
          </a:r>
          <a:r>
            <a:rPr lang="he-IL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linkClick xmlns:r="http://schemas.openxmlformats.org/officeDocument/2006/relationships" r:id="rId1"/>
            </a:rPr>
            <a:t> </a:t>
          </a:r>
          <a:r>
            <a:rPr lang="ar-S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linkClick xmlns:r="http://schemas.openxmlformats.org/officeDocument/2006/relationships" r:id="rId1"/>
            </a:rPr>
            <a:t>هي التجارة </a:t>
          </a:r>
          <a:r>
            <a:rPr lang="ar-S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he-IL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?</a:t>
          </a:r>
          <a:endParaRPr lang="he-IL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35F9C7A-9138-4CC4-A486-CC65015EB4E5}" type="parTrans" cxnId="{9DFB4498-CEE5-45CA-B38A-9A46C225E1E1}">
      <dgm:prSet/>
      <dgm:spPr/>
      <dgm:t>
        <a:bodyPr/>
        <a:lstStyle/>
        <a:p>
          <a:pPr rtl="1"/>
          <a:endParaRPr lang="he-I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92EF470-3089-4948-BC03-BEDA2BB03275}" type="sibTrans" cxnId="{9DFB4498-CEE5-45CA-B38A-9A46C225E1E1}">
      <dgm:prSet/>
      <dgm:spPr/>
      <dgm:t>
        <a:bodyPr/>
        <a:lstStyle/>
        <a:p>
          <a:pPr rtl="1"/>
          <a:endParaRPr lang="he-I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8B9324A-8BDD-4754-920D-0CD861F77E79}" type="pres">
      <dgm:prSet presAssocID="{4B945D6A-258F-422B-AD52-EBB6FEA3AB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CD560D-CE32-4C66-87C1-59522FECA937}" type="pres">
      <dgm:prSet presAssocID="{DA422631-599F-4DCC-9DD0-573F83C4F0E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B62663-2EEC-4455-B3D7-7761AF63D9C8}" type="presOf" srcId="{DA422631-599F-4DCC-9DD0-573F83C4F0E0}" destId="{A6CD560D-CE32-4C66-87C1-59522FECA937}" srcOrd="0" destOrd="0" presId="urn:microsoft.com/office/officeart/2005/8/layout/default"/>
    <dgm:cxn modelId="{BCC13378-EE59-4272-8CCD-509A6355ACFA}" type="presOf" srcId="{4B945D6A-258F-422B-AD52-EBB6FEA3AB64}" destId="{28B9324A-8BDD-4754-920D-0CD861F77E79}" srcOrd="0" destOrd="0" presId="urn:microsoft.com/office/officeart/2005/8/layout/default"/>
    <dgm:cxn modelId="{F8CFF9B3-6AAD-4857-BE1A-5F8FAC9DF702}" type="presOf" srcId="{B1842DF6-EECB-479A-B3BB-21296B6E24A5}" destId="{A6CD560D-CE32-4C66-87C1-59522FECA937}" srcOrd="0" destOrd="1" presId="urn:microsoft.com/office/officeart/2005/8/layout/default"/>
    <dgm:cxn modelId="{9DFB4498-CEE5-45CA-B38A-9A46C225E1E1}" srcId="{DA422631-599F-4DCC-9DD0-573F83C4F0E0}" destId="{B1842DF6-EECB-479A-B3BB-21296B6E24A5}" srcOrd="0" destOrd="0" parTransId="{A35F9C7A-9138-4CC4-A486-CC65015EB4E5}" sibTransId="{992EF470-3089-4948-BC03-BEDA2BB03275}"/>
    <dgm:cxn modelId="{E75E43DD-16DA-432D-B585-49F9FD18A43A}" srcId="{4B945D6A-258F-422B-AD52-EBB6FEA3AB64}" destId="{DA422631-599F-4DCC-9DD0-573F83C4F0E0}" srcOrd="0" destOrd="0" parTransId="{B960E5FD-059B-475A-B713-6B4637436CDA}" sibTransId="{95A240A1-4D51-47AC-A2CD-B3CC41BEA83D}"/>
    <dgm:cxn modelId="{E672204D-7BBB-4516-8FA9-BEC23A1C70D2}" type="presParOf" srcId="{28B9324A-8BDD-4754-920D-0CD861F77E79}" destId="{A6CD560D-CE32-4C66-87C1-59522FECA93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F6518B-E01B-4601-BE27-4683F2D165E7}" type="doc">
      <dgm:prSet loTypeId="urn:microsoft.com/office/officeart/2005/8/layout/hProcess9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pPr rtl="1"/>
          <a:endParaRPr lang="he-IL"/>
        </a:p>
      </dgm:t>
    </dgm:pt>
    <dgm:pt modelId="{91D3C3A4-4D53-47C4-95A1-C407CF8FD4F5}">
      <dgm:prSet/>
      <dgm:spPr/>
      <dgm:t>
        <a:bodyPr/>
        <a:lstStyle/>
        <a:p>
          <a:pPr rtl="1"/>
          <a:r>
            <a:rPr lang="he-IL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1973 – </a:t>
          </a:r>
          <a:r>
            <a:rPr lang="ar-S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إنشاء الإنترنت كسلسلة من بروتوكولات التواصل</a:t>
          </a:r>
          <a:endParaRPr lang="he-IL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8E09BD2-B93C-4ED3-979B-90310DD79FAF}" type="parTrans" cxnId="{1FCBEC92-91DD-46AB-93A7-21C16F79F554}">
      <dgm:prSet/>
      <dgm:spPr/>
      <dgm:t>
        <a:bodyPr/>
        <a:lstStyle/>
        <a:p>
          <a:pPr rtl="1"/>
          <a:endParaRPr lang="he-I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3D26964-CAD7-49C8-86B4-B1D215395587}" type="sibTrans" cxnId="{1FCBEC92-91DD-46AB-93A7-21C16F79F554}">
      <dgm:prSet/>
      <dgm:spPr/>
      <dgm:t>
        <a:bodyPr/>
        <a:lstStyle/>
        <a:p>
          <a:pPr rtl="1"/>
          <a:endParaRPr lang="he-I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504ECD8-2CC4-4923-9515-B3EE09AF5505}">
      <dgm:prSet/>
      <dgm:spPr/>
      <dgm:t>
        <a:bodyPr/>
        <a:lstStyle/>
        <a:p>
          <a:pPr rtl="1"/>
          <a:r>
            <a:rPr lang="he-IL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1989 – </a:t>
          </a:r>
          <a:r>
            <a:rPr lang="ar-S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إنشاء الشبكة العالمية 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WORLD 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WIDE WEB</a:t>
          </a:r>
          <a:r>
            <a:rPr lang="he-IL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ar-S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ولغة البرمجة 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HTML</a:t>
          </a:r>
          <a:endParaRPr lang="he-IL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AF13CC2-58B9-4704-BEA9-A4596222C2C8}" type="parTrans" cxnId="{220FD0D8-D192-4ED9-BE20-D605F94E338C}">
      <dgm:prSet/>
      <dgm:spPr/>
      <dgm:t>
        <a:bodyPr/>
        <a:lstStyle/>
        <a:p>
          <a:pPr rtl="1"/>
          <a:endParaRPr lang="he-I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97A332B-AF77-452C-8577-5A5E9E62211A}" type="sibTrans" cxnId="{220FD0D8-D192-4ED9-BE20-D605F94E338C}">
      <dgm:prSet/>
      <dgm:spPr/>
      <dgm:t>
        <a:bodyPr/>
        <a:lstStyle/>
        <a:p>
          <a:pPr rtl="1"/>
          <a:endParaRPr lang="he-I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0360B6B-27B6-442F-8343-1154C3CD0D0F}">
      <dgm:prSet/>
      <dgm:spPr/>
      <dgm:t>
        <a:bodyPr/>
        <a:lstStyle/>
        <a:p>
          <a:pPr rtl="1"/>
          <a:r>
            <a:rPr lang="he-IL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1990 – </a:t>
          </a:r>
          <a:r>
            <a:rPr lang="ar-S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حدد العالم الإحتمالات التجارية العظيمة في الإنترنت وتم إقامة الآلاف من الأعمال الجديدة في مجال الإنترنت</a:t>
          </a:r>
          <a:r>
            <a:rPr lang="he-IL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  <a:endParaRPr lang="he-IL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F5EF453-2191-4770-97D0-EDB514CCB8FE}" type="parTrans" cxnId="{DA0711FF-8EAE-4D4D-BF53-13407A1BE3D1}">
      <dgm:prSet/>
      <dgm:spPr/>
      <dgm:t>
        <a:bodyPr/>
        <a:lstStyle/>
        <a:p>
          <a:pPr rtl="1"/>
          <a:endParaRPr lang="he-I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976B7CD-1FFE-40D5-9FC2-706F19155075}" type="sibTrans" cxnId="{DA0711FF-8EAE-4D4D-BF53-13407A1BE3D1}">
      <dgm:prSet/>
      <dgm:spPr/>
      <dgm:t>
        <a:bodyPr/>
        <a:lstStyle/>
        <a:p>
          <a:pPr rtl="1"/>
          <a:endParaRPr lang="he-I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BBB1027-7C31-416D-A73A-D87DE031DB0A}" type="pres">
      <dgm:prSet presAssocID="{69F6518B-E01B-4601-BE27-4683F2D165E7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7E785C-73D4-4908-B1E9-CDA4D7E5A8A0}" type="pres">
      <dgm:prSet presAssocID="{69F6518B-E01B-4601-BE27-4683F2D165E7}" presName="arrow" presStyleLbl="bgShp" presStyleIdx="0" presStyleCnt="1"/>
      <dgm:spPr/>
    </dgm:pt>
    <dgm:pt modelId="{86AE2632-97CB-4181-A90F-16A54180625B}" type="pres">
      <dgm:prSet presAssocID="{69F6518B-E01B-4601-BE27-4683F2D165E7}" presName="linearProcess" presStyleCnt="0"/>
      <dgm:spPr/>
    </dgm:pt>
    <dgm:pt modelId="{D79F52AD-FCB7-4F3F-A453-CEEA9EC93787}" type="pres">
      <dgm:prSet presAssocID="{91D3C3A4-4D53-47C4-95A1-C407CF8FD4F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DC1E1-4EFD-4C38-B924-1E49F37DEBF6}" type="pres">
      <dgm:prSet presAssocID="{73D26964-CAD7-49C8-86B4-B1D215395587}" presName="sibTrans" presStyleCnt="0"/>
      <dgm:spPr/>
    </dgm:pt>
    <dgm:pt modelId="{5C23C08F-A937-470F-9599-8CBABCB05FC1}" type="pres">
      <dgm:prSet presAssocID="{8504ECD8-2CC4-4923-9515-B3EE09AF550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3CFF3-ED72-47D4-B3E8-A7DE6BB1E223}" type="pres">
      <dgm:prSet presAssocID="{197A332B-AF77-452C-8577-5A5E9E62211A}" presName="sibTrans" presStyleCnt="0"/>
      <dgm:spPr/>
    </dgm:pt>
    <dgm:pt modelId="{017ED7DE-F799-43CE-8BDC-BBE49926FE45}" type="pres">
      <dgm:prSet presAssocID="{B0360B6B-27B6-442F-8343-1154C3CD0D0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F6400D-D760-40F3-B471-4346492BB8C9}" type="presOf" srcId="{8504ECD8-2CC4-4923-9515-B3EE09AF5505}" destId="{5C23C08F-A937-470F-9599-8CBABCB05FC1}" srcOrd="0" destOrd="0" presId="urn:microsoft.com/office/officeart/2005/8/layout/hProcess9"/>
    <dgm:cxn modelId="{B044C82F-3A62-456C-AF2E-203C9774AA04}" type="presOf" srcId="{91D3C3A4-4D53-47C4-95A1-C407CF8FD4F5}" destId="{D79F52AD-FCB7-4F3F-A453-CEEA9EC93787}" srcOrd="0" destOrd="0" presId="urn:microsoft.com/office/officeart/2005/8/layout/hProcess9"/>
    <dgm:cxn modelId="{DA0711FF-8EAE-4D4D-BF53-13407A1BE3D1}" srcId="{69F6518B-E01B-4601-BE27-4683F2D165E7}" destId="{B0360B6B-27B6-442F-8343-1154C3CD0D0F}" srcOrd="2" destOrd="0" parTransId="{CF5EF453-2191-4770-97D0-EDB514CCB8FE}" sibTransId="{8976B7CD-1FFE-40D5-9FC2-706F19155075}"/>
    <dgm:cxn modelId="{FC6CE1D7-7000-4ACD-9DC7-776EF102F710}" type="presOf" srcId="{69F6518B-E01B-4601-BE27-4683F2D165E7}" destId="{9BBB1027-7C31-416D-A73A-D87DE031DB0A}" srcOrd="0" destOrd="0" presId="urn:microsoft.com/office/officeart/2005/8/layout/hProcess9"/>
    <dgm:cxn modelId="{3DDF1F15-377B-4570-A6B7-DEF73E61ED63}" type="presOf" srcId="{B0360B6B-27B6-442F-8343-1154C3CD0D0F}" destId="{017ED7DE-F799-43CE-8BDC-BBE49926FE45}" srcOrd="0" destOrd="0" presId="urn:microsoft.com/office/officeart/2005/8/layout/hProcess9"/>
    <dgm:cxn modelId="{1FCBEC92-91DD-46AB-93A7-21C16F79F554}" srcId="{69F6518B-E01B-4601-BE27-4683F2D165E7}" destId="{91D3C3A4-4D53-47C4-95A1-C407CF8FD4F5}" srcOrd="0" destOrd="0" parTransId="{D8E09BD2-B93C-4ED3-979B-90310DD79FAF}" sibTransId="{73D26964-CAD7-49C8-86B4-B1D215395587}"/>
    <dgm:cxn modelId="{220FD0D8-D192-4ED9-BE20-D605F94E338C}" srcId="{69F6518B-E01B-4601-BE27-4683F2D165E7}" destId="{8504ECD8-2CC4-4923-9515-B3EE09AF5505}" srcOrd="1" destOrd="0" parTransId="{9AF13CC2-58B9-4704-BEA9-A4596222C2C8}" sibTransId="{197A332B-AF77-452C-8577-5A5E9E62211A}"/>
    <dgm:cxn modelId="{0A398F13-2B91-4685-ACB2-E6F4E96263E5}" type="presParOf" srcId="{9BBB1027-7C31-416D-A73A-D87DE031DB0A}" destId="{907E785C-73D4-4908-B1E9-CDA4D7E5A8A0}" srcOrd="0" destOrd="0" presId="urn:microsoft.com/office/officeart/2005/8/layout/hProcess9"/>
    <dgm:cxn modelId="{66DB57C6-6241-4C61-A847-A3DC88E2742A}" type="presParOf" srcId="{9BBB1027-7C31-416D-A73A-D87DE031DB0A}" destId="{86AE2632-97CB-4181-A90F-16A54180625B}" srcOrd="1" destOrd="0" presId="urn:microsoft.com/office/officeart/2005/8/layout/hProcess9"/>
    <dgm:cxn modelId="{A7AA1357-B833-41EF-98AF-B09AB1296298}" type="presParOf" srcId="{86AE2632-97CB-4181-A90F-16A54180625B}" destId="{D79F52AD-FCB7-4F3F-A453-CEEA9EC93787}" srcOrd="0" destOrd="0" presId="urn:microsoft.com/office/officeart/2005/8/layout/hProcess9"/>
    <dgm:cxn modelId="{944A8D60-1E53-4E67-9AEA-317D9B6C7167}" type="presParOf" srcId="{86AE2632-97CB-4181-A90F-16A54180625B}" destId="{608DC1E1-4EFD-4C38-B924-1E49F37DEBF6}" srcOrd="1" destOrd="0" presId="urn:microsoft.com/office/officeart/2005/8/layout/hProcess9"/>
    <dgm:cxn modelId="{75C7E26B-C05C-4676-849E-F76773C06BC1}" type="presParOf" srcId="{86AE2632-97CB-4181-A90F-16A54180625B}" destId="{5C23C08F-A937-470F-9599-8CBABCB05FC1}" srcOrd="2" destOrd="0" presId="urn:microsoft.com/office/officeart/2005/8/layout/hProcess9"/>
    <dgm:cxn modelId="{F9593AEC-CCFD-40A6-B27F-521F61B59BCA}" type="presParOf" srcId="{86AE2632-97CB-4181-A90F-16A54180625B}" destId="{EF23CFF3-ED72-47D4-B3E8-A7DE6BB1E223}" srcOrd="3" destOrd="0" presId="urn:microsoft.com/office/officeart/2005/8/layout/hProcess9"/>
    <dgm:cxn modelId="{84AC8FC0-E2E7-48FE-BEDC-1EEA741CC14C}" type="presParOf" srcId="{86AE2632-97CB-4181-A90F-16A54180625B}" destId="{017ED7DE-F799-43CE-8BDC-BBE49926FE4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29A0DF-E650-47E5-A240-8A9B39DF3B9C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C585B6B8-3423-4BBE-8EB4-DA851C646C00}">
      <dgm:prSet/>
      <dgm:spPr/>
      <dgm:t>
        <a:bodyPr/>
        <a:lstStyle/>
        <a:p>
          <a:pPr rtl="1"/>
          <a:r>
            <a:rPr lang="ar-SA" dirty="0" smtClean="0"/>
            <a:t>في الماضي عندما كنتم تودون السفر خارج البلاد، كنتم تتوجهون لوكيل السفر</a:t>
          </a:r>
          <a:r>
            <a:rPr lang="he-IL" dirty="0" smtClean="0"/>
            <a:t>.</a:t>
          </a:r>
          <a:endParaRPr lang="he-IL" dirty="0"/>
        </a:p>
      </dgm:t>
    </dgm:pt>
    <dgm:pt modelId="{4247EEFB-BC90-41F4-96C7-9EA66F50A710}" type="parTrans" cxnId="{DB51C636-9970-4014-9BCD-8A7926674D1B}">
      <dgm:prSet/>
      <dgm:spPr/>
      <dgm:t>
        <a:bodyPr/>
        <a:lstStyle/>
        <a:p>
          <a:pPr rtl="1"/>
          <a:endParaRPr lang="he-IL"/>
        </a:p>
      </dgm:t>
    </dgm:pt>
    <dgm:pt modelId="{6FA995AB-FDB4-4EC8-A68F-7483FEF8D836}" type="sibTrans" cxnId="{DB51C636-9970-4014-9BCD-8A7926674D1B}">
      <dgm:prSet/>
      <dgm:spPr>
        <a:solidFill>
          <a:srgbClr val="00B050"/>
        </a:solidFill>
      </dgm:spPr>
      <dgm:t>
        <a:bodyPr/>
        <a:lstStyle/>
        <a:p>
          <a:pPr rtl="1"/>
          <a:endParaRPr lang="he-IL"/>
        </a:p>
      </dgm:t>
    </dgm:pt>
    <dgm:pt modelId="{5034AC8C-8909-4A34-A095-888223867721}">
      <dgm:prSet custT="1"/>
      <dgm:spPr/>
      <dgm:t>
        <a:bodyPr/>
        <a:lstStyle/>
        <a:p>
          <a:pPr rtl="1"/>
          <a:r>
            <a:rPr lang="ar-SA" sz="1800" dirty="0" smtClean="0"/>
            <a:t>الوكيل كان يجلس في المكتب وكان يقوم بالاتصالات بشركات السفر المختلفة، يقوم بفحص ساعات الإقلاع</a:t>
          </a:r>
          <a:r>
            <a:rPr lang="he-IL" sz="1800" dirty="0" smtClean="0"/>
            <a:t>, </a:t>
          </a:r>
          <a:r>
            <a:rPr lang="ar-SA" sz="1800" dirty="0" smtClean="0"/>
            <a:t>أسعار الفنادق</a:t>
          </a:r>
          <a:r>
            <a:rPr lang="he-IL" sz="1800" dirty="0" smtClean="0"/>
            <a:t>, </a:t>
          </a:r>
          <a:r>
            <a:rPr lang="ar-SA" sz="1800" dirty="0" smtClean="0"/>
            <a:t>ومقارنة الأسعار</a:t>
          </a:r>
          <a:endParaRPr lang="he-IL" sz="1800" dirty="0"/>
        </a:p>
      </dgm:t>
    </dgm:pt>
    <dgm:pt modelId="{3D6ADCA8-CEB3-4C4B-B57D-9061F03F8E2D}" type="parTrans" cxnId="{4D43EC7D-904D-46DA-B727-AEBD7E28A059}">
      <dgm:prSet/>
      <dgm:spPr/>
      <dgm:t>
        <a:bodyPr/>
        <a:lstStyle/>
        <a:p>
          <a:pPr rtl="1"/>
          <a:endParaRPr lang="he-IL"/>
        </a:p>
      </dgm:t>
    </dgm:pt>
    <dgm:pt modelId="{B3774DAA-70B2-450E-9A0C-7CC559F1B08D}" type="sibTrans" cxnId="{4D43EC7D-904D-46DA-B727-AEBD7E28A059}">
      <dgm:prSet/>
      <dgm:spPr>
        <a:solidFill>
          <a:srgbClr val="FF00FF"/>
        </a:solidFill>
      </dgm:spPr>
      <dgm:t>
        <a:bodyPr/>
        <a:lstStyle/>
        <a:p>
          <a:pPr rtl="1"/>
          <a:endParaRPr lang="he-IL"/>
        </a:p>
      </dgm:t>
    </dgm:pt>
    <dgm:pt modelId="{989A6CD6-7E0D-49D5-8B1D-36B03D59370F}">
      <dgm:prSet/>
      <dgm:spPr/>
      <dgm:t>
        <a:bodyPr/>
        <a:lstStyle/>
        <a:p>
          <a:pPr rtl="1"/>
          <a:r>
            <a:rPr lang="ar-SA" dirty="0" smtClean="0"/>
            <a:t>وكيل السفر وحده هو من كان يمكنه شراء تذكرة الطيران </a:t>
          </a:r>
          <a:r>
            <a:rPr lang="he-IL" dirty="0" smtClean="0"/>
            <a:t>.... </a:t>
          </a:r>
          <a:r>
            <a:rPr lang="ar-SA" dirty="0" smtClean="0"/>
            <a:t>شركة الطيران كانت ترسل تذكرة الطيران للوكيل</a:t>
          </a:r>
          <a:endParaRPr lang="he-IL" dirty="0"/>
        </a:p>
      </dgm:t>
    </dgm:pt>
    <dgm:pt modelId="{666976A4-2699-45A6-B2B8-C96120B349A5}" type="parTrans" cxnId="{DA01AFAB-0911-4389-AABC-55BE80FAEC85}">
      <dgm:prSet/>
      <dgm:spPr/>
      <dgm:t>
        <a:bodyPr/>
        <a:lstStyle/>
        <a:p>
          <a:pPr rtl="1"/>
          <a:endParaRPr lang="he-IL"/>
        </a:p>
      </dgm:t>
    </dgm:pt>
    <dgm:pt modelId="{72C1E831-2B3B-4A78-98E7-ADA85373A849}" type="sibTrans" cxnId="{DA01AFAB-0911-4389-AABC-55BE80FAEC85}">
      <dgm:prSet/>
      <dgm:spPr>
        <a:solidFill>
          <a:srgbClr val="FF0000"/>
        </a:solidFill>
      </dgm:spPr>
      <dgm:t>
        <a:bodyPr/>
        <a:lstStyle/>
        <a:p>
          <a:pPr rtl="1"/>
          <a:endParaRPr lang="he-IL"/>
        </a:p>
      </dgm:t>
    </dgm:pt>
    <dgm:pt modelId="{0A37898D-D9FE-4D83-88BD-09083B2B6E7A}">
      <dgm:prSet custT="1"/>
      <dgm:spPr/>
      <dgm:t>
        <a:bodyPr/>
        <a:lstStyle/>
        <a:p>
          <a:pPr rtl="1"/>
          <a:r>
            <a:rPr lang="ar-SA" sz="1800" dirty="0" smtClean="0"/>
            <a:t>إذا أردتم معرفة ما هي المناطق الجاذبة المفضلة ، كنتم تشترون كتاب </a:t>
          </a:r>
          <a:r>
            <a:rPr lang="he-IL" sz="1800" dirty="0" smtClean="0"/>
            <a:t>– </a:t>
          </a:r>
          <a:r>
            <a:rPr lang="ar-SA" sz="1800" dirty="0" smtClean="0"/>
            <a:t>مرشد السفر </a:t>
          </a:r>
          <a:r>
            <a:rPr lang="he-IL" sz="1800" dirty="0" smtClean="0"/>
            <a:t>– </a:t>
          </a:r>
          <a:r>
            <a:rPr lang="ar-SA" sz="1800" dirty="0" smtClean="0"/>
            <a:t>عن المكان الذي ستقصدونه</a:t>
          </a:r>
          <a:r>
            <a:rPr lang="he-IL" sz="1800" dirty="0" smtClean="0"/>
            <a:t>.</a:t>
          </a:r>
          <a:endParaRPr lang="he-IL" sz="1800" dirty="0"/>
        </a:p>
        <a:p>
          <a:pPr rtl="1"/>
          <a:r>
            <a:rPr lang="ar-SA" sz="1400" dirty="0" smtClean="0"/>
            <a:t>وكان يتم تحديث هذا المرشد كل عدة أعوام </a:t>
          </a:r>
          <a:r>
            <a:rPr lang="he-IL" sz="1400" dirty="0" smtClean="0"/>
            <a:t>.... </a:t>
          </a:r>
          <a:endParaRPr lang="he-IL" sz="1400" dirty="0"/>
        </a:p>
      </dgm:t>
    </dgm:pt>
    <dgm:pt modelId="{9CB851D5-6D4A-4CB4-AB3D-3FD824A290CC}" type="parTrans" cxnId="{5F55C466-5F05-45C9-A73B-48528A5C5F02}">
      <dgm:prSet/>
      <dgm:spPr/>
      <dgm:t>
        <a:bodyPr/>
        <a:lstStyle/>
        <a:p>
          <a:pPr rtl="1"/>
          <a:endParaRPr lang="he-IL"/>
        </a:p>
      </dgm:t>
    </dgm:pt>
    <dgm:pt modelId="{84798535-94D4-4269-B0DB-191D07DEA345}" type="sibTrans" cxnId="{5F55C466-5F05-45C9-A73B-48528A5C5F02}">
      <dgm:prSet/>
      <dgm:spPr>
        <a:solidFill>
          <a:srgbClr val="FF00FF"/>
        </a:solidFill>
      </dgm:spPr>
      <dgm:t>
        <a:bodyPr/>
        <a:lstStyle/>
        <a:p>
          <a:pPr rtl="1"/>
          <a:endParaRPr lang="he-IL"/>
        </a:p>
      </dgm:t>
    </dgm:pt>
    <dgm:pt modelId="{CA25B74F-10CB-469F-A01C-3CE28DA0960F}">
      <dgm:prSet phldrT="[טקסט]" custT="1"/>
      <dgm:spPr>
        <a:solidFill>
          <a:srgbClr val="0070C0"/>
        </a:solidFill>
      </dgm:spPr>
      <dgm:t>
        <a:bodyPr/>
        <a:lstStyle/>
        <a:p>
          <a:pPr rtl="1"/>
          <a:r>
            <a:rPr lang="ar-SA" sz="1800" dirty="0" smtClean="0"/>
            <a:t>وكان </a:t>
          </a:r>
          <a:r>
            <a:rPr lang="he-IL" sz="1800" dirty="0" smtClean="0"/>
            <a:t>"</a:t>
          </a:r>
          <a:r>
            <a:rPr lang="ar-SA" sz="1800" dirty="0" smtClean="0"/>
            <a:t>يخيط</a:t>
          </a:r>
          <a:r>
            <a:rPr lang="he-IL" sz="1800" dirty="0" smtClean="0"/>
            <a:t>" </a:t>
          </a:r>
          <a:r>
            <a:rPr lang="ar-SA" sz="1800" dirty="0" smtClean="0"/>
            <a:t>لأجلكم أفضل رحلات الاستجمام</a:t>
          </a:r>
          <a:r>
            <a:rPr lang="he-IL" sz="1800" dirty="0" smtClean="0"/>
            <a:t>.</a:t>
          </a:r>
          <a:endParaRPr lang="he-IL" sz="1800" dirty="0"/>
        </a:p>
      </dgm:t>
    </dgm:pt>
    <dgm:pt modelId="{EB322D7B-4AFF-401B-9DAE-593A18ABFFD0}" type="parTrans" cxnId="{6879D989-FF96-463C-8EB4-DB1356DACB96}">
      <dgm:prSet/>
      <dgm:spPr/>
      <dgm:t>
        <a:bodyPr/>
        <a:lstStyle/>
        <a:p>
          <a:pPr rtl="1"/>
          <a:endParaRPr lang="he-IL"/>
        </a:p>
      </dgm:t>
    </dgm:pt>
    <dgm:pt modelId="{0F887D61-AAEC-4485-ABE2-B11F4CB54729}" type="sibTrans" cxnId="{6879D989-FF96-463C-8EB4-DB1356DACB96}">
      <dgm:prSet/>
      <dgm:spPr/>
      <dgm:t>
        <a:bodyPr/>
        <a:lstStyle/>
        <a:p>
          <a:pPr rtl="1"/>
          <a:endParaRPr lang="he-IL"/>
        </a:p>
      </dgm:t>
    </dgm:pt>
    <dgm:pt modelId="{EB5714E9-0333-4934-853C-B86F4A97449A}">
      <dgm:prSet/>
      <dgm:spPr>
        <a:solidFill>
          <a:srgbClr val="FF00FF"/>
        </a:solidFill>
      </dgm:spPr>
      <dgm:t>
        <a:bodyPr/>
        <a:lstStyle/>
        <a:p>
          <a:pPr rtl="1"/>
          <a:r>
            <a:rPr lang="ar-SA" dirty="0" smtClean="0"/>
            <a:t>وكيف يقومون بهذا في أيامنا؟؟؟؟؟</a:t>
          </a:r>
          <a:endParaRPr lang="he-IL" dirty="0"/>
        </a:p>
      </dgm:t>
    </dgm:pt>
    <dgm:pt modelId="{186601B2-5E4B-4BB6-90B0-B71409561C2A}" type="parTrans" cxnId="{CC7D6323-CB97-472F-9EDD-665B781FA151}">
      <dgm:prSet/>
      <dgm:spPr/>
      <dgm:t>
        <a:bodyPr/>
        <a:lstStyle/>
        <a:p>
          <a:pPr rtl="1"/>
          <a:endParaRPr lang="he-IL"/>
        </a:p>
      </dgm:t>
    </dgm:pt>
    <dgm:pt modelId="{FD4D7B69-9FAB-41C7-BCE1-4AF66A7AF1DF}" type="sibTrans" cxnId="{CC7D6323-CB97-472F-9EDD-665B781FA151}">
      <dgm:prSet/>
      <dgm:spPr/>
      <dgm:t>
        <a:bodyPr/>
        <a:lstStyle/>
        <a:p>
          <a:pPr rtl="1"/>
          <a:endParaRPr lang="he-IL"/>
        </a:p>
      </dgm:t>
    </dgm:pt>
    <dgm:pt modelId="{9A8EAFB7-0847-406D-B20B-3E5C4FAC1A45}">
      <dgm:prSet custT="1"/>
      <dgm:spPr>
        <a:solidFill>
          <a:srgbClr val="7030A0"/>
        </a:solidFill>
      </dgm:spPr>
      <dgm:t>
        <a:bodyPr/>
        <a:lstStyle/>
        <a:p>
          <a:pPr rtl="1"/>
          <a:r>
            <a:rPr lang="ar-SA" sz="1800" dirty="0" smtClean="0"/>
            <a:t>باختصار</a:t>
          </a:r>
          <a:r>
            <a:rPr lang="he-IL" sz="1800" dirty="0" smtClean="0"/>
            <a:t>, </a:t>
          </a:r>
          <a:r>
            <a:rPr lang="ar-SA" sz="1800" dirty="0" smtClean="0"/>
            <a:t>تنظيم الرحلة لخارج البلاد كان مجال عمل </a:t>
          </a:r>
          <a:r>
            <a:rPr lang="he-IL" sz="1800" dirty="0" smtClean="0"/>
            <a:t>– </a:t>
          </a:r>
          <a:r>
            <a:rPr lang="ar-SA" sz="1800" dirty="0" smtClean="0"/>
            <a:t>وكنتم تدفعون لوكيل السفر للقيام بهذا الجهد الكبير</a:t>
          </a:r>
          <a:r>
            <a:rPr lang="he-IL" sz="1800" dirty="0" smtClean="0"/>
            <a:t>.</a:t>
          </a:r>
          <a:endParaRPr lang="he-IL" sz="1800" dirty="0"/>
        </a:p>
      </dgm:t>
    </dgm:pt>
    <dgm:pt modelId="{20BC2137-F26F-47CD-A953-0D7DA538D7B9}" type="parTrans" cxnId="{E4413C39-6A24-467E-BB6E-8CCA884D75E2}">
      <dgm:prSet/>
      <dgm:spPr/>
      <dgm:t>
        <a:bodyPr/>
        <a:lstStyle/>
        <a:p>
          <a:pPr rtl="1"/>
          <a:endParaRPr lang="he-IL"/>
        </a:p>
      </dgm:t>
    </dgm:pt>
    <dgm:pt modelId="{4E4293FD-EE54-4C15-B993-F0BD2F3C3E32}" type="sibTrans" cxnId="{E4413C39-6A24-467E-BB6E-8CCA884D75E2}">
      <dgm:prSet/>
      <dgm:spPr/>
      <dgm:t>
        <a:bodyPr/>
        <a:lstStyle/>
        <a:p>
          <a:pPr rtl="1"/>
          <a:endParaRPr lang="he-IL"/>
        </a:p>
      </dgm:t>
    </dgm:pt>
    <dgm:pt modelId="{1C7F90A8-2EA3-41BE-9DEB-A8F280850349}" type="pres">
      <dgm:prSet presAssocID="{BE29A0DF-E650-47E5-A240-8A9B39DF3B9C}" presName="Name0" presStyleCnt="0">
        <dgm:presLayoutVars>
          <dgm:dir val="rev"/>
          <dgm:resizeHandles/>
        </dgm:presLayoutVars>
      </dgm:prSet>
      <dgm:spPr/>
      <dgm:t>
        <a:bodyPr/>
        <a:lstStyle/>
        <a:p>
          <a:endParaRPr lang="en-US"/>
        </a:p>
      </dgm:t>
    </dgm:pt>
    <dgm:pt modelId="{784E9032-A7FC-44FD-989B-B36F11C97AED}" type="pres">
      <dgm:prSet presAssocID="{C585B6B8-3423-4BBE-8EB4-DA851C646C00}" presName="compNode" presStyleCnt="0"/>
      <dgm:spPr/>
    </dgm:pt>
    <dgm:pt modelId="{9E44A330-43AD-472E-8822-BCBBF10DC317}" type="pres">
      <dgm:prSet presAssocID="{C585B6B8-3423-4BBE-8EB4-DA851C646C00}" presName="dummyConnPt" presStyleCnt="0"/>
      <dgm:spPr/>
    </dgm:pt>
    <dgm:pt modelId="{19B45A89-6E20-498A-87B7-573CD6AEBD46}" type="pres">
      <dgm:prSet presAssocID="{C585B6B8-3423-4BBE-8EB4-DA851C646C00}" presName="node" presStyleLbl="node1" presStyleIdx="0" presStyleCnt="7" custScaleX="69607" custScaleY="79887" custLinFactNeighborX="19624" custLinFactNeighborY="-70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8D729-F5F2-48F1-BF93-19A3B4AA5015}" type="pres">
      <dgm:prSet presAssocID="{6FA995AB-FDB4-4EC8-A68F-7483FEF8D836}" presName="sibTrans" presStyleLbl="bgSibTrans2D1" presStyleIdx="0" presStyleCnt="6"/>
      <dgm:spPr/>
      <dgm:t>
        <a:bodyPr/>
        <a:lstStyle/>
        <a:p>
          <a:endParaRPr lang="en-US"/>
        </a:p>
      </dgm:t>
    </dgm:pt>
    <dgm:pt modelId="{73450768-EED5-4B81-9F1F-01C0E129A9E1}" type="pres">
      <dgm:prSet presAssocID="{5034AC8C-8909-4A34-A095-888223867721}" presName="compNode" presStyleCnt="0"/>
      <dgm:spPr/>
    </dgm:pt>
    <dgm:pt modelId="{360782DD-51ED-49BE-A3BF-E0E000E77B54}" type="pres">
      <dgm:prSet presAssocID="{5034AC8C-8909-4A34-A095-888223867721}" presName="dummyConnPt" presStyleCnt="0"/>
      <dgm:spPr/>
    </dgm:pt>
    <dgm:pt modelId="{8E0554B2-C020-4C4D-AB45-0362C0604253}" type="pres">
      <dgm:prSet presAssocID="{5034AC8C-8909-4A34-A095-888223867721}" presName="node" presStyleLbl="node1" presStyleIdx="1" presStyleCnt="7" custScaleX="84993" custScaleY="77412" custLinFactNeighborX="19587" custLinFactNeighborY="-23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D0A11-1A12-4183-998B-06916933593E}" type="pres">
      <dgm:prSet presAssocID="{B3774DAA-70B2-450E-9A0C-7CC559F1B08D}" presName="sibTrans" presStyleLbl="bgSibTrans2D1" presStyleIdx="1" presStyleCnt="6" custLinFactNeighborX="-17778" custLinFactNeighborY="16843"/>
      <dgm:spPr/>
      <dgm:t>
        <a:bodyPr/>
        <a:lstStyle/>
        <a:p>
          <a:endParaRPr lang="en-US"/>
        </a:p>
      </dgm:t>
    </dgm:pt>
    <dgm:pt modelId="{72E0DB86-7D24-4B27-AACF-4BDA39F3885A}" type="pres">
      <dgm:prSet presAssocID="{CA25B74F-10CB-469F-A01C-3CE28DA0960F}" presName="compNode" presStyleCnt="0"/>
      <dgm:spPr/>
    </dgm:pt>
    <dgm:pt modelId="{1A4C5C8F-CF15-40E0-BF2B-71C66AC25067}" type="pres">
      <dgm:prSet presAssocID="{CA25B74F-10CB-469F-A01C-3CE28DA0960F}" presName="dummyConnPt" presStyleCnt="0"/>
      <dgm:spPr/>
    </dgm:pt>
    <dgm:pt modelId="{32882DEA-75FC-496C-B08F-1FE02D4A7A57}" type="pres">
      <dgm:prSet presAssocID="{CA25B74F-10CB-469F-A01C-3CE28DA0960F}" presName="node" presStyleLbl="node1" presStyleIdx="2" presStyleCnt="7" custScaleX="84121" custScaleY="71979" custLinFactNeighborX="-12054" custLinFactNeighborY="-10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E1B1E-D760-4C38-8F1D-2528113EEA09}" type="pres">
      <dgm:prSet presAssocID="{0F887D61-AAEC-4485-ABE2-B11F4CB54729}" presName="sibTrans" presStyleLbl="bgSibTrans2D1" presStyleIdx="2" presStyleCnt="6"/>
      <dgm:spPr/>
      <dgm:t>
        <a:bodyPr/>
        <a:lstStyle/>
        <a:p>
          <a:endParaRPr lang="en-US"/>
        </a:p>
      </dgm:t>
    </dgm:pt>
    <dgm:pt modelId="{A5D10BE4-1B80-4120-A53D-C278448854CF}" type="pres">
      <dgm:prSet presAssocID="{989A6CD6-7E0D-49D5-8B1D-36B03D59370F}" presName="compNode" presStyleCnt="0"/>
      <dgm:spPr/>
    </dgm:pt>
    <dgm:pt modelId="{9B24B24A-094F-4570-A84A-B17016A5407D}" type="pres">
      <dgm:prSet presAssocID="{989A6CD6-7E0D-49D5-8B1D-36B03D59370F}" presName="dummyConnPt" presStyleCnt="0"/>
      <dgm:spPr/>
    </dgm:pt>
    <dgm:pt modelId="{6924AF23-8F1B-49FC-AB58-8540C1EDD7FE}" type="pres">
      <dgm:prSet presAssocID="{989A6CD6-7E0D-49D5-8B1D-36B03D59370F}" presName="node" presStyleLbl="node1" presStyleIdx="3" presStyleCnt="7" custLinFactNeighborX="-4541" custLinFactNeighborY="-46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28597-18C0-40F1-97C6-1BE9ECEB0D17}" type="pres">
      <dgm:prSet presAssocID="{72C1E831-2B3B-4A78-98E7-ADA85373A849}" presName="sibTrans" presStyleLbl="bgSibTrans2D1" presStyleIdx="3" presStyleCnt="6"/>
      <dgm:spPr/>
      <dgm:t>
        <a:bodyPr/>
        <a:lstStyle/>
        <a:p>
          <a:endParaRPr lang="en-US"/>
        </a:p>
      </dgm:t>
    </dgm:pt>
    <dgm:pt modelId="{FF61628A-7393-4D06-8BC5-DA01A0259F7D}" type="pres">
      <dgm:prSet presAssocID="{0A37898D-D9FE-4D83-88BD-09083B2B6E7A}" presName="compNode" presStyleCnt="0"/>
      <dgm:spPr/>
    </dgm:pt>
    <dgm:pt modelId="{499F63D1-3C06-4159-8129-8B46B1BECB8E}" type="pres">
      <dgm:prSet presAssocID="{0A37898D-D9FE-4D83-88BD-09083B2B6E7A}" presName="dummyConnPt" presStyleCnt="0"/>
      <dgm:spPr/>
    </dgm:pt>
    <dgm:pt modelId="{C3014193-9B62-4B0A-ADC4-200202369799}" type="pres">
      <dgm:prSet presAssocID="{0A37898D-D9FE-4D83-88BD-09083B2B6E7A}" presName="node" presStyleLbl="node1" presStyleIdx="4" presStyleCnt="7" custLinFactY="-20546" custLinFactNeighborX="-3964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705A0-203A-429D-A85C-9A0B067CAEA7}" type="pres">
      <dgm:prSet presAssocID="{84798535-94D4-4269-B0DB-191D07DEA345}" presName="sibTrans" presStyleLbl="bgSibTrans2D1" presStyleIdx="4" presStyleCnt="6"/>
      <dgm:spPr/>
      <dgm:t>
        <a:bodyPr/>
        <a:lstStyle/>
        <a:p>
          <a:endParaRPr lang="en-US"/>
        </a:p>
      </dgm:t>
    </dgm:pt>
    <dgm:pt modelId="{AF3E21A7-FA43-4F12-981F-E27E2206854F}" type="pres">
      <dgm:prSet presAssocID="{9A8EAFB7-0847-406D-B20B-3E5C4FAC1A45}" presName="compNode" presStyleCnt="0"/>
      <dgm:spPr/>
    </dgm:pt>
    <dgm:pt modelId="{D4389DEB-071D-4939-8148-FDA4F2363E5D}" type="pres">
      <dgm:prSet presAssocID="{9A8EAFB7-0847-406D-B20B-3E5C4FAC1A45}" presName="dummyConnPt" presStyleCnt="0"/>
      <dgm:spPr/>
    </dgm:pt>
    <dgm:pt modelId="{A4013C91-599A-45BE-A96A-47D3FD1568E4}" type="pres">
      <dgm:prSet presAssocID="{9A8EAFB7-0847-406D-B20B-3E5C4FAC1A45}" presName="node" presStyleLbl="node1" presStyleIdx="5" presStyleCnt="7" custLinFactX="-26499" custLinFactY="2780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08AD8-00DC-41DC-B33C-982671C2AB03}" type="pres">
      <dgm:prSet presAssocID="{4E4293FD-EE54-4C15-B993-F0BD2F3C3E32}" presName="sibTrans" presStyleLbl="bgSibTrans2D1" presStyleIdx="5" presStyleCnt="6"/>
      <dgm:spPr/>
      <dgm:t>
        <a:bodyPr/>
        <a:lstStyle/>
        <a:p>
          <a:endParaRPr lang="en-US"/>
        </a:p>
      </dgm:t>
    </dgm:pt>
    <dgm:pt modelId="{2A1E46CA-83E9-4043-A4E8-BC9405257A8D}" type="pres">
      <dgm:prSet presAssocID="{EB5714E9-0333-4934-853C-B86F4A97449A}" presName="compNode" presStyleCnt="0"/>
      <dgm:spPr/>
    </dgm:pt>
    <dgm:pt modelId="{CC9FD1F8-CEFC-4DCA-BB02-7C0F59083360}" type="pres">
      <dgm:prSet presAssocID="{EB5714E9-0333-4934-853C-B86F4A97449A}" presName="dummyConnPt" presStyleCnt="0"/>
      <dgm:spPr/>
    </dgm:pt>
    <dgm:pt modelId="{45C22EB7-CF89-49B1-A549-A1524DE837D5}" type="pres">
      <dgm:prSet presAssocID="{EB5714E9-0333-4934-853C-B86F4A97449A}" presName="node" presStyleLbl="node1" presStyleIdx="6" presStyleCnt="7" custLinFactY="100000" custLinFactNeighborX="-22498" custLinFactNeighborY="156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55C466-5F05-45C9-A73B-48528A5C5F02}" srcId="{BE29A0DF-E650-47E5-A240-8A9B39DF3B9C}" destId="{0A37898D-D9FE-4D83-88BD-09083B2B6E7A}" srcOrd="4" destOrd="0" parTransId="{9CB851D5-6D4A-4CB4-AB3D-3FD824A290CC}" sibTransId="{84798535-94D4-4269-B0DB-191D07DEA345}"/>
    <dgm:cxn modelId="{EAB03708-EE94-4A08-B968-A331228013DD}" type="presOf" srcId="{CA25B74F-10CB-469F-A01C-3CE28DA0960F}" destId="{32882DEA-75FC-496C-B08F-1FE02D4A7A57}" srcOrd="0" destOrd="0" presId="urn:microsoft.com/office/officeart/2005/8/layout/bProcess4"/>
    <dgm:cxn modelId="{C0128C15-0596-4D20-8C19-9A60E5790975}" type="presOf" srcId="{989A6CD6-7E0D-49D5-8B1D-36B03D59370F}" destId="{6924AF23-8F1B-49FC-AB58-8540C1EDD7FE}" srcOrd="0" destOrd="0" presId="urn:microsoft.com/office/officeart/2005/8/layout/bProcess4"/>
    <dgm:cxn modelId="{C3BAF407-1455-486C-97DF-67B8630B55B9}" type="presOf" srcId="{0F887D61-AAEC-4485-ABE2-B11F4CB54729}" destId="{845E1B1E-D760-4C38-8F1D-2528113EEA09}" srcOrd="0" destOrd="0" presId="urn:microsoft.com/office/officeart/2005/8/layout/bProcess4"/>
    <dgm:cxn modelId="{DA01AFAB-0911-4389-AABC-55BE80FAEC85}" srcId="{BE29A0DF-E650-47E5-A240-8A9B39DF3B9C}" destId="{989A6CD6-7E0D-49D5-8B1D-36B03D59370F}" srcOrd="3" destOrd="0" parTransId="{666976A4-2699-45A6-B2B8-C96120B349A5}" sibTransId="{72C1E831-2B3B-4A78-98E7-ADA85373A849}"/>
    <dgm:cxn modelId="{AA705C6F-E031-4623-9E96-ACB72B30E9A1}" type="presOf" srcId="{0A37898D-D9FE-4D83-88BD-09083B2B6E7A}" destId="{C3014193-9B62-4B0A-ADC4-200202369799}" srcOrd="0" destOrd="0" presId="urn:microsoft.com/office/officeart/2005/8/layout/bProcess4"/>
    <dgm:cxn modelId="{C5FBFEF6-2A8E-4FC7-8778-29EB1B978FC8}" type="presOf" srcId="{EB5714E9-0333-4934-853C-B86F4A97449A}" destId="{45C22EB7-CF89-49B1-A549-A1524DE837D5}" srcOrd="0" destOrd="0" presId="urn:microsoft.com/office/officeart/2005/8/layout/bProcess4"/>
    <dgm:cxn modelId="{E6EA761C-FDAA-4C5B-BE95-D0B2978E5668}" type="presOf" srcId="{72C1E831-2B3B-4A78-98E7-ADA85373A849}" destId="{DDD28597-18C0-40F1-97C6-1BE9ECEB0D17}" srcOrd="0" destOrd="0" presId="urn:microsoft.com/office/officeart/2005/8/layout/bProcess4"/>
    <dgm:cxn modelId="{CC7D6323-CB97-472F-9EDD-665B781FA151}" srcId="{BE29A0DF-E650-47E5-A240-8A9B39DF3B9C}" destId="{EB5714E9-0333-4934-853C-B86F4A97449A}" srcOrd="6" destOrd="0" parTransId="{186601B2-5E4B-4BB6-90B0-B71409561C2A}" sibTransId="{FD4D7B69-9FAB-41C7-BCE1-4AF66A7AF1DF}"/>
    <dgm:cxn modelId="{8463274C-3C7C-42AD-8E52-532CB73AC99F}" type="presOf" srcId="{6FA995AB-FDB4-4EC8-A68F-7483FEF8D836}" destId="{4A18D729-F5F2-48F1-BF93-19A3B4AA5015}" srcOrd="0" destOrd="0" presId="urn:microsoft.com/office/officeart/2005/8/layout/bProcess4"/>
    <dgm:cxn modelId="{31BBEA13-EE1B-44C4-A94B-D5FBAF86051A}" type="presOf" srcId="{84798535-94D4-4269-B0DB-191D07DEA345}" destId="{8C5705A0-203A-429D-A85C-9A0B067CAEA7}" srcOrd="0" destOrd="0" presId="urn:microsoft.com/office/officeart/2005/8/layout/bProcess4"/>
    <dgm:cxn modelId="{6879D989-FF96-463C-8EB4-DB1356DACB96}" srcId="{BE29A0DF-E650-47E5-A240-8A9B39DF3B9C}" destId="{CA25B74F-10CB-469F-A01C-3CE28DA0960F}" srcOrd="2" destOrd="0" parTransId="{EB322D7B-4AFF-401B-9DAE-593A18ABFFD0}" sibTransId="{0F887D61-AAEC-4485-ABE2-B11F4CB54729}"/>
    <dgm:cxn modelId="{3AAEF497-1446-4184-B61C-9BAF3A6545A1}" type="presOf" srcId="{BE29A0DF-E650-47E5-A240-8A9B39DF3B9C}" destId="{1C7F90A8-2EA3-41BE-9DEB-A8F280850349}" srcOrd="0" destOrd="0" presId="urn:microsoft.com/office/officeart/2005/8/layout/bProcess4"/>
    <dgm:cxn modelId="{088E9247-9203-4C06-A17A-01730B675DB9}" type="presOf" srcId="{B3774DAA-70B2-450E-9A0C-7CC559F1B08D}" destId="{0FFD0A11-1A12-4183-998B-06916933593E}" srcOrd="0" destOrd="0" presId="urn:microsoft.com/office/officeart/2005/8/layout/bProcess4"/>
    <dgm:cxn modelId="{DB51C636-9970-4014-9BCD-8A7926674D1B}" srcId="{BE29A0DF-E650-47E5-A240-8A9B39DF3B9C}" destId="{C585B6B8-3423-4BBE-8EB4-DA851C646C00}" srcOrd="0" destOrd="0" parTransId="{4247EEFB-BC90-41F4-96C7-9EA66F50A710}" sibTransId="{6FA995AB-FDB4-4EC8-A68F-7483FEF8D836}"/>
    <dgm:cxn modelId="{E4413C39-6A24-467E-BB6E-8CCA884D75E2}" srcId="{BE29A0DF-E650-47E5-A240-8A9B39DF3B9C}" destId="{9A8EAFB7-0847-406D-B20B-3E5C4FAC1A45}" srcOrd="5" destOrd="0" parTransId="{20BC2137-F26F-47CD-A953-0D7DA538D7B9}" sibTransId="{4E4293FD-EE54-4C15-B993-F0BD2F3C3E32}"/>
    <dgm:cxn modelId="{96A34059-8EFC-4526-8EE5-D50C2B95D794}" type="presOf" srcId="{5034AC8C-8909-4A34-A095-888223867721}" destId="{8E0554B2-C020-4C4D-AB45-0362C0604253}" srcOrd="0" destOrd="0" presId="urn:microsoft.com/office/officeart/2005/8/layout/bProcess4"/>
    <dgm:cxn modelId="{4D43EC7D-904D-46DA-B727-AEBD7E28A059}" srcId="{BE29A0DF-E650-47E5-A240-8A9B39DF3B9C}" destId="{5034AC8C-8909-4A34-A095-888223867721}" srcOrd="1" destOrd="0" parTransId="{3D6ADCA8-CEB3-4C4B-B57D-9061F03F8E2D}" sibTransId="{B3774DAA-70B2-450E-9A0C-7CC559F1B08D}"/>
    <dgm:cxn modelId="{B19EF920-76E1-4962-AD06-7AE4814E79AC}" type="presOf" srcId="{4E4293FD-EE54-4C15-B993-F0BD2F3C3E32}" destId="{80308AD8-00DC-41DC-B33C-982671C2AB03}" srcOrd="0" destOrd="0" presId="urn:microsoft.com/office/officeart/2005/8/layout/bProcess4"/>
    <dgm:cxn modelId="{62B87207-AB04-48CD-936E-DD4D9948AD82}" type="presOf" srcId="{C585B6B8-3423-4BBE-8EB4-DA851C646C00}" destId="{19B45A89-6E20-498A-87B7-573CD6AEBD46}" srcOrd="0" destOrd="0" presId="urn:microsoft.com/office/officeart/2005/8/layout/bProcess4"/>
    <dgm:cxn modelId="{758D992E-C60C-42D2-B1AA-9333C716111C}" type="presOf" srcId="{9A8EAFB7-0847-406D-B20B-3E5C4FAC1A45}" destId="{A4013C91-599A-45BE-A96A-47D3FD1568E4}" srcOrd="0" destOrd="0" presId="urn:microsoft.com/office/officeart/2005/8/layout/bProcess4"/>
    <dgm:cxn modelId="{4193C9BC-6D9F-4EAB-B73F-325A222139BE}" type="presParOf" srcId="{1C7F90A8-2EA3-41BE-9DEB-A8F280850349}" destId="{784E9032-A7FC-44FD-989B-B36F11C97AED}" srcOrd="0" destOrd="0" presId="urn:microsoft.com/office/officeart/2005/8/layout/bProcess4"/>
    <dgm:cxn modelId="{2B61EB9A-DC35-465B-B25C-3244C64FBC88}" type="presParOf" srcId="{784E9032-A7FC-44FD-989B-B36F11C97AED}" destId="{9E44A330-43AD-472E-8822-BCBBF10DC317}" srcOrd="0" destOrd="0" presId="urn:microsoft.com/office/officeart/2005/8/layout/bProcess4"/>
    <dgm:cxn modelId="{BB268458-0961-4A18-9B96-26C43ACBD652}" type="presParOf" srcId="{784E9032-A7FC-44FD-989B-B36F11C97AED}" destId="{19B45A89-6E20-498A-87B7-573CD6AEBD46}" srcOrd="1" destOrd="0" presId="urn:microsoft.com/office/officeart/2005/8/layout/bProcess4"/>
    <dgm:cxn modelId="{74C0BEA3-84B3-492C-B071-3D620119C1FD}" type="presParOf" srcId="{1C7F90A8-2EA3-41BE-9DEB-A8F280850349}" destId="{4A18D729-F5F2-48F1-BF93-19A3B4AA5015}" srcOrd="1" destOrd="0" presId="urn:microsoft.com/office/officeart/2005/8/layout/bProcess4"/>
    <dgm:cxn modelId="{594D110E-F881-43ED-8FFC-1324715082D8}" type="presParOf" srcId="{1C7F90A8-2EA3-41BE-9DEB-A8F280850349}" destId="{73450768-EED5-4B81-9F1F-01C0E129A9E1}" srcOrd="2" destOrd="0" presId="urn:microsoft.com/office/officeart/2005/8/layout/bProcess4"/>
    <dgm:cxn modelId="{2DA37DD6-418D-4558-A2AB-8266DAA66113}" type="presParOf" srcId="{73450768-EED5-4B81-9F1F-01C0E129A9E1}" destId="{360782DD-51ED-49BE-A3BF-E0E000E77B54}" srcOrd="0" destOrd="0" presId="urn:microsoft.com/office/officeart/2005/8/layout/bProcess4"/>
    <dgm:cxn modelId="{AAEFE3CF-E524-45BD-8444-C74C5B0C852E}" type="presParOf" srcId="{73450768-EED5-4B81-9F1F-01C0E129A9E1}" destId="{8E0554B2-C020-4C4D-AB45-0362C0604253}" srcOrd="1" destOrd="0" presId="urn:microsoft.com/office/officeart/2005/8/layout/bProcess4"/>
    <dgm:cxn modelId="{0E452A76-47F4-4FD1-8D59-EC58E03328EA}" type="presParOf" srcId="{1C7F90A8-2EA3-41BE-9DEB-A8F280850349}" destId="{0FFD0A11-1A12-4183-998B-06916933593E}" srcOrd="3" destOrd="0" presId="urn:microsoft.com/office/officeart/2005/8/layout/bProcess4"/>
    <dgm:cxn modelId="{F1DCA4F4-0F7B-40DB-B98F-245CEDE6F920}" type="presParOf" srcId="{1C7F90A8-2EA3-41BE-9DEB-A8F280850349}" destId="{72E0DB86-7D24-4B27-AACF-4BDA39F3885A}" srcOrd="4" destOrd="0" presId="urn:microsoft.com/office/officeart/2005/8/layout/bProcess4"/>
    <dgm:cxn modelId="{543B85C0-806E-4AEE-88D3-0D7E98F31829}" type="presParOf" srcId="{72E0DB86-7D24-4B27-AACF-4BDA39F3885A}" destId="{1A4C5C8F-CF15-40E0-BF2B-71C66AC25067}" srcOrd="0" destOrd="0" presId="urn:microsoft.com/office/officeart/2005/8/layout/bProcess4"/>
    <dgm:cxn modelId="{A3AF74D4-DDE8-4D95-A45C-14E8498E4D8D}" type="presParOf" srcId="{72E0DB86-7D24-4B27-AACF-4BDA39F3885A}" destId="{32882DEA-75FC-496C-B08F-1FE02D4A7A57}" srcOrd="1" destOrd="0" presId="urn:microsoft.com/office/officeart/2005/8/layout/bProcess4"/>
    <dgm:cxn modelId="{16A7DE67-A2D1-4AD5-B8DC-5025EB3DB896}" type="presParOf" srcId="{1C7F90A8-2EA3-41BE-9DEB-A8F280850349}" destId="{845E1B1E-D760-4C38-8F1D-2528113EEA09}" srcOrd="5" destOrd="0" presId="urn:microsoft.com/office/officeart/2005/8/layout/bProcess4"/>
    <dgm:cxn modelId="{9A39953D-3E65-4D1D-A436-707A5D7F395B}" type="presParOf" srcId="{1C7F90A8-2EA3-41BE-9DEB-A8F280850349}" destId="{A5D10BE4-1B80-4120-A53D-C278448854CF}" srcOrd="6" destOrd="0" presId="urn:microsoft.com/office/officeart/2005/8/layout/bProcess4"/>
    <dgm:cxn modelId="{81E79E8E-78D0-466E-B60D-62530B3F688D}" type="presParOf" srcId="{A5D10BE4-1B80-4120-A53D-C278448854CF}" destId="{9B24B24A-094F-4570-A84A-B17016A5407D}" srcOrd="0" destOrd="0" presId="urn:microsoft.com/office/officeart/2005/8/layout/bProcess4"/>
    <dgm:cxn modelId="{FE447FBA-0839-4BBC-8BD6-16F7E7A08A5A}" type="presParOf" srcId="{A5D10BE4-1B80-4120-A53D-C278448854CF}" destId="{6924AF23-8F1B-49FC-AB58-8540C1EDD7FE}" srcOrd="1" destOrd="0" presId="urn:microsoft.com/office/officeart/2005/8/layout/bProcess4"/>
    <dgm:cxn modelId="{CE5A5820-58F9-441C-9AB7-200BCA9D8D87}" type="presParOf" srcId="{1C7F90A8-2EA3-41BE-9DEB-A8F280850349}" destId="{DDD28597-18C0-40F1-97C6-1BE9ECEB0D17}" srcOrd="7" destOrd="0" presId="urn:microsoft.com/office/officeart/2005/8/layout/bProcess4"/>
    <dgm:cxn modelId="{557A7EC3-FE55-4742-BF1B-A3D265F3D5C3}" type="presParOf" srcId="{1C7F90A8-2EA3-41BE-9DEB-A8F280850349}" destId="{FF61628A-7393-4D06-8BC5-DA01A0259F7D}" srcOrd="8" destOrd="0" presId="urn:microsoft.com/office/officeart/2005/8/layout/bProcess4"/>
    <dgm:cxn modelId="{C6100E62-CBAC-4672-995F-911DBC33A085}" type="presParOf" srcId="{FF61628A-7393-4D06-8BC5-DA01A0259F7D}" destId="{499F63D1-3C06-4159-8129-8B46B1BECB8E}" srcOrd="0" destOrd="0" presId="urn:microsoft.com/office/officeart/2005/8/layout/bProcess4"/>
    <dgm:cxn modelId="{017F8532-61B2-4564-AD21-F495940C47D7}" type="presParOf" srcId="{FF61628A-7393-4D06-8BC5-DA01A0259F7D}" destId="{C3014193-9B62-4B0A-ADC4-200202369799}" srcOrd="1" destOrd="0" presId="urn:microsoft.com/office/officeart/2005/8/layout/bProcess4"/>
    <dgm:cxn modelId="{5B9F45E5-2472-4EC4-AABA-7D808CEC28D9}" type="presParOf" srcId="{1C7F90A8-2EA3-41BE-9DEB-A8F280850349}" destId="{8C5705A0-203A-429D-A85C-9A0B067CAEA7}" srcOrd="9" destOrd="0" presId="urn:microsoft.com/office/officeart/2005/8/layout/bProcess4"/>
    <dgm:cxn modelId="{B1C7FA34-A841-404A-B63D-0BAF173B2C38}" type="presParOf" srcId="{1C7F90A8-2EA3-41BE-9DEB-A8F280850349}" destId="{AF3E21A7-FA43-4F12-981F-E27E2206854F}" srcOrd="10" destOrd="0" presId="urn:microsoft.com/office/officeart/2005/8/layout/bProcess4"/>
    <dgm:cxn modelId="{EC07A81C-051D-4BB6-BC06-2954204C97DB}" type="presParOf" srcId="{AF3E21A7-FA43-4F12-981F-E27E2206854F}" destId="{D4389DEB-071D-4939-8148-FDA4F2363E5D}" srcOrd="0" destOrd="0" presId="urn:microsoft.com/office/officeart/2005/8/layout/bProcess4"/>
    <dgm:cxn modelId="{6ECEC0E1-87A4-4678-8E52-1932CFB47AE2}" type="presParOf" srcId="{AF3E21A7-FA43-4F12-981F-E27E2206854F}" destId="{A4013C91-599A-45BE-A96A-47D3FD1568E4}" srcOrd="1" destOrd="0" presId="urn:microsoft.com/office/officeart/2005/8/layout/bProcess4"/>
    <dgm:cxn modelId="{88744588-4C42-4471-B4FA-A1DABDDBB3DB}" type="presParOf" srcId="{1C7F90A8-2EA3-41BE-9DEB-A8F280850349}" destId="{80308AD8-00DC-41DC-B33C-982671C2AB03}" srcOrd="11" destOrd="0" presId="urn:microsoft.com/office/officeart/2005/8/layout/bProcess4"/>
    <dgm:cxn modelId="{0D0D810D-7271-431D-9B35-CB64E1F5AD37}" type="presParOf" srcId="{1C7F90A8-2EA3-41BE-9DEB-A8F280850349}" destId="{2A1E46CA-83E9-4043-A4E8-BC9405257A8D}" srcOrd="12" destOrd="0" presId="urn:microsoft.com/office/officeart/2005/8/layout/bProcess4"/>
    <dgm:cxn modelId="{701EF860-FE2B-4432-9FD8-67905ECA35B5}" type="presParOf" srcId="{2A1E46CA-83E9-4043-A4E8-BC9405257A8D}" destId="{CC9FD1F8-CEFC-4DCA-BB02-7C0F59083360}" srcOrd="0" destOrd="0" presId="urn:microsoft.com/office/officeart/2005/8/layout/bProcess4"/>
    <dgm:cxn modelId="{D3B01731-99E0-402D-B121-A416FE7AB17C}" type="presParOf" srcId="{2A1E46CA-83E9-4043-A4E8-BC9405257A8D}" destId="{45C22EB7-CF89-49B1-A549-A1524DE837D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D061BE-6A55-40C4-8A0B-73203E937EFC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E09D6890-5F4C-4EBE-BEB6-88E95CC309D6}">
      <dgm:prSet/>
      <dgm:spPr/>
      <dgm:t>
        <a:bodyPr/>
        <a:lstStyle/>
        <a:p>
          <a:pPr rtl="1"/>
          <a:r>
            <a:rPr lang="ar-SA" dirty="0" smtClean="0"/>
            <a:t>ندخل للموقع أو لمحرك البحث الذي يقوم ببيع تذاكر السفر و/أو رحلة الاستجمام</a:t>
          </a:r>
          <a:endParaRPr lang="he-IL" dirty="0"/>
        </a:p>
      </dgm:t>
    </dgm:pt>
    <dgm:pt modelId="{D465358E-A655-4861-BF5D-4300A4C1A96B}" type="parTrans" cxnId="{C4DE1511-972D-4571-836C-CF6683D7CC8E}">
      <dgm:prSet/>
      <dgm:spPr/>
      <dgm:t>
        <a:bodyPr/>
        <a:lstStyle/>
        <a:p>
          <a:pPr rtl="1"/>
          <a:endParaRPr lang="he-IL"/>
        </a:p>
      </dgm:t>
    </dgm:pt>
    <dgm:pt modelId="{21DB501A-DF44-4D02-8D41-1DD2F1032BCE}" type="sibTrans" cxnId="{C4DE1511-972D-4571-836C-CF6683D7CC8E}">
      <dgm:prSet/>
      <dgm:spPr/>
      <dgm:t>
        <a:bodyPr/>
        <a:lstStyle/>
        <a:p>
          <a:pPr rtl="1"/>
          <a:endParaRPr lang="he-IL"/>
        </a:p>
      </dgm:t>
    </dgm:pt>
    <dgm:pt modelId="{00A44B8D-B752-4A76-90F2-C9BADEFEB0F8}">
      <dgm:prSet/>
      <dgm:spPr/>
      <dgm:t>
        <a:bodyPr/>
        <a:lstStyle/>
        <a:p>
          <a:pPr rtl="1"/>
          <a:r>
            <a:rPr lang="ar-SA" dirty="0" smtClean="0"/>
            <a:t>ندخل للموقع أو لمحرك البحث لإيجاد مكان للنوم</a:t>
          </a:r>
          <a:endParaRPr lang="he-IL" dirty="0"/>
        </a:p>
      </dgm:t>
    </dgm:pt>
    <dgm:pt modelId="{1701B546-AA10-4B26-B8BB-6BEE92C6E042}" type="parTrans" cxnId="{D2AC7D21-6984-409C-8825-373358455157}">
      <dgm:prSet/>
      <dgm:spPr/>
      <dgm:t>
        <a:bodyPr/>
        <a:lstStyle/>
        <a:p>
          <a:pPr rtl="1"/>
          <a:endParaRPr lang="he-IL"/>
        </a:p>
      </dgm:t>
    </dgm:pt>
    <dgm:pt modelId="{69F86ED9-4D95-4D24-A5AD-8257C11D1A89}" type="sibTrans" cxnId="{D2AC7D21-6984-409C-8825-373358455157}">
      <dgm:prSet/>
      <dgm:spPr/>
      <dgm:t>
        <a:bodyPr/>
        <a:lstStyle/>
        <a:p>
          <a:pPr rtl="1"/>
          <a:endParaRPr lang="he-IL"/>
        </a:p>
      </dgm:t>
    </dgm:pt>
    <dgm:pt modelId="{8CF8DE2C-15FD-432B-A0A4-352AD49EA958}">
      <dgm:prSet/>
      <dgm:spPr/>
      <dgm:t>
        <a:bodyPr/>
        <a:lstStyle/>
        <a:p>
          <a:pPr rtl="1"/>
          <a:r>
            <a:rPr lang="ar-SA" dirty="0" smtClean="0"/>
            <a:t>يمكن القيام بذلك من الحاسوب البيتي أو الهاتف المحمول الذكي</a:t>
          </a:r>
          <a:endParaRPr lang="he-IL" dirty="0"/>
        </a:p>
      </dgm:t>
    </dgm:pt>
    <dgm:pt modelId="{C0BA667C-D78A-443A-B515-5AEDDDDFAFDA}" type="parTrans" cxnId="{512DECD4-8F7F-4AF8-BBD9-2941D2E4C1BD}">
      <dgm:prSet/>
      <dgm:spPr/>
      <dgm:t>
        <a:bodyPr/>
        <a:lstStyle/>
        <a:p>
          <a:pPr rtl="1"/>
          <a:endParaRPr lang="he-IL"/>
        </a:p>
      </dgm:t>
    </dgm:pt>
    <dgm:pt modelId="{2879E75B-F814-46EE-B623-B8F66EA7D3D4}" type="sibTrans" cxnId="{512DECD4-8F7F-4AF8-BBD9-2941D2E4C1BD}">
      <dgm:prSet/>
      <dgm:spPr/>
      <dgm:t>
        <a:bodyPr/>
        <a:lstStyle/>
        <a:p>
          <a:pPr rtl="1"/>
          <a:endParaRPr lang="he-IL"/>
        </a:p>
      </dgm:t>
    </dgm:pt>
    <dgm:pt modelId="{2D8ADA2F-AFBF-4D58-9991-0EA1ED3E43AF}">
      <dgm:prSet/>
      <dgm:spPr/>
      <dgm:t>
        <a:bodyPr/>
        <a:lstStyle/>
        <a:p>
          <a:pPr rtl="1"/>
          <a:r>
            <a:rPr lang="ar-SA" dirty="0" smtClean="0"/>
            <a:t>ندفع بواسطة بطاقة الإئتمان</a:t>
          </a:r>
          <a:endParaRPr lang="he-IL" dirty="0"/>
        </a:p>
      </dgm:t>
    </dgm:pt>
    <dgm:pt modelId="{72530319-015E-4AC3-BCAC-6E79D7F39D2F}" type="parTrans" cxnId="{59ACA818-74A8-42B9-85AD-8AE1FB62AC3A}">
      <dgm:prSet/>
      <dgm:spPr/>
      <dgm:t>
        <a:bodyPr/>
        <a:lstStyle/>
        <a:p>
          <a:pPr rtl="1"/>
          <a:endParaRPr lang="he-IL"/>
        </a:p>
      </dgm:t>
    </dgm:pt>
    <dgm:pt modelId="{05475AF2-8BC9-4BBB-8984-0F23CE01435A}" type="sibTrans" cxnId="{59ACA818-74A8-42B9-85AD-8AE1FB62AC3A}">
      <dgm:prSet/>
      <dgm:spPr/>
      <dgm:t>
        <a:bodyPr/>
        <a:lstStyle/>
        <a:p>
          <a:pPr rtl="1"/>
          <a:endParaRPr lang="he-IL"/>
        </a:p>
      </dgm:t>
    </dgm:pt>
    <dgm:pt modelId="{7FC4FF9D-66C1-4241-861D-E8F787455530}">
      <dgm:prSet/>
      <dgm:spPr/>
      <dgm:t>
        <a:bodyPr/>
        <a:lstStyle/>
        <a:p>
          <a:pPr rtl="1"/>
          <a:r>
            <a:rPr lang="ar-SA" dirty="0" smtClean="0"/>
            <a:t>ونسافر</a:t>
          </a:r>
          <a:endParaRPr lang="he-IL" dirty="0"/>
        </a:p>
      </dgm:t>
    </dgm:pt>
    <dgm:pt modelId="{2676F7E6-B955-46B0-A02D-B1189BF89C02}" type="parTrans" cxnId="{873F4C23-3A2E-4184-B46E-E4CF544106A4}">
      <dgm:prSet/>
      <dgm:spPr/>
      <dgm:t>
        <a:bodyPr/>
        <a:lstStyle/>
        <a:p>
          <a:pPr rtl="1"/>
          <a:endParaRPr lang="he-IL"/>
        </a:p>
      </dgm:t>
    </dgm:pt>
    <dgm:pt modelId="{5A6298D0-8506-4B32-9494-2F0D8E4D9A8C}" type="sibTrans" cxnId="{873F4C23-3A2E-4184-B46E-E4CF544106A4}">
      <dgm:prSet/>
      <dgm:spPr/>
      <dgm:t>
        <a:bodyPr/>
        <a:lstStyle/>
        <a:p>
          <a:pPr rtl="1"/>
          <a:endParaRPr lang="he-IL"/>
        </a:p>
      </dgm:t>
    </dgm:pt>
    <dgm:pt modelId="{FD213AF6-3BE7-4F37-B240-EDDD68C45CF3}" type="pres">
      <dgm:prSet presAssocID="{1DD061BE-6A55-40C4-8A0B-73203E937EFC}" presName="Name0" presStyleCnt="0">
        <dgm:presLayoutVars>
          <dgm:dir val="rev"/>
          <dgm:resizeHandles/>
        </dgm:presLayoutVars>
      </dgm:prSet>
      <dgm:spPr/>
      <dgm:t>
        <a:bodyPr/>
        <a:lstStyle/>
        <a:p>
          <a:endParaRPr lang="en-US"/>
        </a:p>
      </dgm:t>
    </dgm:pt>
    <dgm:pt modelId="{90AD5AC3-8A78-4193-A0B0-CBB02AF7319A}" type="pres">
      <dgm:prSet presAssocID="{E09D6890-5F4C-4EBE-BEB6-88E95CC309D6}" presName="compNode" presStyleCnt="0"/>
      <dgm:spPr/>
    </dgm:pt>
    <dgm:pt modelId="{1B15574A-68D5-43B5-99BD-8D3569D9DC6C}" type="pres">
      <dgm:prSet presAssocID="{E09D6890-5F4C-4EBE-BEB6-88E95CC309D6}" presName="dummyConnPt" presStyleCnt="0"/>
      <dgm:spPr/>
    </dgm:pt>
    <dgm:pt modelId="{CCF43396-058D-49F0-A422-6AF42A8C842D}" type="pres">
      <dgm:prSet presAssocID="{E09D6890-5F4C-4EBE-BEB6-88E95CC309D6}" presName="node" presStyleLbl="node1" presStyleIdx="0" presStyleCnt="5" custLinFactNeighborX="97179" custLinFactNeighborY="-21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C03E7-7CA5-4B42-8066-B1A64CD32248}" type="pres">
      <dgm:prSet presAssocID="{21DB501A-DF44-4D02-8D41-1DD2F1032BCE}" presName="sibTrans" presStyleLbl="bgSibTrans2D1" presStyleIdx="0" presStyleCnt="4"/>
      <dgm:spPr/>
      <dgm:t>
        <a:bodyPr/>
        <a:lstStyle/>
        <a:p>
          <a:endParaRPr lang="en-US"/>
        </a:p>
      </dgm:t>
    </dgm:pt>
    <dgm:pt modelId="{024FDB24-7EE6-4B14-B60A-1FB736E78CC7}" type="pres">
      <dgm:prSet presAssocID="{00A44B8D-B752-4A76-90F2-C9BADEFEB0F8}" presName="compNode" presStyleCnt="0"/>
      <dgm:spPr/>
    </dgm:pt>
    <dgm:pt modelId="{6164FD67-7F7B-40F5-AEA8-655BD9F0879C}" type="pres">
      <dgm:prSet presAssocID="{00A44B8D-B752-4A76-90F2-C9BADEFEB0F8}" presName="dummyConnPt" presStyleCnt="0"/>
      <dgm:spPr/>
    </dgm:pt>
    <dgm:pt modelId="{177435D6-B2DB-45FB-9E27-6C46B0F4995A}" type="pres">
      <dgm:prSet presAssocID="{00A44B8D-B752-4A76-90F2-C9BADEFEB0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AD032-EEDA-43AF-AFCC-B261CDFC7213}" type="pres">
      <dgm:prSet presAssocID="{69F86ED9-4D95-4D24-A5AD-8257C11D1A89}" presName="sibTrans" presStyleLbl="bgSibTrans2D1" presStyleIdx="1" presStyleCnt="4"/>
      <dgm:spPr/>
      <dgm:t>
        <a:bodyPr/>
        <a:lstStyle/>
        <a:p>
          <a:endParaRPr lang="en-US"/>
        </a:p>
      </dgm:t>
    </dgm:pt>
    <dgm:pt modelId="{ED456644-3A5A-459D-A83C-75ABBD9FB82A}" type="pres">
      <dgm:prSet presAssocID="{8CF8DE2C-15FD-432B-A0A4-352AD49EA958}" presName="compNode" presStyleCnt="0"/>
      <dgm:spPr/>
    </dgm:pt>
    <dgm:pt modelId="{7A7399E4-B48E-4F4E-8523-F06D88394A02}" type="pres">
      <dgm:prSet presAssocID="{8CF8DE2C-15FD-432B-A0A4-352AD49EA958}" presName="dummyConnPt" presStyleCnt="0"/>
      <dgm:spPr/>
    </dgm:pt>
    <dgm:pt modelId="{E916F8F9-F966-407F-AFCD-8ECA8D41CB18}" type="pres">
      <dgm:prSet presAssocID="{8CF8DE2C-15FD-432B-A0A4-352AD49EA958}" presName="node" presStyleLbl="node1" presStyleIdx="2" presStyleCnt="5" custLinFactNeighborX="-28361" custLinFactNeighborY="-4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9737C-7F36-4E63-8D12-C60993E69D38}" type="pres">
      <dgm:prSet presAssocID="{2879E75B-F814-46EE-B623-B8F66EA7D3D4}" presName="sibTrans" presStyleLbl="bgSibTrans2D1" presStyleIdx="2" presStyleCnt="4"/>
      <dgm:spPr/>
      <dgm:t>
        <a:bodyPr/>
        <a:lstStyle/>
        <a:p>
          <a:endParaRPr lang="en-US"/>
        </a:p>
      </dgm:t>
    </dgm:pt>
    <dgm:pt modelId="{F0A9EE51-E1B3-4855-AD0D-14A3E692E375}" type="pres">
      <dgm:prSet presAssocID="{2D8ADA2F-AFBF-4D58-9991-0EA1ED3E43AF}" presName="compNode" presStyleCnt="0"/>
      <dgm:spPr/>
    </dgm:pt>
    <dgm:pt modelId="{FC83EFEE-64B8-4527-B424-74D629827ACA}" type="pres">
      <dgm:prSet presAssocID="{2D8ADA2F-AFBF-4D58-9991-0EA1ED3E43AF}" presName="dummyConnPt" presStyleCnt="0"/>
      <dgm:spPr/>
    </dgm:pt>
    <dgm:pt modelId="{BCFC5472-C59A-477B-969F-F62B24E95F7B}" type="pres">
      <dgm:prSet presAssocID="{2D8ADA2F-AFBF-4D58-9991-0EA1ED3E43AF}" presName="node" presStyleLbl="node1" presStyleIdx="3" presStyleCnt="5" custLinFactNeighborX="-36067" custLinFactNeighborY="-32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9FBDE-EB96-4D56-BF03-B2E8A2D50BCD}" type="pres">
      <dgm:prSet presAssocID="{05475AF2-8BC9-4BBB-8984-0F23CE01435A}" presName="sibTrans" presStyleLbl="bgSibTrans2D1" presStyleIdx="3" presStyleCnt="4"/>
      <dgm:spPr/>
      <dgm:t>
        <a:bodyPr/>
        <a:lstStyle/>
        <a:p>
          <a:endParaRPr lang="en-US"/>
        </a:p>
      </dgm:t>
    </dgm:pt>
    <dgm:pt modelId="{D9E76705-A76B-4521-86ED-B3CC7AAC4BEA}" type="pres">
      <dgm:prSet presAssocID="{7FC4FF9D-66C1-4241-861D-E8F787455530}" presName="compNode" presStyleCnt="0"/>
      <dgm:spPr/>
    </dgm:pt>
    <dgm:pt modelId="{50C051FE-B200-4EAF-B06D-AC5CA092FB02}" type="pres">
      <dgm:prSet presAssocID="{7FC4FF9D-66C1-4241-861D-E8F787455530}" presName="dummyConnPt" presStyleCnt="0"/>
      <dgm:spPr/>
    </dgm:pt>
    <dgm:pt modelId="{1AB1293D-D4C6-42AE-B999-AA3F6F8F8E28}" type="pres">
      <dgm:prSet presAssocID="{7FC4FF9D-66C1-4241-861D-E8F787455530}" presName="node" presStyleLbl="node1" presStyleIdx="4" presStyleCnt="5" custLinFactNeighborX="-90271" custLinFactNeighborY="-47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DE1511-972D-4571-836C-CF6683D7CC8E}" srcId="{1DD061BE-6A55-40C4-8A0B-73203E937EFC}" destId="{E09D6890-5F4C-4EBE-BEB6-88E95CC309D6}" srcOrd="0" destOrd="0" parTransId="{D465358E-A655-4861-BF5D-4300A4C1A96B}" sibTransId="{21DB501A-DF44-4D02-8D41-1DD2F1032BCE}"/>
    <dgm:cxn modelId="{873F4C23-3A2E-4184-B46E-E4CF544106A4}" srcId="{1DD061BE-6A55-40C4-8A0B-73203E937EFC}" destId="{7FC4FF9D-66C1-4241-861D-E8F787455530}" srcOrd="4" destOrd="0" parTransId="{2676F7E6-B955-46B0-A02D-B1189BF89C02}" sibTransId="{5A6298D0-8506-4B32-9494-2F0D8E4D9A8C}"/>
    <dgm:cxn modelId="{97E68D88-B324-4A89-8A0B-C4FD2FD7DE9F}" type="presOf" srcId="{1DD061BE-6A55-40C4-8A0B-73203E937EFC}" destId="{FD213AF6-3BE7-4F37-B240-EDDD68C45CF3}" srcOrd="0" destOrd="0" presId="urn:microsoft.com/office/officeart/2005/8/layout/bProcess4"/>
    <dgm:cxn modelId="{FC03857F-0CA5-4DA0-A271-2D6C7E5A6F85}" type="presOf" srcId="{21DB501A-DF44-4D02-8D41-1DD2F1032BCE}" destId="{04CC03E7-7CA5-4B42-8066-B1A64CD32248}" srcOrd="0" destOrd="0" presId="urn:microsoft.com/office/officeart/2005/8/layout/bProcess4"/>
    <dgm:cxn modelId="{04A2DF54-47E3-4F60-89B8-8B688A5D4535}" type="presOf" srcId="{7FC4FF9D-66C1-4241-861D-E8F787455530}" destId="{1AB1293D-D4C6-42AE-B999-AA3F6F8F8E28}" srcOrd="0" destOrd="0" presId="urn:microsoft.com/office/officeart/2005/8/layout/bProcess4"/>
    <dgm:cxn modelId="{C4375D9E-88E7-49A8-A942-1D5911EE7C33}" type="presOf" srcId="{2879E75B-F814-46EE-B623-B8F66EA7D3D4}" destId="{AA09737C-7F36-4E63-8D12-C60993E69D38}" srcOrd="0" destOrd="0" presId="urn:microsoft.com/office/officeart/2005/8/layout/bProcess4"/>
    <dgm:cxn modelId="{4DA2D257-5D9F-4801-8F4A-30245030022C}" type="presOf" srcId="{05475AF2-8BC9-4BBB-8984-0F23CE01435A}" destId="{F029FBDE-EB96-4D56-BF03-B2E8A2D50BCD}" srcOrd="0" destOrd="0" presId="urn:microsoft.com/office/officeart/2005/8/layout/bProcess4"/>
    <dgm:cxn modelId="{512DECD4-8F7F-4AF8-BBD9-2941D2E4C1BD}" srcId="{1DD061BE-6A55-40C4-8A0B-73203E937EFC}" destId="{8CF8DE2C-15FD-432B-A0A4-352AD49EA958}" srcOrd="2" destOrd="0" parTransId="{C0BA667C-D78A-443A-B515-5AEDDDDFAFDA}" sibTransId="{2879E75B-F814-46EE-B623-B8F66EA7D3D4}"/>
    <dgm:cxn modelId="{99F96BF8-A189-4777-AC99-CAFD03CC1683}" type="presOf" srcId="{69F86ED9-4D95-4D24-A5AD-8257C11D1A89}" destId="{6F9AD032-EEDA-43AF-AFCC-B261CDFC7213}" srcOrd="0" destOrd="0" presId="urn:microsoft.com/office/officeart/2005/8/layout/bProcess4"/>
    <dgm:cxn modelId="{5925AD8A-3A57-4F25-A9A5-BDAD6E733A60}" type="presOf" srcId="{E09D6890-5F4C-4EBE-BEB6-88E95CC309D6}" destId="{CCF43396-058D-49F0-A422-6AF42A8C842D}" srcOrd="0" destOrd="0" presId="urn:microsoft.com/office/officeart/2005/8/layout/bProcess4"/>
    <dgm:cxn modelId="{59ACA818-74A8-42B9-85AD-8AE1FB62AC3A}" srcId="{1DD061BE-6A55-40C4-8A0B-73203E937EFC}" destId="{2D8ADA2F-AFBF-4D58-9991-0EA1ED3E43AF}" srcOrd="3" destOrd="0" parTransId="{72530319-015E-4AC3-BCAC-6E79D7F39D2F}" sibTransId="{05475AF2-8BC9-4BBB-8984-0F23CE01435A}"/>
    <dgm:cxn modelId="{F1CAE37D-8953-41FC-B8A9-37A469925E76}" type="presOf" srcId="{00A44B8D-B752-4A76-90F2-C9BADEFEB0F8}" destId="{177435D6-B2DB-45FB-9E27-6C46B0F4995A}" srcOrd="0" destOrd="0" presId="urn:microsoft.com/office/officeart/2005/8/layout/bProcess4"/>
    <dgm:cxn modelId="{6B911D2A-FDBF-4C36-B388-DBE814D24240}" type="presOf" srcId="{8CF8DE2C-15FD-432B-A0A4-352AD49EA958}" destId="{E916F8F9-F966-407F-AFCD-8ECA8D41CB18}" srcOrd="0" destOrd="0" presId="urn:microsoft.com/office/officeart/2005/8/layout/bProcess4"/>
    <dgm:cxn modelId="{D2AC7D21-6984-409C-8825-373358455157}" srcId="{1DD061BE-6A55-40C4-8A0B-73203E937EFC}" destId="{00A44B8D-B752-4A76-90F2-C9BADEFEB0F8}" srcOrd="1" destOrd="0" parTransId="{1701B546-AA10-4B26-B8BB-6BEE92C6E042}" sibTransId="{69F86ED9-4D95-4D24-A5AD-8257C11D1A89}"/>
    <dgm:cxn modelId="{A1C8FBE9-5A50-4906-A290-59EB6BF02587}" type="presOf" srcId="{2D8ADA2F-AFBF-4D58-9991-0EA1ED3E43AF}" destId="{BCFC5472-C59A-477B-969F-F62B24E95F7B}" srcOrd="0" destOrd="0" presId="urn:microsoft.com/office/officeart/2005/8/layout/bProcess4"/>
    <dgm:cxn modelId="{488C0493-C2FF-4D38-8A40-F4C01B4811FD}" type="presParOf" srcId="{FD213AF6-3BE7-4F37-B240-EDDD68C45CF3}" destId="{90AD5AC3-8A78-4193-A0B0-CBB02AF7319A}" srcOrd="0" destOrd="0" presId="urn:microsoft.com/office/officeart/2005/8/layout/bProcess4"/>
    <dgm:cxn modelId="{85F917D4-790F-4CD6-AA55-9930E977891F}" type="presParOf" srcId="{90AD5AC3-8A78-4193-A0B0-CBB02AF7319A}" destId="{1B15574A-68D5-43B5-99BD-8D3569D9DC6C}" srcOrd="0" destOrd="0" presId="urn:microsoft.com/office/officeart/2005/8/layout/bProcess4"/>
    <dgm:cxn modelId="{E351539D-1924-47A0-A82B-C659BF9B0A66}" type="presParOf" srcId="{90AD5AC3-8A78-4193-A0B0-CBB02AF7319A}" destId="{CCF43396-058D-49F0-A422-6AF42A8C842D}" srcOrd="1" destOrd="0" presId="urn:microsoft.com/office/officeart/2005/8/layout/bProcess4"/>
    <dgm:cxn modelId="{3CBAE542-9DA7-474A-8C98-E6986994133C}" type="presParOf" srcId="{FD213AF6-3BE7-4F37-B240-EDDD68C45CF3}" destId="{04CC03E7-7CA5-4B42-8066-B1A64CD32248}" srcOrd="1" destOrd="0" presId="urn:microsoft.com/office/officeart/2005/8/layout/bProcess4"/>
    <dgm:cxn modelId="{0A636B91-8588-4316-AA99-B19210A5AE31}" type="presParOf" srcId="{FD213AF6-3BE7-4F37-B240-EDDD68C45CF3}" destId="{024FDB24-7EE6-4B14-B60A-1FB736E78CC7}" srcOrd="2" destOrd="0" presId="urn:microsoft.com/office/officeart/2005/8/layout/bProcess4"/>
    <dgm:cxn modelId="{92A32860-3D34-4157-929D-19C62953C442}" type="presParOf" srcId="{024FDB24-7EE6-4B14-B60A-1FB736E78CC7}" destId="{6164FD67-7F7B-40F5-AEA8-655BD9F0879C}" srcOrd="0" destOrd="0" presId="urn:microsoft.com/office/officeart/2005/8/layout/bProcess4"/>
    <dgm:cxn modelId="{E8BB9D88-F15E-4B9F-8A00-69C90CD993A4}" type="presParOf" srcId="{024FDB24-7EE6-4B14-B60A-1FB736E78CC7}" destId="{177435D6-B2DB-45FB-9E27-6C46B0F4995A}" srcOrd="1" destOrd="0" presId="urn:microsoft.com/office/officeart/2005/8/layout/bProcess4"/>
    <dgm:cxn modelId="{B15869FF-2038-4269-B629-5BD138F4CE8E}" type="presParOf" srcId="{FD213AF6-3BE7-4F37-B240-EDDD68C45CF3}" destId="{6F9AD032-EEDA-43AF-AFCC-B261CDFC7213}" srcOrd="3" destOrd="0" presId="urn:microsoft.com/office/officeart/2005/8/layout/bProcess4"/>
    <dgm:cxn modelId="{4D59F6DC-31B7-46C7-840B-171C9E244C1A}" type="presParOf" srcId="{FD213AF6-3BE7-4F37-B240-EDDD68C45CF3}" destId="{ED456644-3A5A-459D-A83C-75ABBD9FB82A}" srcOrd="4" destOrd="0" presId="urn:microsoft.com/office/officeart/2005/8/layout/bProcess4"/>
    <dgm:cxn modelId="{01640542-FE13-4F3B-99A3-62052E146956}" type="presParOf" srcId="{ED456644-3A5A-459D-A83C-75ABBD9FB82A}" destId="{7A7399E4-B48E-4F4E-8523-F06D88394A02}" srcOrd="0" destOrd="0" presId="urn:microsoft.com/office/officeart/2005/8/layout/bProcess4"/>
    <dgm:cxn modelId="{B83B0D7E-20D9-42BC-9F6C-173657F7279E}" type="presParOf" srcId="{ED456644-3A5A-459D-A83C-75ABBD9FB82A}" destId="{E916F8F9-F966-407F-AFCD-8ECA8D41CB18}" srcOrd="1" destOrd="0" presId="urn:microsoft.com/office/officeart/2005/8/layout/bProcess4"/>
    <dgm:cxn modelId="{B2AC824C-3901-4BE2-A134-7AC076D95784}" type="presParOf" srcId="{FD213AF6-3BE7-4F37-B240-EDDD68C45CF3}" destId="{AA09737C-7F36-4E63-8D12-C60993E69D38}" srcOrd="5" destOrd="0" presId="urn:microsoft.com/office/officeart/2005/8/layout/bProcess4"/>
    <dgm:cxn modelId="{DF935AB4-1AE3-4342-8EEA-6E2FA075B190}" type="presParOf" srcId="{FD213AF6-3BE7-4F37-B240-EDDD68C45CF3}" destId="{F0A9EE51-E1B3-4855-AD0D-14A3E692E375}" srcOrd="6" destOrd="0" presId="urn:microsoft.com/office/officeart/2005/8/layout/bProcess4"/>
    <dgm:cxn modelId="{A8B70BBF-B6D6-4DC7-ADCC-B218E10773EE}" type="presParOf" srcId="{F0A9EE51-E1B3-4855-AD0D-14A3E692E375}" destId="{FC83EFEE-64B8-4527-B424-74D629827ACA}" srcOrd="0" destOrd="0" presId="urn:microsoft.com/office/officeart/2005/8/layout/bProcess4"/>
    <dgm:cxn modelId="{7022A0BD-1ADB-432D-8CFA-B85E0405D3AF}" type="presParOf" srcId="{F0A9EE51-E1B3-4855-AD0D-14A3E692E375}" destId="{BCFC5472-C59A-477B-969F-F62B24E95F7B}" srcOrd="1" destOrd="0" presId="urn:microsoft.com/office/officeart/2005/8/layout/bProcess4"/>
    <dgm:cxn modelId="{6C3DDC10-B8F4-458F-BF56-0B8CD52AD3F0}" type="presParOf" srcId="{FD213AF6-3BE7-4F37-B240-EDDD68C45CF3}" destId="{F029FBDE-EB96-4D56-BF03-B2E8A2D50BCD}" srcOrd="7" destOrd="0" presId="urn:microsoft.com/office/officeart/2005/8/layout/bProcess4"/>
    <dgm:cxn modelId="{A000CB9D-B0A5-410D-94ED-BA91EBB01C19}" type="presParOf" srcId="{FD213AF6-3BE7-4F37-B240-EDDD68C45CF3}" destId="{D9E76705-A76B-4521-86ED-B3CC7AAC4BEA}" srcOrd="8" destOrd="0" presId="urn:microsoft.com/office/officeart/2005/8/layout/bProcess4"/>
    <dgm:cxn modelId="{35C4473A-0831-4AA9-9A91-8763FFF623A7}" type="presParOf" srcId="{D9E76705-A76B-4521-86ED-B3CC7AAC4BEA}" destId="{50C051FE-B200-4EAF-B06D-AC5CA092FB02}" srcOrd="0" destOrd="0" presId="urn:microsoft.com/office/officeart/2005/8/layout/bProcess4"/>
    <dgm:cxn modelId="{2A39A077-E794-47C9-A215-156A02B97309}" type="presParOf" srcId="{D9E76705-A76B-4521-86ED-B3CC7AAC4BEA}" destId="{1AB1293D-D4C6-42AE-B999-AA3F6F8F8E2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DA0A53-9A20-4C8B-98B8-C6BE6557EA81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8C44D9D7-9141-44AA-B0E2-DE5D150BF4B5}">
      <dgm:prSet/>
      <dgm:spPr/>
      <dgm:t>
        <a:bodyPr/>
        <a:lstStyle/>
        <a:p>
          <a:pPr rtl="1"/>
          <a:r>
            <a:rPr lang="ar-SA" dirty="0" smtClean="0"/>
            <a:t>في الماضي، لم يكن هناك أديداس في البلاد</a:t>
          </a:r>
          <a:r>
            <a:rPr lang="he-IL" dirty="0" smtClean="0"/>
            <a:t>!</a:t>
          </a:r>
          <a:endParaRPr lang="he-IL" dirty="0"/>
        </a:p>
        <a:p>
          <a:pPr rtl="1"/>
          <a:r>
            <a:rPr lang="he-IL" dirty="0" smtClean="0"/>
            <a:t>(</a:t>
          </a:r>
          <a:r>
            <a:rPr lang="ar-SA" dirty="0" smtClean="0"/>
            <a:t>والنموذج الأكثر اعتباراً كان </a:t>
          </a:r>
          <a:r>
            <a:rPr lang="en-US" dirty="0" smtClean="0"/>
            <a:t>ADIDAS </a:t>
          </a:r>
          <a:r>
            <a:rPr lang="en-US" dirty="0"/>
            <a:t>ROM</a:t>
          </a:r>
          <a:r>
            <a:rPr lang="he-IL" dirty="0"/>
            <a:t>)</a:t>
          </a:r>
        </a:p>
      </dgm:t>
    </dgm:pt>
    <dgm:pt modelId="{424FBFC0-7DCC-43FE-8A9E-7838CEFD2052}" type="parTrans" cxnId="{39C967B2-1987-4EED-B878-2C107BEBB3A5}">
      <dgm:prSet/>
      <dgm:spPr/>
      <dgm:t>
        <a:bodyPr/>
        <a:lstStyle/>
        <a:p>
          <a:pPr rtl="1"/>
          <a:endParaRPr lang="he-IL"/>
        </a:p>
      </dgm:t>
    </dgm:pt>
    <dgm:pt modelId="{21C4A92F-202C-43A2-A177-9B005A645F7B}" type="sibTrans" cxnId="{39C967B2-1987-4EED-B878-2C107BEBB3A5}">
      <dgm:prSet/>
      <dgm:spPr/>
      <dgm:t>
        <a:bodyPr/>
        <a:lstStyle/>
        <a:p>
          <a:pPr rtl="1"/>
          <a:endParaRPr lang="he-IL"/>
        </a:p>
      </dgm:t>
    </dgm:pt>
    <dgm:pt modelId="{E358D183-61F3-4319-8D82-AA5D84A70585}">
      <dgm:prSet/>
      <dgm:spPr/>
      <dgm:t>
        <a:bodyPr/>
        <a:lstStyle/>
        <a:p>
          <a:pPr rtl="1"/>
          <a:r>
            <a:rPr lang="ar-SA" dirty="0" smtClean="0"/>
            <a:t>كل من أراد أحذية رياضية من أديداس – كان محتاج لتواجد أحد الأقرباء في الخارج ليرسل له الرزمة أو يقوم الأهل بشراء الهدية له من خارج البلاد</a:t>
          </a:r>
          <a:r>
            <a:rPr lang="he-IL" dirty="0" smtClean="0"/>
            <a:t>.</a:t>
          </a:r>
          <a:endParaRPr lang="he-IL" dirty="0"/>
        </a:p>
      </dgm:t>
    </dgm:pt>
    <dgm:pt modelId="{154921BF-9967-4F38-AD00-6B1C89077ED5}" type="parTrans" cxnId="{4C2E271E-AA03-433F-A99A-2C91EA52CB17}">
      <dgm:prSet/>
      <dgm:spPr/>
      <dgm:t>
        <a:bodyPr/>
        <a:lstStyle/>
        <a:p>
          <a:pPr rtl="1"/>
          <a:endParaRPr lang="he-IL"/>
        </a:p>
      </dgm:t>
    </dgm:pt>
    <dgm:pt modelId="{3B9DE256-877D-4FF7-8FD5-9E041C26E33B}" type="sibTrans" cxnId="{4C2E271E-AA03-433F-A99A-2C91EA52CB17}">
      <dgm:prSet/>
      <dgm:spPr/>
      <dgm:t>
        <a:bodyPr/>
        <a:lstStyle/>
        <a:p>
          <a:pPr rtl="1"/>
          <a:endParaRPr lang="he-IL"/>
        </a:p>
      </dgm:t>
    </dgm:pt>
    <dgm:pt modelId="{C8C50B38-4CD0-4EC8-8A7F-AE202DA3ABDD}">
      <dgm:prSet/>
      <dgm:spPr/>
      <dgm:t>
        <a:bodyPr/>
        <a:lstStyle/>
        <a:p>
          <a:pPr rtl="1"/>
          <a:r>
            <a:rPr lang="ar-SA" dirty="0" smtClean="0"/>
            <a:t>اليوم، هناك محلات أديداس في البلاد لكنها باهظة الثمن</a:t>
          </a:r>
          <a:r>
            <a:rPr lang="he-IL" dirty="0" smtClean="0"/>
            <a:t>!!!</a:t>
          </a:r>
          <a:endParaRPr lang="he-IL" dirty="0"/>
        </a:p>
      </dgm:t>
    </dgm:pt>
    <dgm:pt modelId="{ECCB9127-DAD9-4282-A5C3-A7A5623DB7F1}" type="parTrans" cxnId="{A790BC2D-04B5-4195-A6C1-DAFC303F9098}">
      <dgm:prSet/>
      <dgm:spPr/>
      <dgm:t>
        <a:bodyPr/>
        <a:lstStyle/>
        <a:p>
          <a:pPr rtl="1"/>
          <a:endParaRPr lang="he-IL"/>
        </a:p>
      </dgm:t>
    </dgm:pt>
    <dgm:pt modelId="{1B147041-3C2D-4FC7-9EB4-0FE0ED0B9B0D}" type="sibTrans" cxnId="{A790BC2D-04B5-4195-A6C1-DAFC303F9098}">
      <dgm:prSet/>
      <dgm:spPr/>
      <dgm:t>
        <a:bodyPr/>
        <a:lstStyle/>
        <a:p>
          <a:pPr rtl="1"/>
          <a:endParaRPr lang="he-IL"/>
        </a:p>
      </dgm:t>
    </dgm:pt>
    <dgm:pt modelId="{24428544-D530-4C6B-8BFD-52073A61B434}">
      <dgm:prSet/>
      <dgm:spPr/>
      <dgm:t>
        <a:bodyPr/>
        <a:lstStyle/>
        <a:p>
          <a:pPr rtl="1"/>
          <a:r>
            <a:rPr lang="ar-SA" dirty="0" smtClean="0"/>
            <a:t>هل تعرفون دكان عبر الإنترنت يقوم ببيع الأديداس بأسعار رخيصة في البلاد</a:t>
          </a:r>
          <a:r>
            <a:rPr lang="he-IL" dirty="0" smtClean="0"/>
            <a:t>?</a:t>
          </a:r>
          <a:endParaRPr lang="he-IL" dirty="0"/>
        </a:p>
      </dgm:t>
    </dgm:pt>
    <dgm:pt modelId="{6D8CAAA9-8917-4F18-B751-2218C3824784}" type="parTrans" cxnId="{F3B8B91B-EE2C-441B-87E9-EA3A1BE2D5E5}">
      <dgm:prSet/>
      <dgm:spPr/>
      <dgm:t>
        <a:bodyPr/>
        <a:lstStyle/>
        <a:p>
          <a:pPr rtl="1"/>
          <a:endParaRPr lang="he-IL"/>
        </a:p>
      </dgm:t>
    </dgm:pt>
    <dgm:pt modelId="{BB81F733-E3FC-4241-9117-46DCEC40CC76}" type="sibTrans" cxnId="{F3B8B91B-EE2C-441B-87E9-EA3A1BE2D5E5}">
      <dgm:prSet/>
      <dgm:spPr/>
      <dgm:t>
        <a:bodyPr/>
        <a:lstStyle/>
        <a:p>
          <a:pPr rtl="1"/>
          <a:endParaRPr lang="he-IL"/>
        </a:p>
      </dgm:t>
    </dgm:pt>
    <dgm:pt modelId="{85220D8F-9842-4D76-ABFC-532F4C5D7488}" type="pres">
      <dgm:prSet presAssocID="{3EDA0A53-9A20-4C8B-98B8-C6BE6557EA81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BACCF-EAA9-4CAD-9747-EC73548B203D}" type="pres">
      <dgm:prSet presAssocID="{3EDA0A53-9A20-4C8B-98B8-C6BE6557EA81}" presName="bkgdShp" presStyleLbl="alignAccFollowNode1" presStyleIdx="0" presStyleCnt="1"/>
      <dgm:spPr/>
    </dgm:pt>
    <dgm:pt modelId="{50CE1500-6A5E-4C51-9515-52F8A47A27C8}" type="pres">
      <dgm:prSet presAssocID="{3EDA0A53-9A20-4C8B-98B8-C6BE6557EA81}" presName="linComp" presStyleCnt="0"/>
      <dgm:spPr/>
    </dgm:pt>
    <dgm:pt modelId="{183D6EAB-5F5C-4ADD-BBD2-7CD8D17B5126}" type="pres">
      <dgm:prSet presAssocID="{8C44D9D7-9141-44AA-B0E2-DE5D150BF4B5}" presName="compNode" presStyleCnt="0"/>
      <dgm:spPr/>
    </dgm:pt>
    <dgm:pt modelId="{AE0138F8-C541-4071-9573-C03857E9BF5D}" type="pres">
      <dgm:prSet presAssocID="{8C44D9D7-9141-44AA-B0E2-DE5D150BF4B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1399E-D8F9-49CB-8ACD-B92A33E4483D}" type="pres">
      <dgm:prSet presAssocID="{8C44D9D7-9141-44AA-B0E2-DE5D150BF4B5}" presName="invisiNode" presStyleLbl="node1" presStyleIdx="0" presStyleCnt="4"/>
      <dgm:spPr/>
    </dgm:pt>
    <dgm:pt modelId="{35FAC41E-4C34-4F73-8539-83F73FF592D0}" type="pres">
      <dgm:prSet presAssocID="{8C44D9D7-9141-44AA-B0E2-DE5D150BF4B5}" presName="imagNode" presStyleLbl="fgImgPlace1" presStyleIdx="0" presStyleCnt="4"/>
      <dgm:spPr/>
    </dgm:pt>
    <dgm:pt modelId="{A3E75A67-DAAC-4CE3-8A9C-9DF2740F5CCC}" type="pres">
      <dgm:prSet presAssocID="{21C4A92F-202C-43A2-A177-9B005A645F7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FE97323-E4D5-4FDB-8212-6286A8BE3E65}" type="pres">
      <dgm:prSet presAssocID="{E358D183-61F3-4319-8D82-AA5D84A70585}" presName="compNode" presStyleCnt="0"/>
      <dgm:spPr/>
    </dgm:pt>
    <dgm:pt modelId="{2621D302-86F2-4FCE-8C66-6E572DB0DC89}" type="pres">
      <dgm:prSet presAssocID="{E358D183-61F3-4319-8D82-AA5D84A7058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DD561-DC98-424C-BE1A-CE13DA08E241}" type="pres">
      <dgm:prSet presAssocID="{E358D183-61F3-4319-8D82-AA5D84A70585}" presName="invisiNode" presStyleLbl="node1" presStyleIdx="1" presStyleCnt="4"/>
      <dgm:spPr/>
    </dgm:pt>
    <dgm:pt modelId="{16644F7A-77DC-42AB-A97D-A6493A2AB782}" type="pres">
      <dgm:prSet presAssocID="{E358D183-61F3-4319-8D82-AA5D84A70585}" presName="imagNode" presStyleLbl="fgImgPlace1" presStyleIdx="1" presStyleCnt="4"/>
      <dgm:spPr/>
    </dgm:pt>
    <dgm:pt modelId="{B539ACB7-9775-4EA9-A3C7-6E3EBD6286F6}" type="pres">
      <dgm:prSet presAssocID="{3B9DE256-877D-4FF7-8FD5-9E041C26E3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72DE303-BB80-4DF0-ACC8-30EF5321C466}" type="pres">
      <dgm:prSet presAssocID="{C8C50B38-4CD0-4EC8-8A7F-AE202DA3ABDD}" presName="compNode" presStyleCnt="0"/>
      <dgm:spPr/>
    </dgm:pt>
    <dgm:pt modelId="{8AB4793F-CE2B-48B9-BB1E-5946B684FB4B}" type="pres">
      <dgm:prSet presAssocID="{C8C50B38-4CD0-4EC8-8A7F-AE202DA3ABD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B8698-3750-42D0-8ABA-EED81E291299}" type="pres">
      <dgm:prSet presAssocID="{C8C50B38-4CD0-4EC8-8A7F-AE202DA3ABDD}" presName="invisiNode" presStyleLbl="node1" presStyleIdx="2" presStyleCnt="4"/>
      <dgm:spPr/>
    </dgm:pt>
    <dgm:pt modelId="{219F6E8A-5103-4750-8E36-8D8A070E1CB1}" type="pres">
      <dgm:prSet presAssocID="{C8C50B38-4CD0-4EC8-8A7F-AE202DA3ABDD}" presName="imagNode" presStyleLbl="fgImgPlace1" presStyleIdx="2" presStyleCnt="4"/>
      <dgm:spPr/>
    </dgm:pt>
    <dgm:pt modelId="{D7D0CCD0-CDBD-4B2F-BA0C-CC39033BF701}" type="pres">
      <dgm:prSet presAssocID="{1B147041-3C2D-4FC7-9EB4-0FE0ED0B9B0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9607A31-82DB-4BDD-9641-F295CD39132B}" type="pres">
      <dgm:prSet presAssocID="{24428544-D530-4C6B-8BFD-52073A61B434}" presName="compNode" presStyleCnt="0"/>
      <dgm:spPr/>
    </dgm:pt>
    <dgm:pt modelId="{5555800E-712D-4541-8D64-C30364B3DBE3}" type="pres">
      <dgm:prSet presAssocID="{24428544-D530-4C6B-8BFD-52073A61B4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1BF5E-43B9-4021-B67A-F966EAE3BB68}" type="pres">
      <dgm:prSet presAssocID="{24428544-D530-4C6B-8BFD-52073A61B434}" presName="invisiNode" presStyleLbl="node1" presStyleIdx="3" presStyleCnt="4"/>
      <dgm:spPr/>
    </dgm:pt>
    <dgm:pt modelId="{3474F0DF-8B5B-46A9-8CCD-6D4789AE85B9}" type="pres">
      <dgm:prSet presAssocID="{24428544-D530-4C6B-8BFD-52073A61B434}" presName="imagNode" presStyleLbl="fgImgPlace1" presStyleIdx="3" presStyleCnt="4"/>
      <dgm:spPr/>
    </dgm:pt>
  </dgm:ptLst>
  <dgm:cxnLst>
    <dgm:cxn modelId="{4C2E271E-AA03-433F-A99A-2C91EA52CB17}" srcId="{3EDA0A53-9A20-4C8B-98B8-C6BE6557EA81}" destId="{E358D183-61F3-4319-8D82-AA5D84A70585}" srcOrd="1" destOrd="0" parTransId="{154921BF-9967-4F38-AD00-6B1C89077ED5}" sibTransId="{3B9DE256-877D-4FF7-8FD5-9E041C26E33B}"/>
    <dgm:cxn modelId="{867CE1D5-41D9-40C8-B9AF-C8D324A7C18C}" type="presOf" srcId="{C8C50B38-4CD0-4EC8-8A7F-AE202DA3ABDD}" destId="{8AB4793F-CE2B-48B9-BB1E-5946B684FB4B}" srcOrd="0" destOrd="0" presId="urn:microsoft.com/office/officeart/2005/8/layout/pList2"/>
    <dgm:cxn modelId="{5B84C783-C82D-41FB-8C9B-7589A2B1D78B}" type="presOf" srcId="{21C4A92F-202C-43A2-A177-9B005A645F7B}" destId="{A3E75A67-DAAC-4CE3-8A9C-9DF2740F5CCC}" srcOrd="0" destOrd="0" presId="urn:microsoft.com/office/officeart/2005/8/layout/pList2"/>
    <dgm:cxn modelId="{92B1F767-45C9-4921-9CBE-B40DB1B24FB0}" type="presOf" srcId="{8C44D9D7-9141-44AA-B0E2-DE5D150BF4B5}" destId="{AE0138F8-C541-4071-9573-C03857E9BF5D}" srcOrd="0" destOrd="0" presId="urn:microsoft.com/office/officeart/2005/8/layout/pList2"/>
    <dgm:cxn modelId="{DD30C0CE-31E0-49A0-9B7D-1689A3C4364A}" type="presOf" srcId="{E358D183-61F3-4319-8D82-AA5D84A70585}" destId="{2621D302-86F2-4FCE-8C66-6E572DB0DC89}" srcOrd="0" destOrd="0" presId="urn:microsoft.com/office/officeart/2005/8/layout/pList2"/>
    <dgm:cxn modelId="{57B68675-236B-44A7-8639-90E609C56039}" type="presOf" srcId="{1B147041-3C2D-4FC7-9EB4-0FE0ED0B9B0D}" destId="{D7D0CCD0-CDBD-4B2F-BA0C-CC39033BF701}" srcOrd="0" destOrd="0" presId="urn:microsoft.com/office/officeart/2005/8/layout/pList2"/>
    <dgm:cxn modelId="{39C967B2-1987-4EED-B878-2C107BEBB3A5}" srcId="{3EDA0A53-9A20-4C8B-98B8-C6BE6557EA81}" destId="{8C44D9D7-9141-44AA-B0E2-DE5D150BF4B5}" srcOrd="0" destOrd="0" parTransId="{424FBFC0-7DCC-43FE-8A9E-7838CEFD2052}" sibTransId="{21C4A92F-202C-43A2-A177-9B005A645F7B}"/>
    <dgm:cxn modelId="{608ECED1-5B4A-4051-A175-187A642A7154}" type="presOf" srcId="{24428544-D530-4C6B-8BFD-52073A61B434}" destId="{5555800E-712D-4541-8D64-C30364B3DBE3}" srcOrd="0" destOrd="0" presId="urn:microsoft.com/office/officeart/2005/8/layout/pList2"/>
    <dgm:cxn modelId="{A790BC2D-04B5-4195-A6C1-DAFC303F9098}" srcId="{3EDA0A53-9A20-4C8B-98B8-C6BE6557EA81}" destId="{C8C50B38-4CD0-4EC8-8A7F-AE202DA3ABDD}" srcOrd="2" destOrd="0" parTransId="{ECCB9127-DAD9-4282-A5C3-A7A5623DB7F1}" sibTransId="{1B147041-3C2D-4FC7-9EB4-0FE0ED0B9B0D}"/>
    <dgm:cxn modelId="{3DAA3A51-223A-4C33-BDF5-772F31308FD7}" type="presOf" srcId="{3EDA0A53-9A20-4C8B-98B8-C6BE6557EA81}" destId="{85220D8F-9842-4D76-ABFC-532F4C5D7488}" srcOrd="0" destOrd="0" presId="urn:microsoft.com/office/officeart/2005/8/layout/pList2"/>
    <dgm:cxn modelId="{98A3B83A-37D9-49D6-93AE-D918D19AFB67}" type="presOf" srcId="{3B9DE256-877D-4FF7-8FD5-9E041C26E33B}" destId="{B539ACB7-9775-4EA9-A3C7-6E3EBD6286F6}" srcOrd="0" destOrd="0" presId="urn:microsoft.com/office/officeart/2005/8/layout/pList2"/>
    <dgm:cxn modelId="{F3B8B91B-EE2C-441B-87E9-EA3A1BE2D5E5}" srcId="{3EDA0A53-9A20-4C8B-98B8-C6BE6557EA81}" destId="{24428544-D530-4C6B-8BFD-52073A61B434}" srcOrd="3" destOrd="0" parTransId="{6D8CAAA9-8917-4F18-B751-2218C3824784}" sibTransId="{BB81F733-E3FC-4241-9117-46DCEC40CC76}"/>
    <dgm:cxn modelId="{4965DB9B-4AE0-4F1B-97AA-95AB5B22AB9F}" type="presParOf" srcId="{85220D8F-9842-4D76-ABFC-532F4C5D7488}" destId="{E2CBACCF-EAA9-4CAD-9747-EC73548B203D}" srcOrd="0" destOrd="0" presId="urn:microsoft.com/office/officeart/2005/8/layout/pList2"/>
    <dgm:cxn modelId="{BFAB3E04-8A3F-458A-A053-297B3AC14686}" type="presParOf" srcId="{85220D8F-9842-4D76-ABFC-532F4C5D7488}" destId="{50CE1500-6A5E-4C51-9515-52F8A47A27C8}" srcOrd="1" destOrd="0" presId="urn:microsoft.com/office/officeart/2005/8/layout/pList2"/>
    <dgm:cxn modelId="{A1B9FA4F-F034-4C00-A52E-2852275A6009}" type="presParOf" srcId="{50CE1500-6A5E-4C51-9515-52F8A47A27C8}" destId="{183D6EAB-5F5C-4ADD-BBD2-7CD8D17B5126}" srcOrd="0" destOrd="0" presId="urn:microsoft.com/office/officeart/2005/8/layout/pList2"/>
    <dgm:cxn modelId="{D28A3B69-DC92-4DF9-89BD-237D5BE28D69}" type="presParOf" srcId="{183D6EAB-5F5C-4ADD-BBD2-7CD8D17B5126}" destId="{AE0138F8-C541-4071-9573-C03857E9BF5D}" srcOrd="0" destOrd="0" presId="urn:microsoft.com/office/officeart/2005/8/layout/pList2"/>
    <dgm:cxn modelId="{7B89DB5D-9F48-488D-8487-B266CFA8D6EA}" type="presParOf" srcId="{183D6EAB-5F5C-4ADD-BBD2-7CD8D17B5126}" destId="{8181399E-D8F9-49CB-8ACD-B92A33E4483D}" srcOrd="1" destOrd="0" presId="urn:microsoft.com/office/officeart/2005/8/layout/pList2"/>
    <dgm:cxn modelId="{4E7918DA-E67D-44C0-A8F5-B6DDE62C6C93}" type="presParOf" srcId="{183D6EAB-5F5C-4ADD-BBD2-7CD8D17B5126}" destId="{35FAC41E-4C34-4F73-8539-83F73FF592D0}" srcOrd="2" destOrd="0" presId="urn:microsoft.com/office/officeart/2005/8/layout/pList2"/>
    <dgm:cxn modelId="{E2F2FA1C-4B6A-4514-BFA7-C9E4CB410D77}" type="presParOf" srcId="{50CE1500-6A5E-4C51-9515-52F8A47A27C8}" destId="{A3E75A67-DAAC-4CE3-8A9C-9DF2740F5CCC}" srcOrd="1" destOrd="0" presId="urn:microsoft.com/office/officeart/2005/8/layout/pList2"/>
    <dgm:cxn modelId="{ECB8E9E8-E305-482F-A34C-60EEA3F2176A}" type="presParOf" srcId="{50CE1500-6A5E-4C51-9515-52F8A47A27C8}" destId="{8FE97323-E4D5-4FDB-8212-6286A8BE3E65}" srcOrd="2" destOrd="0" presId="urn:microsoft.com/office/officeart/2005/8/layout/pList2"/>
    <dgm:cxn modelId="{B4157BAC-DE67-44FC-AE8D-9C163029B552}" type="presParOf" srcId="{8FE97323-E4D5-4FDB-8212-6286A8BE3E65}" destId="{2621D302-86F2-4FCE-8C66-6E572DB0DC89}" srcOrd="0" destOrd="0" presId="urn:microsoft.com/office/officeart/2005/8/layout/pList2"/>
    <dgm:cxn modelId="{4A45B148-76ED-4032-97F7-B4F6926257E7}" type="presParOf" srcId="{8FE97323-E4D5-4FDB-8212-6286A8BE3E65}" destId="{C1ADD561-DC98-424C-BE1A-CE13DA08E241}" srcOrd="1" destOrd="0" presId="urn:microsoft.com/office/officeart/2005/8/layout/pList2"/>
    <dgm:cxn modelId="{458E686F-ACA2-4E74-ABF1-B047E5FF7CCD}" type="presParOf" srcId="{8FE97323-E4D5-4FDB-8212-6286A8BE3E65}" destId="{16644F7A-77DC-42AB-A97D-A6493A2AB782}" srcOrd="2" destOrd="0" presId="urn:microsoft.com/office/officeart/2005/8/layout/pList2"/>
    <dgm:cxn modelId="{3A93CFFD-B00E-4D73-9991-664758466243}" type="presParOf" srcId="{50CE1500-6A5E-4C51-9515-52F8A47A27C8}" destId="{B539ACB7-9775-4EA9-A3C7-6E3EBD6286F6}" srcOrd="3" destOrd="0" presId="urn:microsoft.com/office/officeart/2005/8/layout/pList2"/>
    <dgm:cxn modelId="{690C2ABD-93D8-4AC2-8D1E-4E16309CC960}" type="presParOf" srcId="{50CE1500-6A5E-4C51-9515-52F8A47A27C8}" destId="{972DE303-BB80-4DF0-ACC8-30EF5321C466}" srcOrd="4" destOrd="0" presId="urn:microsoft.com/office/officeart/2005/8/layout/pList2"/>
    <dgm:cxn modelId="{7FBEEC2E-FE9B-4E07-AA82-E34CD285359F}" type="presParOf" srcId="{972DE303-BB80-4DF0-ACC8-30EF5321C466}" destId="{8AB4793F-CE2B-48B9-BB1E-5946B684FB4B}" srcOrd="0" destOrd="0" presId="urn:microsoft.com/office/officeart/2005/8/layout/pList2"/>
    <dgm:cxn modelId="{DC7A5698-C6D2-405A-88DC-E726D3E7EF79}" type="presParOf" srcId="{972DE303-BB80-4DF0-ACC8-30EF5321C466}" destId="{C7AB8698-3750-42D0-8ABA-EED81E291299}" srcOrd="1" destOrd="0" presId="urn:microsoft.com/office/officeart/2005/8/layout/pList2"/>
    <dgm:cxn modelId="{7A683ABB-407D-4C5D-B43E-D3AFBD936413}" type="presParOf" srcId="{972DE303-BB80-4DF0-ACC8-30EF5321C466}" destId="{219F6E8A-5103-4750-8E36-8D8A070E1CB1}" srcOrd="2" destOrd="0" presId="urn:microsoft.com/office/officeart/2005/8/layout/pList2"/>
    <dgm:cxn modelId="{A6946FE2-9746-4C96-A903-ED5789842EF6}" type="presParOf" srcId="{50CE1500-6A5E-4C51-9515-52F8A47A27C8}" destId="{D7D0CCD0-CDBD-4B2F-BA0C-CC39033BF701}" srcOrd="5" destOrd="0" presId="urn:microsoft.com/office/officeart/2005/8/layout/pList2"/>
    <dgm:cxn modelId="{28756FE0-F763-444A-8139-39441CCB6041}" type="presParOf" srcId="{50CE1500-6A5E-4C51-9515-52F8A47A27C8}" destId="{69607A31-82DB-4BDD-9641-F295CD39132B}" srcOrd="6" destOrd="0" presId="urn:microsoft.com/office/officeart/2005/8/layout/pList2"/>
    <dgm:cxn modelId="{792D83E8-D38C-483C-ACDB-7080A01058EE}" type="presParOf" srcId="{69607A31-82DB-4BDD-9641-F295CD39132B}" destId="{5555800E-712D-4541-8D64-C30364B3DBE3}" srcOrd="0" destOrd="0" presId="urn:microsoft.com/office/officeart/2005/8/layout/pList2"/>
    <dgm:cxn modelId="{8ECD8ED2-35CC-4366-AE6D-B0CFFF9ACF91}" type="presParOf" srcId="{69607A31-82DB-4BDD-9641-F295CD39132B}" destId="{0F81BF5E-43B9-4021-B67A-F966EAE3BB68}" srcOrd="1" destOrd="0" presId="urn:microsoft.com/office/officeart/2005/8/layout/pList2"/>
    <dgm:cxn modelId="{5EDF45B5-08C3-4A91-B8C0-E8BE5F4F63DB}" type="presParOf" srcId="{69607A31-82DB-4BDD-9641-F295CD39132B}" destId="{3474F0DF-8B5B-46A9-8CCD-6D4789AE85B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D560D-CE32-4C66-87C1-59522FECA937}">
      <dsp:nvSpPr>
        <dsp:cNvPr id="0" name=""/>
        <dsp:cNvSpPr/>
      </dsp:nvSpPr>
      <dsp:spPr>
        <a:xfrm>
          <a:off x="1632793" y="665"/>
          <a:ext cx="7250013" cy="43500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انقر على الرابط التالي واكتشف ماهية التجارة الإلكترونية</a:t>
          </a:r>
          <a:endParaRPr lang="he-IL" sz="6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285750" lvl="1" indent="-285750" algn="r" defTabSz="2266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5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linkClick xmlns:r="http://schemas.openxmlformats.org/officeDocument/2006/relationships" r:id="rId1"/>
            </a:rPr>
            <a:t>ما</a:t>
          </a:r>
          <a:r>
            <a:rPr lang="he-IL" sz="5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linkClick xmlns:r="http://schemas.openxmlformats.org/officeDocument/2006/relationships" r:id="rId1"/>
            </a:rPr>
            <a:t> </a:t>
          </a:r>
          <a:r>
            <a:rPr lang="ar-SA" sz="5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linkClick xmlns:r="http://schemas.openxmlformats.org/officeDocument/2006/relationships" r:id="rId1"/>
            </a:rPr>
            <a:t>هي التجارة </a:t>
          </a:r>
          <a:r>
            <a:rPr lang="ar-SA" sz="5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he-IL" sz="5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?</a:t>
          </a:r>
          <a:endParaRPr lang="he-IL" sz="5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632793" y="665"/>
        <a:ext cx="7250013" cy="4350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E785C-73D4-4908-B1E9-CDA4D7E5A8A0}">
      <dsp:nvSpPr>
        <dsp:cNvPr id="0" name=""/>
        <dsp:cNvSpPr/>
      </dsp:nvSpPr>
      <dsp:spPr>
        <a:xfrm>
          <a:off x="736500" y="0"/>
          <a:ext cx="8347011" cy="2973767"/>
        </a:xfrm>
        <a:prstGeom prst="lef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F52AD-FCB7-4F3F-A453-CEEA9EC93787}">
      <dsp:nvSpPr>
        <dsp:cNvPr id="0" name=""/>
        <dsp:cNvSpPr/>
      </dsp:nvSpPr>
      <dsp:spPr>
        <a:xfrm>
          <a:off x="6650565" y="892130"/>
          <a:ext cx="3164652" cy="11895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1973 – </a:t>
          </a:r>
          <a:r>
            <a:rPr lang="ar-SA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إنشاء الإنترنت كسلسلة من بروتوكولات التواصل</a:t>
          </a:r>
          <a:endParaRPr lang="he-IL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708632" y="950197"/>
        <a:ext cx="3048518" cy="1073372"/>
      </dsp:txXfrm>
    </dsp:sp>
    <dsp:sp modelId="{5C23C08F-A937-470F-9599-8CBABCB05FC1}">
      <dsp:nvSpPr>
        <dsp:cNvPr id="0" name=""/>
        <dsp:cNvSpPr/>
      </dsp:nvSpPr>
      <dsp:spPr>
        <a:xfrm>
          <a:off x="3327680" y="892130"/>
          <a:ext cx="3164652" cy="11895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1989 – </a:t>
          </a:r>
          <a:r>
            <a:rPr lang="ar-SA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إنشاء الشبكة العالمية </a:t>
          </a:r>
          <a:r>
            <a:rPr lang="en-US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WORLD 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WIDE WEB</a:t>
          </a:r>
          <a:r>
            <a:rPr lang="he-I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ar-SA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ولغة البرمجة </a:t>
          </a:r>
          <a:r>
            <a:rPr lang="en-US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HTML</a:t>
          </a:r>
          <a:endParaRPr lang="he-IL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385747" y="950197"/>
        <a:ext cx="3048518" cy="1073372"/>
      </dsp:txXfrm>
    </dsp:sp>
    <dsp:sp modelId="{017ED7DE-F799-43CE-8BDC-BBE49926FE45}">
      <dsp:nvSpPr>
        <dsp:cNvPr id="0" name=""/>
        <dsp:cNvSpPr/>
      </dsp:nvSpPr>
      <dsp:spPr>
        <a:xfrm>
          <a:off x="4794" y="892130"/>
          <a:ext cx="3164652" cy="11895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1990 – </a:t>
          </a:r>
          <a:r>
            <a:rPr lang="ar-SA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حدد العالم الإحتمالات التجارية العظيمة في الإنترنت وتم إقامة الآلاف من الأعمال الجديدة في مجال الإنترنت</a:t>
          </a:r>
          <a:r>
            <a:rPr lang="he-IL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  <a:endParaRPr lang="he-IL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2861" y="950197"/>
        <a:ext cx="3048518" cy="1073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8D729-F5F2-48F1-BF93-19A3B4AA5015}">
      <dsp:nvSpPr>
        <dsp:cNvPr id="0" name=""/>
        <dsp:cNvSpPr/>
      </dsp:nvSpPr>
      <dsp:spPr>
        <a:xfrm rot="5686835">
          <a:off x="9035016" y="1407165"/>
          <a:ext cx="2562369" cy="254626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45A89-6E20-498A-87B7-573CD6AEBD46}">
      <dsp:nvSpPr>
        <dsp:cNvPr id="0" name=""/>
        <dsp:cNvSpPr/>
      </dsp:nvSpPr>
      <dsp:spPr>
        <a:xfrm>
          <a:off x="8584738" y="9549"/>
          <a:ext cx="1969311" cy="13560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في الماضي عندما كنتم تودون السفر خارج البلاد، كنتم تتوجهون لوكيل السفر</a:t>
          </a:r>
          <a:r>
            <a:rPr lang="he-IL" sz="1900" kern="1200" dirty="0" smtClean="0"/>
            <a:t>.</a:t>
          </a:r>
          <a:endParaRPr lang="he-IL" sz="1900" kern="1200" dirty="0"/>
        </a:p>
      </dsp:txBody>
      <dsp:txXfrm>
        <a:off x="8624457" y="49268"/>
        <a:ext cx="1889873" cy="1276653"/>
      </dsp:txXfrm>
    </dsp:sp>
    <dsp:sp modelId="{0FFD0A11-1A12-4183-998B-06916933593E}">
      <dsp:nvSpPr>
        <dsp:cNvPr id="0" name=""/>
        <dsp:cNvSpPr/>
      </dsp:nvSpPr>
      <dsp:spPr>
        <a:xfrm rot="6521642">
          <a:off x="8515362" y="3679555"/>
          <a:ext cx="2011679" cy="254626"/>
        </a:xfrm>
        <a:prstGeom prst="rect">
          <a:avLst/>
        </a:prstGeom>
        <a:solidFill>
          <a:srgbClr val="FF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554B2-C020-4C4D-AB45-0362C0604253}">
      <dsp:nvSpPr>
        <dsp:cNvPr id="0" name=""/>
        <dsp:cNvSpPr/>
      </dsp:nvSpPr>
      <dsp:spPr>
        <a:xfrm>
          <a:off x="8149439" y="2587866"/>
          <a:ext cx="2404610" cy="13140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الوكيل كان يجلس في المكتب وكان يقوم بالاتصالات بشركات السفر المختلفة، يقوم بفحص ساعات الإقلاع</a:t>
          </a:r>
          <a:r>
            <a:rPr lang="he-IL" sz="1800" kern="1200" dirty="0" smtClean="0"/>
            <a:t>, </a:t>
          </a:r>
          <a:r>
            <a:rPr lang="ar-SA" sz="1800" kern="1200" dirty="0" smtClean="0"/>
            <a:t>أسعار الفنادق</a:t>
          </a:r>
          <a:r>
            <a:rPr lang="he-IL" sz="1800" kern="1200" dirty="0" smtClean="0"/>
            <a:t>, </a:t>
          </a:r>
          <a:r>
            <a:rPr lang="ar-SA" sz="1800" kern="1200" dirty="0" smtClean="0"/>
            <a:t>ومقارنة الأسعار</a:t>
          </a:r>
          <a:endParaRPr lang="he-IL" sz="1800" kern="1200" dirty="0"/>
        </a:p>
      </dsp:txBody>
      <dsp:txXfrm>
        <a:off x="8187927" y="2626354"/>
        <a:ext cx="2327634" cy="1237101"/>
      </dsp:txXfrm>
    </dsp:sp>
    <dsp:sp modelId="{845E1B1E-D760-4C38-8F1D-2528113EEA09}">
      <dsp:nvSpPr>
        <dsp:cNvPr id="0" name=""/>
        <dsp:cNvSpPr/>
      </dsp:nvSpPr>
      <dsp:spPr>
        <a:xfrm rot="11651941">
          <a:off x="6161889" y="4167669"/>
          <a:ext cx="3438976" cy="2546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82DEA-75FC-496C-B08F-1FE02D4A7A57}">
      <dsp:nvSpPr>
        <dsp:cNvPr id="0" name=""/>
        <dsp:cNvSpPr/>
      </dsp:nvSpPr>
      <dsp:spPr>
        <a:xfrm>
          <a:off x="7508842" y="4539529"/>
          <a:ext cx="2379939" cy="122185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وكان </a:t>
          </a:r>
          <a:r>
            <a:rPr lang="he-IL" sz="1800" kern="1200" dirty="0" smtClean="0"/>
            <a:t>"</a:t>
          </a:r>
          <a:r>
            <a:rPr lang="ar-SA" sz="1800" kern="1200" dirty="0" smtClean="0"/>
            <a:t>يخيط</a:t>
          </a:r>
          <a:r>
            <a:rPr lang="he-IL" sz="1800" kern="1200" dirty="0" smtClean="0"/>
            <a:t>" </a:t>
          </a:r>
          <a:r>
            <a:rPr lang="ar-SA" sz="1800" kern="1200" dirty="0" smtClean="0"/>
            <a:t>لأجلكم أفضل رحلات الاستجمام</a:t>
          </a:r>
          <a:r>
            <a:rPr lang="he-IL" sz="1800" kern="1200" dirty="0" smtClean="0"/>
            <a:t>.</a:t>
          </a:r>
          <a:endParaRPr lang="he-IL" sz="1800" kern="1200" dirty="0"/>
        </a:p>
      </dsp:txBody>
      <dsp:txXfrm>
        <a:off x="7544629" y="4575316"/>
        <a:ext cx="2308365" cy="1150277"/>
      </dsp:txXfrm>
    </dsp:sp>
    <dsp:sp modelId="{DDD28597-18C0-40F1-97C6-1BE9ECEB0D17}">
      <dsp:nvSpPr>
        <dsp:cNvPr id="0" name=""/>
        <dsp:cNvSpPr/>
      </dsp:nvSpPr>
      <dsp:spPr>
        <a:xfrm rot="15219253">
          <a:off x="3959669" y="2056248"/>
          <a:ext cx="3511576" cy="254626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4AF23-8F1B-49FC-AB58-8540C1EDD7FE}">
      <dsp:nvSpPr>
        <dsp:cNvPr id="0" name=""/>
        <dsp:cNvSpPr/>
      </dsp:nvSpPr>
      <dsp:spPr>
        <a:xfrm>
          <a:off x="3946246" y="3453325"/>
          <a:ext cx="2829186" cy="16975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وكيل السفر وحده هو من كان يمكنه شراء تذكرة الطيران </a:t>
          </a:r>
          <a:r>
            <a:rPr lang="he-IL" sz="1900" kern="1200" dirty="0" smtClean="0"/>
            <a:t>.... </a:t>
          </a:r>
          <a:r>
            <a:rPr lang="ar-SA" sz="1900" kern="1200" dirty="0" smtClean="0"/>
            <a:t>شركة الطيران كانت ترسل تذكرة الطيران للوكيل</a:t>
          </a:r>
          <a:endParaRPr lang="he-IL" sz="1900" kern="1200" dirty="0"/>
        </a:p>
      </dsp:txBody>
      <dsp:txXfrm>
        <a:off x="3995964" y="3503043"/>
        <a:ext cx="2729750" cy="1598075"/>
      </dsp:txXfrm>
    </dsp:sp>
    <dsp:sp modelId="{8C5705A0-203A-429D-A85C-9A0B067CAEA7}">
      <dsp:nvSpPr>
        <dsp:cNvPr id="0" name=""/>
        <dsp:cNvSpPr/>
      </dsp:nvSpPr>
      <dsp:spPr>
        <a:xfrm rot="8374562">
          <a:off x="2384276" y="1415930"/>
          <a:ext cx="3221592" cy="254626"/>
        </a:xfrm>
        <a:prstGeom prst="rect">
          <a:avLst/>
        </a:prstGeom>
        <a:solidFill>
          <a:srgbClr val="FF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14193-9B62-4B0A-ADC4-200202369799}">
      <dsp:nvSpPr>
        <dsp:cNvPr id="0" name=""/>
        <dsp:cNvSpPr/>
      </dsp:nvSpPr>
      <dsp:spPr>
        <a:xfrm>
          <a:off x="2953145" y="78859"/>
          <a:ext cx="2829186" cy="16975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إذا أردتم معرفة ما هي المناطق الجاذبة المفضلة ، كنتم تشترون كتاب </a:t>
          </a:r>
          <a:r>
            <a:rPr lang="he-IL" sz="1800" kern="1200" dirty="0" smtClean="0"/>
            <a:t>– </a:t>
          </a:r>
          <a:r>
            <a:rPr lang="ar-SA" sz="1800" kern="1200" dirty="0" smtClean="0"/>
            <a:t>مرشد السفر </a:t>
          </a:r>
          <a:r>
            <a:rPr lang="he-IL" sz="1800" kern="1200" dirty="0" smtClean="0"/>
            <a:t>– </a:t>
          </a:r>
          <a:r>
            <a:rPr lang="ar-SA" sz="1800" kern="1200" dirty="0" smtClean="0"/>
            <a:t>عن المكان الذي ستقصدونه</a:t>
          </a:r>
          <a:r>
            <a:rPr lang="he-IL" sz="1800" kern="1200" dirty="0" smtClean="0"/>
            <a:t>.</a:t>
          </a:r>
          <a:endParaRPr lang="he-IL" sz="1800" kern="1200" dirty="0"/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kern="1200" dirty="0" smtClean="0"/>
            <a:t>وكان يتم تحديث هذا المرشد كل عدة أعوام </a:t>
          </a:r>
          <a:r>
            <a:rPr lang="he-IL" sz="1400" kern="1200" dirty="0" smtClean="0"/>
            <a:t>.... </a:t>
          </a:r>
          <a:endParaRPr lang="he-IL" sz="1400" kern="1200" dirty="0"/>
        </a:p>
      </dsp:txBody>
      <dsp:txXfrm>
        <a:off x="3002863" y="128577"/>
        <a:ext cx="2729750" cy="1598075"/>
      </dsp:txXfrm>
    </dsp:sp>
    <dsp:sp modelId="{80308AD8-00DC-41DC-B33C-982671C2AB03}">
      <dsp:nvSpPr>
        <dsp:cNvPr id="0" name=""/>
        <dsp:cNvSpPr/>
      </dsp:nvSpPr>
      <dsp:spPr>
        <a:xfrm rot="6199603">
          <a:off x="1453435" y="3501642"/>
          <a:ext cx="2130130" cy="2546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13C91-599A-45BE-A96A-47D3FD1568E4}">
      <dsp:nvSpPr>
        <dsp:cNvPr id="0" name=""/>
        <dsp:cNvSpPr/>
      </dsp:nvSpPr>
      <dsp:spPr>
        <a:xfrm>
          <a:off x="495827" y="2172688"/>
          <a:ext cx="2829186" cy="1697511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باختصار</a:t>
          </a:r>
          <a:r>
            <a:rPr lang="he-IL" sz="1800" kern="1200" dirty="0" smtClean="0"/>
            <a:t>, </a:t>
          </a:r>
          <a:r>
            <a:rPr lang="ar-SA" sz="1800" kern="1200" dirty="0" smtClean="0"/>
            <a:t>تنظيم الرحلة لخارج البلاد كان مجال عمل </a:t>
          </a:r>
          <a:r>
            <a:rPr lang="he-IL" sz="1800" kern="1200" dirty="0" smtClean="0"/>
            <a:t>– </a:t>
          </a:r>
          <a:r>
            <a:rPr lang="ar-SA" sz="1800" kern="1200" dirty="0" smtClean="0"/>
            <a:t>وكنتم تدفعون لوكيل السفر للقيام بهذا الجهد الكبير</a:t>
          </a:r>
          <a:r>
            <a:rPr lang="he-IL" sz="1800" kern="1200" dirty="0" smtClean="0"/>
            <a:t>.</a:t>
          </a:r>
          <a:endParaRPr lang="he-IL" sz="1800" kern="1200" dirty="0"/>
        </a:p>
      </dsp:txBody>
      <dsp:txXfrm>
        <a:off x="545545" y="2222406"/>
        <a:ext cx="2729750" cy="1598075"/>
      </dsp:txXfrm>
    </dsp:sp>
    <dsp:sp modelId="{45C22EB7-CF89-49B1-A549-A1524DE837D5}">
      <dsp:nvSpPr>
        <dsp:cNvPr id="0" name=""/>
        <dsp:cNvSpPr/>
      </dsp:nvSpPr>
      <dsp:spPr>
        <a:xfrm>
          <a:off x="0" y="4250283"/>
          <a:ext cx="2829186" cy="1697511"/>
        </a:xfrm>
        <a:prstGeom prst="roundRect">
          <a:avLst>
            <a:gd name="adj" fmla="val 10000"/>
          </a:avLst>
        </a:prstGeom>
        <a:solidFill>
          <a:srgbClr val="FF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وكيف يقومون بهذا في أيامنا؟؟؟؟؟</a:t>
          </a:r>
          <a:endParaRPr lang="he-IL" sz="1900" kern="1200" dirty="0"/>
        </a:p>
      </dsp:txBody>
      <dsp:txXfrm>
        <a:off x="49718" y="4300001"/>
        <a:ext cx="2729750" cy="15980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C03E7-7CA5-4B42-8066-B1A64CD32248}">
      <dsp:nvSpPr>
        <dsp:cNvPr id="0" name=""/>
        <dsp:cNvSpPr/>
      </dsp:nvSpPr>
      <dsp:spPr>
        <a:xfrm rot="8135257">
          <a:off x="7476705" y="1301704"/>
          <a:ext cx="2915775" cy="244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43396-058D-49F0-A422-6AF42A8C842D}">
      <dsp:nvSpPr>
        <dsp:cNvPr id="0" name=""/>
        <dsp:cNvSpPr/>
      </dsp:nvSpPr>
      <dsp:spPr>
        <a:xfrm>
          <a:off x="7794277" y="0"/>
          <a:ext cx="2721322" cy="16327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ندخل للموقع أو لمحرك البحث الذي يقوم ببيع تذاكر السفر و/أو رحلة الاستجمام</a:t>
          </a:r>
          <a:endParaRPr lang="he-IL" sz="2500" kern="1200" dirty="0"/>
        </a:p>
      </dsp:txBody>
      <dsp:txXfrm>
        <a:off x="7842100" y="47823"/>
        <a:ext cx="2625676" cy="1537147"/>
      </dsp:txXfrm>
    </dsp:sp>
    <dsp:sp modelId="{6F9AD032-EEDA-43AF-AFCC-B261CDFC7213}">
      <dsp:nvSpPr>
        <dsp:cNvPr id="0" name=""/>
        <dsp:cNvSpPr/>
      </dsp:nvSpPr>
      <dsp:spPr>
        <a:xfrm rot="6677041">
          <a:off x="6448279" y="3311231"/>
          <a:ext cx="2113373" cy="244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435D6-B2DB-45FB-9E27-6C46B0F4995A}">
      <dsp:nvSpPr>
        <dsp:cNvPr id="0" name=""/>
        <dsp:cNvSpPr/>
      </dsp:nvSpPr>
      <dsp:spPr>
        <a:xfrm>
          <a:off x="5706818" y="2045169"/>
          <a:ext cx="2721322" cy="16327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ندخل للموقع أو لمحرك البحث لإيجاد مكان للنوم</a:t>
          </a:r>
          <a:endParaRPr lang="he-IL" sz="2500" kern="1200" dirty="0"/>
        </a:p>
      </dsp:txBody>
      <dsp:txXfrm>
        <a:off x="5754641" y="2092992"/>
        <a:ext cx="2625676" cy="1537147"/>
      </dsp:txXfrm>
    </dsp:sp>
    <dsp:sp modelId="{AA09737C-7F36-4E63-8D12-C60993E69D38}">
      <dsp:nvSpPr>
        <dsp:cNvPr id="0" name=""/>
        <dsp:cNvSpPr/>
      </dsp:nvSpPr>
      <dsp:spPr>
        <a:xfrm rot="11213066">
          <a:off x="3273789" y="4064969"/>
          <a:ext cx="3852179" cy="2449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6F8F9-F966-407F-AFCD-8ECA8D41CB18}">
      <dsp:nvSpPr>
        <dsp:cNvPr id="0" name=""/>
        <dsp:cNvSpPr/>
      </dsp:nvSpPr>
      <dsp:spPr>
        <a:xfrm>
          <a:off x="4935023" y="4019053"/>
          <a:ext cx="2721322" cy="16327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يمكن القيام بذلك من الحاسوب البيتي أو الهاتف المحمول الذكي</a:t>
          </a:r>
          <a:endParaRPr lang="he-IL" sz="2500" kern="1200" dirty="0"/>
        </a:p>
      </dsp:txBody>
      <dsp:txXfrm>
        <a:off x="4982846" y="4066876"/>
        <a:ext cx="2625676" cy="1537147"/>
      </dsp:txXfrm>
    </dsp:sp>
    <dsp:sp modelId="{F029FBDE-EB96-4D56-BF03-B2E8A2D50BCD}">
      <dsp:nvSpPr>
        <dsp:cNvPr id="0" name=""/>
        <dsp:cNvSpPr/>
      </dsp:nvSpPr>
      <dsp:spPr>
        <a:xfrm rot="14654534">
          <a:off x="1465242" y="2688214"/>
          <a:ext cx="2534249" cy="2449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C5472-C59A-477B-969F-F62B24E95F7B}">
      <dsp:nvSpPr>
        <dsp:cNvPr id="0" name=""/>
        <dsp:cNvSpPr/>
      </dsp:nvSpPr>
      <dsp:spPr>
        <a:xfrm>
          <a:off x="1105960" y="3552646"/>
          <a:ext cx="2721322" cy="16327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ندفع بواسطة بطاقة الإئتمان</a:t>
          </a:r>
          <a:endParaRPr lang="he-IL" sz="2500" kern="1200" dirty="0"/>
        </a:p>
      </dsp:txBody>
      <dsp:txXfrm>
        <a:off x="1153783" y="3600469"/>
        <a:ext cx="2625676" cy="1537147"/>
      </dsp:txXfrm>
    </dsp:sp>
    <dsp:sp modelId="{1AB1293D-D4C6-42AE-B999-AA3F6F8F8E28}">
      <dsp:nvSpPr>
        <dsp:cNvPr id="0" name=""/>
        <dsp:cNvSpPr/>
      </dsp:nvSpPr>
      <dsp:spPr>
        <a:xfrm>
          <a:off x="0" y="1265543"/>
          <a:ext cx="2721322" cy="16327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ونسافر</a:t>
          </a:r>
          <a:endParaRPr lang="he-IL" sz="2500" kern="1200" dirty="0"/>
        </a:p>
      </dsp:txBody>
      <dsp:txXfrm>
        <a:off x="47823" y="1313366"/>
        <a:ext cx="2625676" cy="15371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BACCF-EAA9-4CAD-9747-EC73548B203D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AC41E-4C34-4F73-8539-83F73FF592D0}">
      <dsp:nvSpPr>
        <dsp:cNvPr id="0" name=""/>
        <dsp:cNvSpPr/>
      </dsp:nvSpPr>
      <dsp:spPr>
        <a:xfrm>
          <a:off x="7899823" y="261080"/>
          <a:ext cx="2297412" cy="143594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138F8-C541-4071-9573-C03857E9BF5D}">
      <dsp:nvSpPr>
        <dsp:cNvPr id="0" name=""/>
        <dsp:cNvSpPr/>
      </dsp:nvSpPr>
      <dsp:spPr>
        <a:xfrm rot="10800000">
          <a:off x="789982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في الماضي، لم يكن هناك أديداس في البلاد</a:t>
          </a:r>
          <a:r>
            <a:rPr lang="he-IL" sz="1900" kern="1200" dirty="0" smtClean="0"/>
            <a:t>!</a:t>
          </a:r>
          <a:endParaRPr lang="he-IL" sz="1900" kern="1200" dirty="0"/>
        </a:p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/>
            <a:t>(</a:t>
          </a:r>
          <a:r>
            <a:rPr lang="ar-SA" sz="1900" kern="1200" dirty="0" smtClean="0"/>
            <a:t>والنموذج الأكثر اعتباراً كان </a:t>
          </a:r>
          <a:r>
            <a:rPr lang="en-US" sz="1900" kern="1200" dirty="0" smtClean="0"/>
            <a:t>ADIDAS </a:t>
          </a:r>
          <a:r>
            <a:rPr lang="en-US" sz="1900" kern="1200" dirty="0"/>
            <a:t>ROM</a:t>
          </a:r>
          <a:r>
            <a:rPr lang="he-IL" sz="1900" kern="1200" dirty="0"/>
            <a:t>)</a:t>
          </a:r>
        </a:p>
      </dsp:txBody>
      <dsp:txXfrm rot="10800000">
        <a:off x="7970476" y="1958102"/>
        <a:ext cx="2156106" cy="2322582"/>
      </dsp:txXfrm>
    </dsp:sp>
    <dsp:sp modelId="{16644F7A-77DC-42AB-A97D-A6493A2AB782}">
      <dsp:nvSpPr>
        <dsp:cNvPr id="0" name=""/>
        <dsp:cNvSpPr/>
      </dsp:nvSpPr>
      <dsp:spPr>
        <a:xfrm>
          <a:off x="5372670" y="261080"/>
          <a:ext cx="2297412" cy="143594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243214"/>
            <a:satOff val="-7649"/>
            <a:lumOff val="-1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1D302-86F2-4FCE-8C66-6E572DB0DC89}">
      <dsp:nvSpPr>
        <dsp:cNvPr id="0" name=""/>
        <dsp:cNvSpPr/>
      </dsp:nvSpPr>
      <dsp:spPr>
        <a:xfrm rot="10800000">
          <a:off x="5372670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كل من أراد أحذية رياضية من أديداس – كان محتاج لتواجد أحد الأقرباء في الخارج ليرسل له الرزمة أو يقوم الأهل بشراء الهدية له من خارج البلاد</a:t>
          </a:r>
          <a:r>
            <a:rPr lang="he-IL" sz="1900" kern="1200" dirty="0" smtClean="0"/>
            <a:t>.</a:t>
          </a:r>
          <a:endParaRPr lang="he-IL" sz="1900" kern="1200" dirty="0"/>
        </a:p>
      </dsp:txBody>
      <dsp:txXfrm rot="10800000">
        <a:off x="5443323" y="1958102"/>
        <a:ext cx="2156106" cy="2322582"/>
      </dsp:txXfrm>
    </dsp:sp>
    <dsp:sp modelId="{219F6E8A-5103-4750-8E36-8D8A070E1CB1}">
      <dsp:nvSpPr>
        <dsp:cNvPr id="0" name=""/>
        <dsp:cNvSpPr/>
      </dsp:nvSpPr>
      <dsp:spPr>
        <a:xfrm>
          <a:off x="2845517" y="261080"/>
          <a:ext cx="2297412" cy="143594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486427"/>
            <a:satOff val="-15298"/>
            <a:lumOff val="-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4793F-CE2B-48B9-BB1E-5946B684FB4B}">
      <dsp:nvSpPr>
        <dsp:cNvPr id="0" name=""/>
        <dsp:cNvSpPr/>
      </dsp:nvSpPr>
      <dsp:spPr>
        <a:xfrm rot="10800000">
          <a:off x="2845517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اليوم، هناك محلات أديداس في البلاد لكنها باهظة الثمن</a:t>
          </a:r>
          <a:r>
            <a:rPr lang="he-IL" sz="1900" kern="1200" dirty="0" smtClean="0"/>
            <a:t>!!!</a:t>
          </a:r>
          <a:endParaRPr lang="he-IL" sz="1900" kern="1200" dirty="0"/>
        </a:p>
      </dsp:txBody>
      <dsp:txXfrm rot="10800000">
        <a:off x="2916170" y="1958102"/>
        <a:ext cx="2156106" cy="2322582"/>
      </dsp:txXfrm>
    </dsp:sp>
    <dsp:sp modelId="{3474F0DF-8B5B-46A9-8CCD-6D4789AE85B9}">
      <dsp:nvSpPr>
        <dsp:cNvPr id="0" name=""/>
        <dsp:cNvSpPr/>
      </dsp:nvSpPr>
      <dsp:spPr>
        <a:xfrm>
          <a:off x="318363" y="261080"/>
          <a:ext cx="2297412" cy="143594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5800E-712D-4541-8D64-C30364B3DBE3}">
      <dsp:nvSpPr>
        <dsp:cNvPr id="0" name=""/>
        <dsp:cNvSpPr/>
      </dsp:nvSpPr>
      <dsp:spPr>
        <a:xfrm rot="10800000">
          <a:off x="31836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هل تعرفون دكان عبر الإنترنت يقوم ببيع الأديداس بأسعار رخيصة في البلاد</a:t>
          </a:r>
          <a:r>
            <a:rPr lang="he-IL" sz="1900" kern="1200" dirty="0" smtClean="0"/>
            <a:t>?</a:t>
          </a:r>
          <a:endParaRPr lang="he-IL" sz="1900" kern="1200" dirty="0"/>
        </a:p>
      </dsp:txBody>
      <dsp:txXfrm rot="10800000">
        <a:off x="389016" y="1958102"/>
        <a:ext cx="2156106" cy="2322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D80114AC-3489-4E5D-BB3F-28E5C10E2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BCB6FA49-D14F-4B7F-A362-26A9E707C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B25CECF9-A153-42F2-9701-493505F0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9EE2-4FA8-41FB-9E50-A44D25F8BBAD}" type="datetimeFigureOut">
              <a:rPr lang="he-IL" smtClean="0"/>
              <a:t>ד'/תשרי/תשפ"א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5AE3DFD9-0DC1-4334-A2D5-9CEF19C0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8467EDC2-FDFD-473A-86C5-7AC0F2ED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8DED-7EA9-429C-B67C-BAC49D0F8A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842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DD41990-CD70-4049-9B28-5D61CCF9F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7251A3B1-11AB-4443-B325-0E568391A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74B52300-185D-4706-86B6-5789E285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9EE2-4FA8-41FB-9E50-A44D25F8BBAD}" type="datetimeFigureOut">
              <a:rPr lang="he-IL" smtClean="0"/>
              <a:t>ד'/תשרי/תשפ"א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59F9EC2D-EE6E-4C8B-92D0-172DE8A8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43F60BE3-7623-4671-827C-8062CC26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8DED-7EA9-429C-B67C-BAC49D0F8A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155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xmlns="" id="{408653C3-8921-42FE-AD7F-D117C7B81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FE03ABFF-FABC-4D74-973A-F6BBC0911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F42FC497-A6C0-4E29-A32B-45CD68D7A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9EE2-4FA8-41FB-9E50-A44D25F8BBAD}" type="datetimeFigureOut">
              <a:rPr lang="he-IL" smtClean="0"/>
              <a:t>ד'/תשרי/תשפ"א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DB5C43DF-F869-4186-89D3-5DAD36F7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150B9862-B2FB-4442-856F-A1273940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8DED-7EA9-429C-B67C-BAC49D0F8A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534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71E9B889-50CD-45E5-9E5E-AA53620DC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F07BEB12-2AE9-4650-B69A-BE57043B7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94963BE5-DC2A-4BE4-86AC-70166992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9EE2-4FA8-41FB-9E50-A44D25F8BBAD}" type="datetimeFigureOut">
              <a:rPr lang="he-IL" smtClean="0"/>
              <a:t>ד'/תשרי/תשפ"א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9C1FA13A-284F-4822-A4DD-C7F5BD52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753DBF28-1E43-470C-97F1-976DB698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8DED-7EA9-429C-B67C-BAC49D0F8A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006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F224F7F-5FF6-4A3E-993D-137B49DD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AAF75468-BBB9-4ACE-8204-B077D8772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2A1EEB0A-9E4B-4156-A6C4-E234B56F6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9EE2-4FA8-41FB-9E50-A44D25F8BBAD}" type="datetimeFigureOut">
              <a:rPr lang="he-IL" smtClean="0"/>
              <a:t>ד'/תשרי/תשפ"א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F0241F51-53F1-480C-84B5-EC191648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DF5098BB-73C9-4B04-A7E5-63AA884C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8DED-7EA9-429C-B67C-BAC49D0F8A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477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7F13C73A-6DB8-4D0B-BCC0-A02EE983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8147FD8C-198B-4F62-A6F3-87EBC5474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E4770DBF-4824-4DA2-B9CE-ABE1A0B44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DC4BD575-90D1-422F-BA11-9B7124D4E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9EE2-4FA8-41FB-9E50-A44D25F8BBAD}" type="datetimeFigureOut">
              <a:rPr lang="he-IL" smtClean="0"/>
              <a:t>ד'/תשרי/תשפ"א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36BD1A30-FDA4-4C98-B913-5C60D56D4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6FB6AE14-85FA-49B6-8DCF-BD080D65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8DED-7EA9-429C-B67C-BAC49D0F8A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997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F6CD827-CEE4-43A2-9D22-37E31A06A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2D615AB8-7A23-4B75-B542-C7B7460D4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9A777B28-56CE-4BA1-A68F-04E58647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B300111D-F34B-4A07-A235-EF84F2012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F8D20F13-29BB-417C-9E1B-39407D1E7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xmlns="" id="{69BD7FDF-5A9C-47ED-BCB7-44B2E93D3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9EE2-4FA8-41FB-9E50-A44D25F8BBAD}" type="datetimeFigureOut">
              <a:rPr lang="he-IL" smtClean="0"/>
              <a:t>ד'/תשרי/תשפ"א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xmlns="" id="{196F4A67-5379-45DA-8F9E-E6CA27A7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xmlns="" id="{D6DA651F-B82F-4B8B-944D-FB503B99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8DED-7EA9-429C-B67C-BAC49D0F8A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751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237BCB8-2745-42E1-B390-3CB83D62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xmlns="" id="{351B3FB4-534F-4B6A-AF25-FD204D69E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9EE2-4FA8-41FB-9E50-A44D25F8BBAD}" type="datetimeFigureOut">
              <a:rPr lang="he-IL" smtClean="0"/>
              <a:t>ד'/תשרי/תשפ"א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xmlns="" id="{6ED80FFE-3702-49E8-98A6-CCD8A8A0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9D831A17-830E-4FA6-9198-12A7918D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8DED-7EA9-429C-B67C-BAC49D0F8A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520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xmlns="" id="{7180977B-A721-494C-8C9C-C3EBCF85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9EE2-4FA8-41FB-9E50-A44D25F8BBAD}" type="datetimeFigureOut">
              <a:rPr lang="he-IL" smtClean="0"/>
              <a:t>ד'/תשרי/תשפ"א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xmlns="" id="{39B95E03-4292-429F-870C-8D896AF7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E21D9486-266A-4DC2-B0B2-02FC0E49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8DED-7EA9-429C-B67C-BAC49D0F8A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38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9A30081-3E95-431D-AA66-3F666D88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016806B8-22D4-47CA-982B-A04C24075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24836EDA-69CC-4623-9064-349ED7CF5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B26679F4-D206-4B13-A4EA-1CB0223D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9EE2-4FA8-41FB-9E50-A44D25F8BBAD}" type="datetimeFigureOut">
              <a:rPr lang="he-IL" smtClean="0"/>
              <a:t>ד'/תשרי/תשפ"א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DBC0137F-319F-4661-B81B-156901816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17B1581C-04F9-4228-A804-79F4F833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8DED-7EA9-429C-B67C-BAC49D0F8A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342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8613632-4F28-4DF3-920A-8F8F2E4C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xmlns="" id="{9E0F7C26-07B5-4FEF-BF5B-150699323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DD170574-EA0E-40EF-9552-CCC09AB16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F23D04D3-CE54-40A6-8C68-057C6F942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9EE2-4FA8-41FB-9E50-A44D25F8BBAD}" type="datetimeFigureOut">
              <a:rPr lang="he-IL" smtClean="0"/>
              <a:t>ד'/תשרי/תשפ"א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AAA6140F-D4EE-4F6F-827D-0C72F64C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3AE75CC3-0EC0-4E69-BAFB-B3CCD590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8DED-7EA9-429C-B67C-BAC49D0F8A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6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31F1B05A-9318-4DFF-8B93-3964A89BD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D6DD890E-60AC-40D8-B96A-52F7FF8EF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7A6E04CD-98C8-4491-B7DE-5EBBA9B05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39EE2-4FA8-41FB-9E50-A44D25F8BBAD}" type="datetimeFigureOut">
              <a:rPr lang="he-IL" smtClean="0"/>
              <a:t>ד'/תשרי/תשפ"א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E23E9F53-DA70-4018-B291-8A6687FD9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A8E8F0D8-91DB-4A31-BBB3-B64624A3E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28DED-7EA9-429C-B67C-BAC49D0F8A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49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hemazatlanpost.com/wp-content/uploads/2019/09/e-commerce-mexico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lobes.co.il/news/article.aspx?did=100102735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lobes.co.il/news/%D7%A1%D7%97%D7%A8_%D7%90%D7%9C%D7%A7%D7%98%D7%A8%D7%95%D7%A0%D7%99.ta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wX2rHRsn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fwX2rHRsnU" TargetMode="Externa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PayPal" TargetMode="External"/><Relationship Id="rId2" Type="http://schemas.openxmlformats.org/officeDocument/2006/relationships/hyperlink" Target="https://he.wikipedia.org/w/index.php?title=%D7%A7%D7%A0%D7%99%D7%94_%D7%91%D7%98%D7%95%D7%97%D7%94&amp;action=edit&amp;redlink=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Http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.wikipedia.org/wiki/TLS_(%D7%A4%D7%A8%D7%95%D7%98%D7%95%D7%A7%D7%95%D7%9C)" TargetMode="External"/><Relationship Id="rId4" Type="http://schemas.openxmlformats.org/officeDocument/2006/relationships/hyperlink" Target="https://he.wikipedia.org/wiki/SS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s.co.il/news/%D7%A7%D7%A0%D7%99%D7%95%D7%AA_%D7%91%D7%90%D7%99%D7%A0%D7%98%D7%A8%D7%A0%D7%98.tag" TargetMode="External"/><Relationship Id="rId2" Type="http://schemas.openxmlformats.org/officeDocument/2006/relationships/hyperlink" Target="https://www.globes.co.il/news/article.aspx?did=100127274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lobes.co.il/news/%D7%9B%D7%A8%D7%98%D7%99%D7%A1%D7%99_%D7%90%D7%A9%D7%A8%D7%90%D7%99.ta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fashion.walla.co.il/item/295486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he.wikipedia.org/wiki/%D7%97%D7%95%D7%A7_%D7%94%D7%92%D7%A0%D7%AA_%D7%94%D7%A6%D7%A8%D7%9B%D7%9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nirvanacanada.ca/blog/wp-content/uploads/2014/07/b2c.pn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B391612-8ACF-480E-849D-B9902A56C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756638"/>
            <a:ext cx="11139854" cy="930447"/>
          </a:xfrm>
        </p:spPr>
        <p:txBody>
          <a:bodyPr>
            <a:normAutofit/>
          </a:bodyPr>
          <a:lstStyle/>
          <a:p>
            <a:r>
              <a:rPr lang="ar-SA" sz="5400" dirty="0" smtClean="0">
                <a:solidFill>
                  <a:srgbClr val="FFFFFF"/>
                </a:solidFill>
              </a:rPr>
              <a:t>التجارة الإلكترونية</a:t>
            </a:r>
            <a:endParaRPr lang="he-IL" sz="5400" dirty="0">
              <a:solidFill>
                <a:srgbClr val="FFFFFF"/>
              </a:solidFill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FCBCDF3E-831B-4DEC-9CF6-7C34F1372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15698"/>
            <a:ext cx="9144000" cy="420001"/>
          </a:xfrm>
        </p:spPr>
        <p:txBody>
          <a:bodyPr>
            <a:normAutofit fontScale="92500" lnSpcReduction="20000"/>
          </a:bodyPr>
          <a:lstStyle/>
          <a:p>
            <a:r>
              <a:rPr lang="ar-SA" sz="2900" dirty="0" smtClean="0">
                <a:solidFill>
                  <a:srgbClr val="F8A91B"/>
                </a:solidFill>
              </a:rPr>
              <a:t>وحدة تعليم في التربية المالية</a:t>
            </a:r>
            <a:endParaRPr lang="he-IL" sz="2900" dirty="0">
              <a:solidFill>
                <a:srgbClr val="F8A91B"/>
              </a:solidFill>
            </a:endParaRPr>
          </a:p>
        </p:txBody>
      </p:sp>
      <p:pic>
        <p:nvPicPr>
          <p:cNvPr id="4" name="תמונה 3">
            <a:hlinkClick r:id="rId2"/>
            <a:extLst>
              <a:ext uri="{FF2B5EF4-FFF2-40B4-BE49-F238E27FC236}">
                <a16:creationId xmlns:a16="http://schemas.microsoft.com/office/drawing/2014/main" xmlns="" id="{C1854516-6673-410B-B4B3-9B38F221C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293" y="307731"/>
            <a:ext cx="6922315" cy="399763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E20C39-0FD2-4599-97B7-71BAD5ED7F26}"/>
              </a:ext>
            </a:extLst>
          </p:cNvPr>
          <p:cNvSpPr txBox="1"/>
          <p:nvPr/>
        </p:nvSpPr>
        <p:spPr>
          <a:xfrm>
            <a:off x="375138" y="3296156"/>
            <a:ext cx="143688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8A91B"/>
                </a:solidFill>
              </a:rPr>
              <a:t>تحرير وإعداد: </a:t>
            </a:r>
            <a:r>
              <a:rPr lang="ar-SA" dirty="0" smtClean="0">
                <a:solidFill>
                  <a:srgbClr val="F8A91B"/>
                </a:solidFill>
              </a:rPr>
              <a:t>راكيفيت هامئيري شابيرا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1829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E17E0DA4-B18F-43F7-8A77-C664955FD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478005"/>
            <a:ext cx="5157787" cy="823912"/>
          </a:xfrm>
        </p:spPr>
        <p:txBody>
          <a:bodyPr/>
          <a:lstStyle/>
          <a:p>
            <a:pPr algn="ctr"/>
            <a:r>
              <a:rPr lang="ar-SA" dirty="0" smtClean="0"/>
              <a:t>سلبيات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001A15F5-A0D4-4CA6-81BE-F022F9562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1586705"/>
            <a:ext cx="5157787" cy="4793289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dirty="0" smtClean="0"/>
              <a:t>منافسة صعبة للموردين المحليين</a:t>
            </a:r>
            <a:endParaRPr lang="he-IL" dirty="0"/>
          </a:p>
          <a:p>
            <a:r>
              <a:rPr lang="ar-SA" dirty="0" smtClean="0"/>
              <a:t>إغلاق مصانع</a:t>
            </a:r>
            <a:r>
              <a:rPr lang="he-IL" dirty="0" smtClean="0"/>
              <a:t>, </a:t>
            </a:r>
            <a:r>
              <a:rPr lang="ar-SA" dirty="0" smtClean="0"/>
              <a:t>إغلاق محلات</a:t>
            </a:r>
            <a:r>
              <a:rPr lang="he-IL" dirty="0" smtClean="0"/>
              <a:t>, </a:t>
            </a:r>
            <a:r>
              <a:rPr lang="ar-SA" dirty="0" smtClean="0"/>
              <a:t>إختفاء المهن</a:t>
            </a:r>
            <a:r>
              <a:rPr lang="he-IL" dirty="0" smtClean="0"/>
              <a:t> – </a:t>
            </a:r>
            <a:r>
              <a:rPr lang="ar-SA" dirty="0" smtClean="0"/>
              <a:t>هناك أكثر بطالة</a:t>
            </a:r>
            <a:endParaRPr lang="he-IL" dirty="0"/>
          </a:p>
          <a:p>
            <a:r>
              <a:rPr lang="ar-SA" dirty="0" smtClean="0"/>
              <a:t>توصيلات وتسليمات كثيرة جداً </a:t>
            </a:r>
            <a:r>
              <a:rPr lang="he-IL" dirty="0" smtClean="0"/>
              <a:t>–</a:t>
            </a:r>
            <a:r>
              <a:rPr lang="ar-SA" dirty="0" smtClean="0"/>
              <a:t>طيران وسفريات أكثر</a:t>
            </a:r>
            <a:r>
              <a:rPr lang="he-IL" dirty="0" smtClean="0"/>
              <a:t>, </a:t>
            </a:r>
            <a:r>
              <a:rPr lang="ar-SA" dirty="0" smtClean="0"/>
              <a:t>تلوث جوي وازدحام مروري أكثر</a:t>
            </a:r>
            <a:endParaRPr lang="he-IL" dirty="0"/>
          </a:p>
          <a:p>
            <a:r>
              <a:rPr lang="ar-SA" dirty="0" smtClean="0"/>
              <a:t>الكثير من الرزم والكثير من التلوث والأوساخ</a:t>
            </a:r>
            <a:r>
              <a:rPr lang="he-IL" dirty="0" smtClean="0"/>
              <a:t>.</a:t>
            </a:r>
            <a:endParaRPr lang="he-IL" dirty="0"/>
          </a:p>
          <a:p>
            <a:r>
              <a:rPr lang="ar-SA" dirty="0" smtClean="0"/>
              <a:t>إستهلاك مفرط </a:t>
            </a:r>
            <a:r>
              <a:rPr lang="he-IL" dirty="0" smtClean="0"/>
              <a:t>– </a:t>
            </a:r>
            <a:r>
              <a:rPr lang="ar-SA" dirty="0" smtClean="0"/>
              <a:t>الشراء أكثر من الحاجة</a:t>
            </a:r>
            <a:r>
              <a:rPr lang="he-IL" dirty="0" smtClean="0"/>
              <a:t>.</a:t>
            </a:r>
            <a:endParaRPr lang="he-IL" dirty="0"/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3B32F47F-B858-4801-8E50-703EA9E64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478005"/>
            <a:ext cx="5183188" cy="823912"/>
          </a:xfrm>
        </p:spPr>
        <p:txBody>
          <a:bodyPr/>
          <a:lstStyle/>
          <a:p>
            <a:pPr algn="ctr"/>
            <a:r>
              <a:rPr lang="ar-SA" dirty="0" smtClean="0"/>
              <a:t>إيجابيات</a:t>
            </a:r>
            <a:r>
              <a:rPr lang="he-IL" dirty="0"/>
              <a:t>	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560F0494-A155-49B8-AAE7-6822DFB3E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1586706"/>
            <a:ext cx="5183188" cy="47932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A" u="sng" dirty="0" smtClean="0"/>
              <a:t>للمشترين</a:t>
            </a:r>
            <a:r>
              <a:rPr lang="he-IL" dirty="0" smtClean="0"/>
              <a:t>:</a:t>
            </a:r>
            <a:endParaRPr lang="he-IL" dirty="0"/>
          </a:p>
          <a:p>
            <a:r>
              <a:rPr lang="ar-SA" dirty="0" smtClean="0"/>
              <a:t>ممكن أن نطلب المنتجات في كل زمان ومن كل مكان في العالم (تقريباً) </a:t>
            </a:r>
          </a:p>
          <a:p>
            <a:r>
              <a:rPr lang="ar-SA" dirty="0" smtClean="0"/>
              <a:t>إمكانيات أكثر</a:t>
            </a:r>
            <a:endParaRPr lang="he-IL" dirty="0"/>
          </a:p>
          <a:p>
            <a:r>
              <a:rPr lang="ar-SA" dirty="0" smtClean="0"/>
              <a:t>أسعار أرخص</a:t>
            </a:r>
            <a:endParaRPr lang="he-IL" dirty="0"/>
          </a:p>
          <a:p>
            <a:r>
              <a:rPr lang="ar-SA" dirty="0" smtClean="0"/>
              <a:t>توصيل حتى المنزل</a:t>
            </a:r>
            <a:endParaRPr lang="he-IL" dirty="0"/>
          </a:p>
          <a:p>
            <a:pPr marL="0" indent="0">
              <a:buNone/>
            </a:pPr>
            <a:r>
              <a:rPr lang="ar-SA" u="sng" dirty="0" smtClean="0"/>
              <a:t>للبائعين</a:t>
            </a:r>
            <a:r>
              <a:rPr lang="he-IL" dirty="0" smtClean="0"/>
              <a:t>:</a:t>
            </a:r>
            <a:endParaRPr lang="he-IL" dirty="0"/>
          </a:p>
          <a:p>
            <a:r>
              <a:rPr lang="ar-SA" dirty="0" smtClean="0"/>
              <a:t>مشترين أكثر</a:t>
            </a:r>
            <a:endParaRPr lang="he-IL" dirty="0"/>
          </a:p>
          <a:p>
            <a:r>
              <a:rPr lang="ar-SA" dirty="0" smtClean="0"/>
              <a:t>مصاريف أقل </a:t>
            </a:r>
            <a:r>
              <a:rPr lang="he-IL" dirty="0" smtClean="0"/>
              <a:t>(</a:t>
            </a:r>
            <a:r>
              <a:rPr lang="ar-SA" dirty="0" smtClean="0"/>
              <a:t>بائعين، دكان</a:t>
            </a:r>
            <a:r>
              <a:rPr lang="he-IL" dirty="0" smtClean="0"/>
              <a:t>) </a:t>
            </a:r>
            <a:r>
              <a:rPr lang="ar-SA" dirty="0" smtClean="0"/>
              <a:t>دخل أكبر</a:t>
            </a:r>
            <a:endParaRPr lang="he-IL" dirty="0"/>
          </a:p>
          <a:p>
            <a:r>
              <a:rPr lang="ar-SA" dirty="0" smtClean="0"/>
              <a:t>فرصة للأعمال الصغيرة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08719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xmlns="" id="{1606DAAA-62B5-4C6D-BFAD-D1024C52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u="sng" dirty="0" smtClean="0">
                <a:hlinkClick r:id="rId2"/>
              </a:rPr>
              <a:t>مقالة في غلوبس </a:t>
            </a:r>
            <a:r>
              <a:rPr lang="ar-SA" dirty="0" smtClean="0"/>
              <a:t>أمازون ضد عزريئيلي</a:t>
            </a:r>
            <a:r>
              <a:rPr lang="he-IL" dirty="0" smtClean="0"/>
              <a:t>: </a:t>
            </a:r>
            <a:r>
              <a:rPr lang="ar-SA" dirty="0" smtClean="0"/>
              <a:t>التجارة الإلكترونية تهدد المجمعات التجارية</a:t>
            </a:r>
            <a:r>
              <a:rPr lang="he-IL" dirty="0"/>
              <a:t>  </a:t>
            </a:r>
            <a:r>
              <a:rPr lang="ar-SA" sz="2800" dirty="0" smtClean="0"/>
              <a:t>تامار شطاين و هيلا بارلاموطر </a:t>
            </a:r>
            <a:r>
              <a:rPr lang="he-IL" sz="2800" dirty="0" smtClean="0"/>
              <a:t>14/04/2015</a:t>
            </a:r>
            <a:endParaRPr lang="he-IL" dirty="0"/>
          </a:p>
        </p:txBody>
      </p:sp>
      <p:sp>
        <p:nvSpPr>
          <p:cNvPr id="8" name="מציין מיקום תוכן 7">
            <a:extLst>
              <a:ext uri="{FF2B5EF4-FFF2-40B4-BE49-F238E27FC236}">
                <a16:creationId xmlns:a16="http://schemas.microsoft.com/office/drawing/2014/main" xmlns="" id="{364EDB05-47FC-423F-A608-2176136DB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61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b="1" u="sng" dirty="0" smtClean="0">
                <a:solidFill>
                  <a:srgbClr val="0070C0"/>
                </a:solidFill>
                <a:highlight>
                  <a:srgbClr val="FFFF00"/>
                </a:highlight>
              </a:rPr>
              <a:t>إقرأوا أجزاء من المقالة التالية وقوموا بالإجابة على الأسئلة التي تليها:</a:t>
            </a:r>
            <a:endParaRPr lang="he-IL" b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r>
              <a:rPr lang="ar-SA" sz="2400" dirty="0" smtClean="0"/>
              <a:t>حتى عام 2020</a:t>
            </a:r>
            <a:r>
              <a:rPr lang="he-IL" sz="2400" dirty="0" smtClean="0"/>
              <a:t> </a:t>
            </a:r>
            <a:r>
              <a:rPr lang="ar-SA" sz="2400" dirty="0" smtClean="0"/>
              <a:t>نطاق التسوق عبر الإنترنت في الولايات المتحدة سوف يتعدى نسبة </a:t>
            </a:r>
            <a:r>
              <a:rPr lang="he-IL" sz="2400" dirty="0" smtClean="0"/>
              <a:t>10</a:t>
            </a:r>
            <a:r>
              <a:rPr lang="he-IL" sz="2400" dirty="0"/>
              <a:t>% </a:t>
            </a:r>
            <a:r>
              <a:rPr lang="ar-SA" sz="2400" dirty="0" smtClean="0"/>
              <a:t>من المبيعات</a:t>
            </a:r>
            <a:r>
              <a:rPr lang="he-IL" sz="2400" dirty="0" smtClean="0"/>
              <a:t>, </a:t>
            </a:r>
            <a:r>
              <a:rPr lang="ar-SA" sz="2400" dirty="0" smtClean="0"/>
              <a:t>وهي 600 مليارد دولار في السنة</a:t>
            </a:r>
            <a:r>
              <a:rPr lang="he-IL" sz="2400" dirty="0" smtClean="0"/>
              <a:t>.</a:t>
            </a:r>
            <a:endParaRPr lang="he-IL" sz="2400" dirty="0"/>
          </a:p>
          <a:p>
            <a:r>
              <a:rPr lang="ar-SA" sz="2400" dirty="0" smtClean="0"/>
              <a:t>هذه الفعالية ستؤثر أيضاً على سوق </a:t>
            </a:r>
            <a:r>
              <a:rPr lang="ar-SA" sz="2400" b="1" dirty="0" smtClean="0"/>
              <a:t>العقارات التجارية</a:t>
            </a:r>
            <a:r>
              <a:rPr lang="he-IL" sz="2400" dirty="0" smtClean="0"/>
              <a:t>, </a:t>
            </a:r>
            <a:r>
              <a:rPr lang="ar-SA" sz="2400" dirty="0" smtClean="0"/>
              <a:t>كما يمكن أن نرى حتى اليوم في الولايات المتحدة</a:t>
            </a:r>
            <a:r>
              <a:rPr lang="he-IL" sz="2400" dirty="0" smtClean="0"/>
              <a:t>. </a:t>
            </a:r>
            <a:r>
              <a:rPr lang="ar-SA" sz="2400" dirty="0" smtClean="0"/>
              <a:t>هذه التغييرات ستجلب</a:t>
            </a:r>
            <a:r>
              <a:rPr lang="he-IL" sz="2400" dirty="0" smtClean="0"/>
              <a:t>, </a:t>
            </a:r>
            <a:r>
              <a:rPr lang="ar-SA" sz="2400" dirty="0" smtClean="0"/>
              <a:t>ضمن أشياء أخرى</a:t>
            </a:r>
            <a:r>
              <a:rPr lang="he-IL" sz="2400" dirty="0" smtClean="0"/>
              <a:t>, </a:t>
            </a:r>
            <a:r>
              <a:rPr lang="ar-SA" sz="2400" dirty="0" smtClean="0"/>
              <a:t>تغيير في استخدامات مساحات تجارية وازدياد</a:t>
            </a:r>
            <a:r>
              <a:rPr lang="he-IL" sz="2400" dirty="0" smtClean="0"/>
              <a:t> </a:t>
            </a:r>
            <a:r>
              <a:rPr lang="ar-SA" sz="2400" b="1" dirty="0" smtClean="0"/>
              <a:t>المساحات اللوجستية </a:t>
            </a:r>
            <a:r>
              <a:rPr lang="he-IL" sz="2400" dirty="0" smtClean="0"/>
              <a:t>– </a:t>
            </a:r>
            <a:r>
              <a:rPr lang="ar-SA" sz="2400" dirty="0" smtClean="0"/>
              <a:t>على حساب مساحات للبيع </a:t>
            </a:r>
            <a:r>
              <a:rPr lang="ar-SA" sz="2400" b="1" dirty="0" smtClean="0"/>
              <a:t>بالتجزئة</a:t>
            </a:r>
            <a:r>
              <a:rPr lang="he-IL" sz="2400" dirty="0" smtClean="0"/>
              <a:t>.</a:t>
            </a:r>
            <a:endParaRPr lang="he-IL" sz="2400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DAF34C-C3A0-4AD0-94B4-14E96305B9E6}"/>
              </a:ext>
            </a:extLst>
          </p:cNvPr>
          <p:cNvSpPr txBox="1"/>
          <p:nvPr/>
        </p:nvSpPr>
        <p:spPr>
          <a:xfrm>
            <a:off x="873853" y="4673381"/>
            <a:ext cx="10444294" cy="1754326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0" dirty="0" smtClean="0">
                <a:effectLst/>
              </a:rPr>
              <a:t>قاموس مصطلحات</a:t>
            </a:r>
            <a:r>
              <a:rPr lang="he-IL" b="0" dirty="0" smtClean="0">
                <a:effectLst/>
              </a:rPr>
              <a:t>:</a:t>
            </a:r>
            <a:endParaRPr lang="he-IL" b="0" dirty="0">
              <a:effectLst/>
            </a:endParaRPr>
          </a:p>
          <a:p>
            <a:r>
              <a:rPr lang="ar-SA" b="1" dirty="0" smtClean="0"/>
              <a:t>عقارات تجارية </a:t>
            </a:r>
            <a:r>
              <a:rPr lang="he-IL" dirty="0" smtClean="0"/>
              <a:t>– </a:t>
            </a:r>
            <a:r>
              <a:rPr lang="ar-SA" dirty="0" smtClean="0"/>
              <a:t>مباني تستخدم للتجارة</a:t>
            </a:r>
            <a:r>
              <a:rPr lang="he-IL" dirty="0" smtClean="0"/>
              <a:t>:</a:t>
            </a:r>
            <a:r>
              <a:rPr lang="en-US" dirty="0" smtClean="0"/>
              <a:t> </a:t>
            </a:r>
            <a:r>
              <a:rPr lang="ar-SA" dirty="0" smtClean="0"/>
              <a:t>محلات</a:t>
            </a:r>
            <a:r>
              <a:rPr lang="he-IL" dirty="0" smtClean="0"/>
              <a:t>, </a:t>
            </a:r>
            <a:r>
              <a:rPr lang="ar-SA" dirty="0" smtClean="0"/>
              <a:t>مجمعات تجارية</a:t>
            </a:r>
            <a:r>
              <a:rPr lang="he-IL" dirty="0" smtClean="0"/>
              <a:t>.</a:t>
            </a:r>
            <a:endParaRPr lang="he-IL" dirty="0"/>
          </a:p>
          <a:p>
            <a:r>
              <a:rPr lang="ar-SA" b="1" dirty="0" smtClean="0"/>
              <a:t>مساحات لوجستية </a:t>
            </a:r>
            <a:r>
              <a:rPr lang="he-IL" dirty="0" smtClean="0"/>
              <a:t>– </a:t>
            </a:r>
            <a:r>
              <a:rPr lang="ar-SA" dirty="0" smtClean="0"/>
              <a:t>مناطق تستخدم للتخزين والتوصيل</a:t>
            </a:r>
            <a:r>
              <a:rPr lang="he-IL" dirty="0" smtClean="0"/>
              <a:t>: </a:t>
            </a:r>
            <a:r>
              <a:rPr lang="ar-SA" dirty="0" smtClean="0"/>
              <a:t>مخازن</a:t>
            </a:r>
            <a:r>
              <a:rPr lang="he-IL" dirty="0" smtClean="0"/>
              <a:t>, </a:t>
            </a:r>
            <a:r>
              <a:rPr lang="ar-SA" dirty="0" smtClean="0"/>
              <a:t>مواقف سيارات</a:t>
            </a:r>
            <a:r>
              <a:rPr lang="he-IL" dirty="0" smtClean="0"/>
              <a:t>.</a:t>
            </a:r>
            <a:endParaRPr lang="he-IL" dirty="0"/>
          </a:p>
          <a:p>
            <a:r>
              <a:rPr lang="ar-SA" b="1" dirty="0" smtClean="0"/>
              <a:t>بيع التجزئة </a:t>
            </a:r>
            <a:r>
              <a:rPr lang="he-IL" dirty="0" smtClean="0"/>
              <a:t>– </a:t>
            </a:r>
            <a:r>
              <a:rPr lang="ar-SA" dirty="0" smtClean="0"/>
              <a:t>التجزئة هي بيع منتجات للاستخدام الفردي</a:t>
            </a:r>
            <a:r>
              <a:rPr lang="he-IL" dirty="0" smtClean="0"/>
              <a:t>, </a:t>
            </a:r>
            <a:r>
              <a:rPr lang="ar-SA" dirty="0" smtClean="0"/>
              <a:t>عادة في كميات صغيرة</a:t>
            </a:r>
            <a:r>
              <a:rPr lang="he-IL" dirty="0" smtClean="0"/>
              <a:t>. </a:t>
            </a:r>
            <a:endParaRPr lang="ar-SA" dirty="0" smtClean="0"/>
          </a:p>
          <a:p>
            <a:r>
              <a:rPr lang="ar-SA" b="1" dirty="0" smtClean="0"/>
              <a:t>بيع الجملة</a:t>
            </a:r>
            <a:r>
              <a:rPr lang="he-IL" dirty="0" smtClean="0"/>
              <a:t> – </a:t>
            </a:r>
            <a:r>
              <a:rPr lang="ar-SA" dirty="0" smtClean="0"/>
              <a:t>بيع منتجات بكميات كبيرة من المنتِج أو المورِّد لبائع التجزئة لأجل بيعهم للمستهلك</a:t>
            </a:r>
            <a:r>
              <a:rPr lang="he-IL" dirty="0" smtClean="0"/>
              <a:t>.</a:t>
            </a:r>
            <a:r>
              <a:rPr lang="he-IL" dirty="0"/>
              <a:t> 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4591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44F8345-1D18-486D-862B-AF7D24C4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solidFill>
                  <a:srgbClr val="FFC000"/>
                </a:solidFill>
              </a:rPr>
              <a:t>كيف تؤثر التجارة الإلكترونية على الوسط؟</a:t>
            </a:r>
            <a:endParaRPr lang="he-IL" dirty="0">
              <a:solidFill>
                <a:srgbClr val="FFC00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B0F6892C-DB1D-45CC-A5C5-C52D79CBD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86" y="499659"/>
            <a:ext cx="3662730" cy="27470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FEA932-2DF1-410C-A00A-7A1E7DBF7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F1FA5CC8-1FFD-4822-B445-1EC888EBB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86" y="3766469"/>
            <a:ext cx="3662730" cy="2435715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F481DAB9-C66B-47F7-9D99-89CD2354A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ar-SA" sz="2400" dirty="0" smtClean="0">
                <a:solidFill>
                  <a:srgbClr val="FFFFFF"/>
                </a:solidFill>
              </a:rPr>
              <a:t>بائعون كثيرون يرون في </a:t>
            </a:r>
            <a:r>
              <a:rPr lang="ar-SA" sz="2400" dirty="0" smtClean="0">
                <a:solidFill>
                  <a:srgbClr val="FFFFFF"/>
                </a:solidFill>
                <a:hlinkClick r:id="rId4"/>
              </a:rPr>
              <a:t>التجارة الإلكترونية</a:t>
            </a:r>
            <a:r>
              <a:rPr lang="he-IL" sz="2400" dirty="0" smtClean="0">
                <a:solidFill>
                  <a:srgbClr val="FFFFFF"/>
                </a:solidFill>
              </a:rPr>
              <a:t> </a:t>
            </a:r>
            <a:r>
              <a:rPr lang="ar-SA" sz="2400" dirty="0" smtClean="0">
                <a:solidFill>
                  <a:srgbClr val="FFFFFF"/>
                </a:solidFill>
              </a:rPr>
              <a:t>فرصة لازدهار أعمالهم. </a:t>
            </a:r>
            <a:endParaRPr lang="he-IL" sz="2400" dirty="0">
              <a:solidFill>
                <a:srgbClr val="FFFFFF"/>
              </a:solidFill>
            </a:endParaRPr>
          </a:p>
          <a:p>
            <a:r>
              <a:rPr lang="ar-SA" sz="2400" dirty="0" smtClean="0">
                <a:solidFill>
                  <a:srgbClr val="FFFFFF"/>
                </a:solidFill>
              </a:rPr>
              <a:t>إنهم يدركون بأن مستهلكين كثيرين قد انتقلوا للشراء عبر الشبكة الإلكترونية ويشترون بصورة أقل من المحلات الحقيقية.</a:t>
            </a:r>
            <a:endParaRPr lang="he-IL" sz="2400" dirty="0">
              <a:solidFill>
                <a:srgbClr val="FFFFFF"/>
              </a:solidFill>
            </a:endParaRPr>
          </a:p>
          <a:p>
            <a:r>
              <a:rPr lang="ar-SA" sz="2400" dirty="0" smtClean="0">
                <a:solidFill>
                  <a:srgbClr val="FFFFFF"/>
                </a:solidFill>
              </a:rPr>
              <a:t>مجمعات ومراكز تجارية يتم تركها وهجرها</a:t>
            </a:r>
            <a:r>
              <a:rPr lang="he-IL" sz="2400" dirty="0" smtClean="0">
                <a:solidFill>
                  <a:srgbClr val="FFFFFF"/>
                </a:solidFill>
              </a:rPr>
              <a:t>.</a:t>
            </a:r>
            <a:endParaRPr lang="he-IL" sz="2400" dirty="0">
              <a:solidFill>
                <a:srgbClr val="FFFFFF"/>
              </a:solidFill>
            </a:endParaRPr>
          </a:p>
          <a:p>
            <a:endParaRPr lang="he-IL" sz="2400" b="0" dirty="0">
              <a:solidFill>
                <a:srgbClr val="FFFFFF"/>
              </a:solidFill>
              <a:effectLst/>
            </a:endParaRPr>
          </a:p>
          <a:p>
            <a:endParaRPr lang="he-IL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51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18AA8DF-3998-48DD-A1BF-B6BC2137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70C0"/>
                </a:solidFill>
                <a:highlight>
                  <a:srgbClr val="FFFF00"/>
                </a:highlight>
              </a:rPr>
              <a:t>شاهدوا المقال التالي</a:t>
            </a:r>
            <a:endParaRPr lang="he-IL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54A70237-1BAD-4B4B-A3E7-96AE47C44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 smtClean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الأفيال البيضاء: سلسلة مقالات عن مباني ومراكز شراء منبوذة</a:t>
            </a:r>
            <a:endParaRPr lang="he-IL" dirty="0">
              <a:solidFill>
                <a:srgbClr val="0070C0"/>
              </a:solidFill>
            </a:endParaRPr>
          </a:p>
          <a:p>
            <a:r>
              <a:rPr lang="he-IL" dirty="0" smtClean="0"/>
              <a:t>(</a:t>
            </a:r>
            <a:r>
              <a:rPr lang="ar-SA" dirty="0" smtClean="0"/>
              <a:t>يوصى بالمشاهدة من البداية وحتى الدقيقة الثامنة</a:t>
            </a:r>
            <a:r>
              <a:rPr lang="he-IL" dirty="0" smtClean="0"/>
              <a:t>.)</a:t>
            </a:r>
            <a:endParaRPr lang="he-IL" dirty="0"/>
          </a:p>
          <a:p>
            <a:endParaRPr lang="he-IL" dirty="0"/>
          </a:p>
          <a:p>
            <a:pPr marL="0" indent="0">
              <a:buNone/>
            </a:pPr>
            <a:r>
              <a:rPr lang="ar-SA" sz="3600" b="1" dirty="0" smtClean="0"/>
              <a:t>ماذا كنتم أنتم ستفعلون</a:t>
            </a:r>
            <a:r>
              <a:rPr lang="he-IL" sz="3600" b="1" dirty="0" smtClean="0"/>
              <a:t>? </a:t>
            </a:r>
            <a:endParaRPr lang="he-IL" sz="3600" b="1" dirty="0"/>
          </a:p>
          <a:p>
            <a:pPr marL="0" indent="0">
              <a:buNone/>
            </a:pPr>
            <a:r>
              <a:rPr lang="ar-SA" sz="3000" dirty="0" smtClean="0"/>
              <a:t>حاولوا الإجابة من خلال وجهة نظر:</a:t>
            </a:r>
            <a:endParaRPr lang="he-IL" sz="3000" dirty="0"/>
          </a:p>
          <a:p>
            <a:r>
              <a:rPr lang="ar-SA" dirty="0" smtClean="0"/>
              <a:t>صاحب محل في مجمع تجاري</a:t>
            </a:r>
            <a:endParaRPr lang="he-IL" dirty="0"/>
          </a:p>
          <a:p>
            <a:r>
              <a:rPr lang="ar-SA" dirty="0" smtClean="0"/>
              <a:t>رئيس بلدية</a:t>
            </a:r>
            <a:endParaRPr lang="he-IL" dirty="0"/>
          </a:p>
          <a:p>
            <a:r>
              <a:rPr lang="ar-SA" dirty="0" smtClean="0"/>
              <a:t>مستهلك فردي</a:t>
            </a:r>
            <a:endParaRPr lang="he-IL" dirty="0"/>
          </a:p>
          <a:p>
            <a:r>
              <a:rPr lang="ar-SA" dirty="0" smtClean="0"/>
              <a:t>منظمة إجتماعية</a:t>
            </a:r>
            <a:endParaRPr lang="he-IL" dirty="0"/>
          </a:p>
          <a:p>
            <a:r>
              <a:rPr lang="ar-SA" dirty="0" smtClean="0"/>
              <a:t>وزير في الحكومة</a:t>
            </a:r>
            <a:endParaRPr lang="he-IL" dirty="0"/>
          </a:p>
        </p:txBody>
      </p:sp>
      <p:pic>
        <p:nvPicPr>
          <p:cNvPr id="4" name="מדיה מקוונת 3" title="האם ישראל תתמלא באלפי &amp;quot;קניוני רפאים&amp;quot;?">
            <a:hlinkClick r:id="" action="ppaction://media"/>
            <a:extLst>
              <a:ext uri="{FF2B5EF4-FFF2-40B4-BE49-F238E27FC236}">
                <a16:creationId xmlns:a16="http://schemas.microsoft.com/office/drawing/2014/main" xmlns="" id="{0A550670-84CA-4D29-9D47-6C6417B4BD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6531" y="2810103"/>
            <a:ext cx="6225417" cy="3501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9878BF-2271-4281-ACFC-3293AE3438EB}"/>
              </a:ext>
            </a:extLst>
          </p:cNvPr>
          <p:cNvSpPr txBox="1"/>
          <p:nvPr/>
        </p:nvSpPr>
        <p:spPr>
          <a:xfrm>
            <a:off x="587829" y="6311900"/>
            <a:ext cx="57756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إضغط على الرابط في الأعلى أو مرتين على الصورة لمشاهدة الفيديو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40527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77DFC62-CE23-4B31-ADF4-1708D056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ماذا يفعل تجار التجزئة أصحاب </a:t>
            </a:r>
            <a:r>
              <a:rPr lang="ar-SA" dirty="0" smtClean="0"/>
              <a:t>المتاجر؟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E918F4B8-DBC0-493F-AADA-AFF58DD4D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  </a:t>
            </a:r>
            <a:r>
              <a:rPr lang="ar-SA" dirty="0" smtClean="0"/>
              <a:t>يجدون استخدام جديد لمحلاتهم</a:t>
            </a:r>
            <a:r>
              <a:rPr lang="he-IL" dirty="0" smtClean="0"/>
              <a:t>.</a:t>
            </a:r>
            <a:endParaRPr lang="he-IL" dirty="0"/>
          </a:p>
          <a:p>
            <a:r>
              <a:rPr lang="ar-SA" dirty="0" smtClean="0"/>
              <a:t>يستخدمون المساحات العقارية كمناطق لوجستية.</a:t>
            </a:r>
          </a:p>
          <a:p>
            <a:r>
              <a:rPr lang="ar-SA" dirty="0" smtClean="0"/>
              <a:t>يجولون المكان لمركز توزيع لكي يقصروا زمن التوصيل للمستهلك</a:t>
            </a:r>
            <a:r>
              <a:rPr lang="he-IL" dirty="0" smtClean="0"/>
              <a:t>.</a:t>
            </a:r>
            <a:endParaRPr lang="he-IL" dirty="0"/>
          </a:p>
          <a:p>
            <a:r>
              <a:rPr lang="ar-SA" dirty="0" smtClean="0"/>
              <a:t>يقومون بإرساليات مباشرة من المحل إلى المستهلك</a:t>
            </a:r>
            <a:r>
              <a:rPr lang="he-IL" dirty="0" smtClean="0"/>
              <a:t>.</a:t>
            </a:r>
            <a:endParaRPr lang="he-IL" dirty="0"/>
          </a:p>
          <a:p>
            <a:endParaRPr lang="he-IL" dirty="0"/>
          </a:p>
          <a:p>
            <a:r>
              <a:rPr lang="ar-SA" dirty="0" smtClean="0"/>
              <a:t>هل لديك آراء أخرى؟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3825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B0C9662-D9F9-4E3F-9DFE-398F48F4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مرافق أمنية تساعد في التجارة الإلكترونية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037B2450-319A-41CD-A83A-D61AB75AE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عقب مشاكل تأمين المعلومات القائمة في الإنترنت ولكي يتم ترتيب الدفعات، تم تطوير خدمات تسمح لتجارة إلكترونية مجهولة أكثر، من ناحية المستهلك، أو بروتوكولات أمنية هدفها التخفيف من مخاوفه</a:t>
            </a:r>
            <a:r>
              <a:rPr lang="he-IL" dirty="0" smtClean="0"/>
              <a:t>, </a:t>
            </a:r>
            <a:r>
              <a:rPr lang="ar-SA" dirty="0" smtClean="0"/>
              <a:t>ولو جزئياً</a:t>
            </a:r>
            <a:r>
              <a:rPr lang="he-IL" dirty="0" smtClean="0"/>
              <a:t>.</a:t>
            </a:r>
            <a:endParaRPr lang="he-IL" b="0" dirty="0">
              <a:effectLst/>
            </a:endParaRPr>
          </a:p>
          <a:p>
            <a:pPr marL="0" indent="0">
              <a:buNone/>
            </a:pPr>
            <a:r>
              <a:rPr lang="ar-SA" u="sng" dirty="0" smtClean="0"/>
              <a:t>خدمات تم تطويرها</a:t>
            </a:r>
            <a:r>
              <a:rPr lang="he-IL" dirty="0" smtClean="0"/>
              <a:t>:</a:t>
            </a:r>
            <a:endParaRPr lang="he-IL" dirty="0"/>
          </a:p>
          <a:p>
            <a:r>
              <a:rPr lang="ar-SA" dirty="0" smtClean="0"/>
              <a:t>خدمة </a:t>
            </a:r>
            <a:r>
              <a:rPr lang="ar-SA" dirty="0" smtClean="0">
                <a:hlinkClick r:id="rId2"/>
              </a:rPr>
              <a:t>الشراء الآمن </a:t>
            </a:r>
            <a:r>
              <a:rPr lang="ar-SA" dirty="0" smtClean="0"/>
              <a:t> ل</a:t>
            </a:r>
            <a:r>
              <a:rPr lang="en-US" dirty="0" smtClean="0"/>
              <a:t>Visa </a:t>
            </a:r>
            <a:r>
              <a:rPr lang="he-IL" dirty="0" smtClean="0"/>
              <a:t> </a:t>
            </a:r>
            <a:r>
              <a:rPr lang="ar-SA" dirty="0" smtClean="0"/>
              <a:t>ويساعد في تأمين أن الذي يستخدم بطاقة الإئتمان في الإنترنت هو حقاً صاحب بطاقة الإئتمان</a:t>
            </a:r>
            <a:r>
              <a:rPr lang="he-IL" dirty="0" smtClean="0"/>
              <a:t>. </a:t>
            </a:r>
            <a:endParaRPr lang="he-IL" dirty="0"/>
          </a:p>
          <a:p>
            <a:r>
              <a:rPr lang="ar-SA" dirty="0" smtClean="0"/>
              <a:t>خدمة</a:t>
            </a:r>
            <a:r>
              <a:rPr lang="en-US" dirty="0" smtClean="0">
                <a:hlinkClick r:id="rId3"/>
              </a:rPr>
              <a:t>PayPal</a:t>
            </a:r>
            <a:r>
              <a:rPr lang="en-US" dirty="0" smtClean="0"/>
              <a:t> </a:t>
            </a:r>
            <a:r>
              <a:rPr lang="he-IL" dirty="0" smtClean="0"/>
              <a:t> </a:t>
            </a:r>
            <a:r>
              <a:rPr lang="ar-SA" dirty="0" smtClean="0"/>
              <a:t>تسمح للمستهلك بأن يخفي رقم بطاقة الإئتمان الخاصة به عن المواقع الأخرى. يقوم المستهلك بالتسجيل ويحصل علر رقم اشتراك </a:t>
            </a:r>
            <a:r>
              <a:rPr lang="he-IL" dirty="0" smtClean="0"/>
              <a:t>– </a:t>
            </a:r>
            <a:r>
              <a:rPr lang="ar-SA" dirty="0" smtClean="0"/>
              <a:t>يقوم بتسليمه لمواقع مختلفة يريد أن يقوم معها بصفقات. وهم بدورهم يقومون بتحويل طلب الدفع لموفر الخدمة للمستهلك</a:t>
            </a:r>
            <a:r>
              <a:rPr lang="he-IL" dirty="0" smtClean="0"/>
              <a:t>, </a:t>
            </a:r>
            <a:r>
              <a:rPr lang="ar-SA" dirty="0" smtClean="0"/>
              <a:t>وهذا فقط يحول الطلب لشركة الإئتمان</a:t>
            </a:r>
            <a:r>
              <a:rPr lang="he-IL" dirty="0" smtClean="0"/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87929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EB41C5C-0F34-4DDA-9D7C-5E717F35F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FF06343-1FCE-4438-BED2-A0EB7B8A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ar-SA" sz="4000" dirty="0" smtClean="0"/>
              <a:t>تأمين المعلومات</a:t>
            </a:r>
            <a:endParaRPr lang="he-IL" sz="40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B4B220C1-B2E0-464B-A13E-B779C730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678678"/>
            <a:ext cx="5126736" cy="3345195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9039501-AA43-4CFE-85B5-44AFB9282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03" y="2121763"/>
            <a:ext cx="5235490" cy="3773010"/>
          </a:xfrm>
        </p:spPr>
        <p:txBody>
          <a:bodyPr>
            <a:normAutofit/>
          </a:bodyPr>
          <a:lstStyle/>
          <a:p>
            <a:r>
              <a:rPr lang="ar-SA" sz="2000" dirty="0" smtClean="0"/>
              <a:t>هناك بروتوكولات ووسائل أمنية قائمة، هدفها حماية المعلومات المتنقلة عند تتميم الصفقة بين المستهلك والمحل المقصود</a:t>
            </a:r>
            <a:r>
              <a:rPr lang="he-IL" sz="2000" dirty="0" smtClean="0"/>
              <a:t>. </a:t>
            </a:r>
            <a:endParaRPr lang="he-IL" sz="2000" dirty="0"/>
          </a:p>
          <a:p>
            <a:r>
              <a:rPr lang="ar-SA" sz="2000" dirty="0" smtClean="0"/>
              <a:t>هناك مواقع كثيرة في أيامنا تستخدم بروتوكول</a:t>
            </a:r>
            <a:r>
              <a:rPr lang="en-US" sz="2000" dirty="0" smtClean="0"/>
              <a:t>https </a:t>
            </a:r>
            <a:r>
              <a:rPr lang="ar-SA" sz="2000" dirty="0" smtClean="0"/>
              <a:t>الذي يقوم بتشفير الرسائل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 smtClean="0"/>
              <a:t> </a:t>
            </a:r>
            <a:r>
              <a:rPr lang="ar-SA" sz="2000" dirty="0" smtClean="0"/>
              <a:t> قبل القيام بإرسالها ويقوم بفكهم حين وصولهم للمكان المقصود. </a:t>
            </a:r>
          </a:p>
          <a:p>
            <a:r>
              <a:rPr lang="ar-SA" sz="2000" dirty="0" smtClean="0"/>
              <a:t>في الماضي، كان التشفير على يد بروتوكول التشفير</a:t>
            </a:r>
            <a:r>
              <a:rPr lang="he-IL" sz="2000" dirty="0" smtClean="0"/>
              <a:t> </a:t>
            </a:r>
            <a:r>
              <a:rPr lang="en-US" sz="2000" dirty="0" smtClean="0">
                <a:hlinkClick r:id="rId4"/>
              </a:rPr>
              <a:t>SSL</a:t>
            </a:r>
            <a:r>
              <a:rPr lang="ar-SA" sz="2000" dirty="0" smtClean="0"/>
              <a:t>. في أيامنا يقومون كثيراً باستخدام وريثه </a:t>
            </a:r>
            <a:r>
              <a:rPr lang="he-IL" sz="2000" dirty="0" smtClean="0"/>
              <a:t>- </a:t>
            </a:r>
            <a:r>
              <a:rPr lang="en-US" sz="2000" dirty="0">
                <a:hlinkClick r:id="rId5"/>
              </a:rPr>
              <a:t>TLS</a:t>
            </a:r>
            <a:r>
              <a:rPr lang="en-US" sz="2000" dirty="0"/>
              <a:t>, </a:t>
            </a:r>
            <a:r>
              <a:rPr lang="ar-SA" sz="2000" dirty="0" smtClean="0"/>
              <a:t> والذي أصبح مقياس أمان معتم!ّد للإنترنت</a:t>
            </a:r>
            <a:r>
              <a:rPr lang="he-IL" sz="2000" dirty="0" smtClean="0"/>
              <a:t>. 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422897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60480917-C94C-482D-AF67-91C006CF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ar-SA" dirty="0" smtClean="0"/>
              <a:t>التزوير عبر الشبكة </a:t>
            </a:r>
            <a:r>
              <a:rPr lang="he-IL" dirty="0" smtClean="0"/>
              <a:t>– </a:t>
            </a:r>
            <a:r>
              <a:rPr lang="ar-SA" dirty="0" smtClean="0"/>
              <a:t>سرقات واحتيالات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C2F3B246-B7B7-4A1E-883B-DE1016DC7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ar-SA" dirty="0" smtClean="0"/>
              <a:t>اقرأوا المقال التالي</a:t>
            </a:r>
            <a:r>
              <a:rPr lang="he-IL" dirty="0" smtClean="0"/>
              <a:t>: </a:t>
            </a:r>
            <a:r>
              <a:rPr lang="ar-SA" dirty="0" smtClean="0">
                <a:hlinkClick r:id="rId2"/>
              </a:rPr>
              <a:t>هل تحبون الشراء عبر الإنترنت</a:t>
            </a:r>
            <a:r>
              <a:rPr lang="he-IL" dirty="0" smtClean="0">
                <a:hlinkClick r:id="rId2"/>
              </a:rPr>
              <a:t>? </a:t>
            </a:r>
            <a:r>
              <a:rPr lang="ar-SA" dirty="0" smtClean="0">
                <a:hlinkClick r:id="rId2"/>
              </a:rPr>
              <a:t>إحذروا</a:t>
            </a:r>
            <a:r>
              <a:rPr lang="he-IL" dirty="0" smtClean="0">
                <a:hlinkClick r:id="rId2"/>
              </a:rPr>
              <a:t>: </a:t>
            </a:r>
            <a:r>
              <a:rPr lang="ar-SA" dirty="0" smtClean="0">
                <a:hlinkClick r:id="rId2"/>
              </a:rPr>
              <a:t>وقع نصف المستهلكين ضحية لتزوير الإئتمان </a:t>
            </a:r>
            <a:endParaRPr lang="ar-SA" dirty="0" smtClean="0"/>
          </a:p>
          <a:p>
            <a:r>
              <a:rPr lang="he-IL" dirty="0" smtClean="0"/>
              <a:t>"</a:t>
            </a:r>
            <a:r>
              <a:rPr lang="ar-SA" dirty="0" smtClean="0"/>
              <a:t>إن سوق </a:t>
            </a:r>
            <a:r>
              <a:rPr lang="ar-SA" dirty="0" smtClean="0">
                <a:hlinkClick r:id="rId3"/>
              </a:rPr>
              <a:t>المشتريات عبر الإنترنت</a:t>
            </a:r>
            <a:r>
              <a:rPr lang="he-IL" dirty="0"/>
              <a:t> </a:t>
            </a:r>
            <a:r>
              <a:rPr lang="ar-SA" dirty="0" smtClean="0"/>
              <a:t>ينمو سريعاً</a:t>
            </a:r>
            <a:r>
              <a:rPr lang="he-IL" dirty="0" smtClean="0"/>
              <a:t>, </a:t>
            </a:r>
            <a:r>
              <a:rPr lang="ar-SA" dirty="0" smtClean="0"/>
              <a:t>بأكثر من %20 من سنة إلى سنة</a:t>
            </a:r>
            <a:r>
              <a:rPr lang="he-IL" dirty="0" smtClean="0"/>
              <a:t>, </a:t>
            </a:r>
            <a:r>
              <a:rPr lang="ar-SA" dirty="0" smtClean="0"/>
              <a:t>وفي المقابل هناك محاولات أكثر لاستغلال الأموال التي تمر عبره</a:t>
            </a:r>
            <a:r>
              <a:rPr lang="he-IL" dirty="0" smtClean="0"/>
              <a:t>, ו</a:t>
            </a:r>
            <a:r>
              <a:rPr lang="ar-SA" dirty="0" smtClean="0"/>
              <a:t>وعدد الاحتيالات الإئتمانية يتزايد أيضاً</a:t>
            </a:r>
            <a:r>
              <a:rPr lang="he-IL" dirty="0" smtClean="0"/>
              <a:t>. </a:t>
            </a:r>
            <a:r>
              <a:rPr lang="ar-SA" dirty="0" smtClean="0"/>
              <a:t>لقد كنا نعلم هذه المعطيات</a:t>
            </a:r>
            <a:r>
              <a:rPr lang="he-IL" dirty="0" smtClean="0"/>
              <a:t>, </a:t>
            </a:r>
            <a:r>
              <a:rPr lang="ar-SA" dirty="0" smtClean="0"/>
              <a:t>ومع ذلك تفاجأنا من اتساع نطاق هذه الظاهرة</a:t>
            </a:r>
            <a:r>
              <a:rPr lang="he-IL" dirty="0" smtClean="0"/>
              <a:t>, </a:t>
            </a:r>
            <a:r>
              <a:rPr lang="ar-SA" dirty="0" smtClean="0"/>
              <a:t>بحسب معطيات الاستطلاع</a:t>
            </a:r>
            <a:r>
              <a:rPr lang="he-IL" dirty="0" smtClean="0"/>
              <a:t>".</a:t>
            </a: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D499C28B-5E78-468F-BE36-BFB4CA363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48" y="4000500"/>
            <a:ext cx="52387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17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xmlns="" id="{E4891754-0CEB-4041-856A-DA9A4215E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34467"/>
            <a:ext cx="10905066" cy="4989066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xmlns="" id="{1FA4AB7F-83E0-4135-89C7-09461A50896C}"/>
              </a:ext>
            </a:extLst>
          </p:cNvPr>
          <p:cNvSpPr/>
          <p:nvPr/>
        </p:nvSpPr>
        <p:spPr>
          <a:xfrm>
            <a:off x="643467" y="858750"/>
            <a:ext cx="1090506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i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SansHebrew"/>
              </a:rPr>
              <a:t>انتشار أحداث احتيالات بطاقة الإئتمان بحسب الجيل</a:t>
            </a:r>
            <a:endParaRPr lang="he-IL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xmlns="" id="{29E58F52-D0BF-45DA-8DE2-D9AA1C7BD91A}"/>
              </a:ext>
            </a:extLst>
          </p:cNvPr>
          <p:cNvSpPr/>
          <p:nvPr/>
        </p:nvSpPr>
        <p:spPr>
          <a:xfrm>
            <a:off x="643467" y="5523423"/>
            <a:ext cx="10905066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000" i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SansHebrew"/>
              </a:rPr>
              <a:t>إمكانية السقوط كضحية لاحتيال بطاقة الإئتمان تتصاعد مع العمر</a:t>
            </a:r>
            <a:endParaRPr lang="he-I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2911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CA347833-9D9E-41D1-8504-D5407B60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5" y="365125"/>
            <a:ext cx="11465169" cy="1325563"/>
          </a:xfrm>
        </p:spPr>
        <p:txBody>
          <a:bodyPr/>
          <a:lstStyle/>
          <a:p>
            <a:r>
              <a:rPr lang="ar-SA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SansHebrew"/>
              </a:rPr>
              <a:t>احتمال الوقوع كضحية لاحتيال بطاقة الإئتمان يتصاعد مع الجيل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FF74983E-F65B-4BE2-ABB9-056CC92D6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dirty="0" smtClean="0"/>
              <a:t>هناك عدة أسباب لذلك</a:t>
            </a:r>
            <a:r>
              <a:rPr lang="he-IL" dirty="0" smtClean="0"/>
              <a:t>: "</a:t>
            </a:r>
            <a:r>
              <a:rPr lang="ar-SA" dirty="0" smtClean="0"/>
              <a:t>كلما ازداد عمر المستهلكين</a:t>
            </a:r>
            <a:r>
              <a:rPr lang="he-IL" dirty="0" smtClean="0"/>
              <a:t>, </a:t>
            </a:r>
            <a:r>
              <a:rPr lang="ar-SA" dirty="0" smtClean="0"/>
              <a:t>كلما كان بحوزتهم</a:t>
            </a:r>
            <a:r>
              <a:rPr lang="he-IL" dirty="0"/>
              <a:t> </a:t>
            </a:r>
            <a:r>
              <a:rPr lang="ar-SA" dirty="0" smtClean="0">
                <a:hlinkClick r:id="rId2"/>
              </a:rPr>
              <a:t>بطاقات اعتماد </a:t>
            </a:r>
            <a:r>
              <a:rPr lang="he-IL" dirty="0"/>
              <a:t> </a:t>
            </a:r>
            <a:r>
              <a:rPr lang="ar-SA" dirty="0" smtClean="0"/>
              <a:t>أكثر </a:t>
            </a:r>
            <a:r>
              <a:rPr lang="he-IL" dirty="0" smtClean="0"/>
              <a:t>– </a:t>
            </a:r>
            <a:r>
              <a:rPr lang="ar-SA" dirty="0" smtClean="0"/>
              <a:t>هذا صحيح في الولايات المتحدة</a:t>
            </a:r>
            <a:r>
              <a:rPr lang="he-IL" dirty="0" smtClean="0"/>
              <a:t>, </a:t>
            </a:r>
            <a:r>
              <a:rPr lang="ar-SA" dirty="0" smtClean="0"/>
              <a:t>ولكن ايضاً هنا في البلاد </a:t>
            </a:r>
            <a:r>
              <a:rPr lang="he-IL" dirty="0" smtClean="0"/>
              <a:t>– </a:t>
            </a:r>
            <a:r>
              <a:rPr lang="ar-SA" dirty="0" smtClean="0"/>
              <a:t>وامكانية وصول إحداها لأيدي محتال يعمل في التزوير، تتزايد.  </a:t>
            </a:r>
          </a:p>
          <a:p>
            <a:r>
              <a:rPr lang="ar-SA" dirty="0" smtClean="0"/>
              <a:t>بالإضافة لذلك،</a:t>
            </a:r>
            <a:r>
              <a:rPr lang="he-IL" dirty="0" smtClean="0"/>
              <a:t> </a:t>
            </a:r>
            <a:r>
              <a:rPr lang="ar-SA" dirty="0" smtClean="0"/>
              <a:t>الأشخاص الأصغر عمراً ربما يودون أن يدفعوا ليس عن طريق بطاقة إئتمان، </a:t>
            </a:r>
            <a:r>
              <a:rPr lang="he-IL" dirty="0" smtClean="0"/>
              <a:t> </a:t>
            </a:r>
            <a:r>
              <a:rPr lang="ar-SA" dirty="0" smtClean="0"/>
              <a:t>مثل تطبيق معين أو خدمة الدفع الديجيتالي. </a:t>
            </a:r>
          </a:p>
          <a:p>
            <a:r>
              <a:rPr lang="ar-SA" dirty="0" smtClean="0"/>
              <a:t>فوق جيل ال 50 أيضاً، يقل الوعي لمخاطر المعلومات في الشبكة، وهناك إمكانية أكبر للوقوع في فخ الإحتيالات والنتباه أقل لأعلام التحذير</a:t>
            </a:r>
            <a:r>
              <a:rPr lang="he-IL" dirty="0" smtClean="0"/>
              <a:t>".</a:t>
            </a:r>
            <a:endParaRPr lang="he-IL" dirty="0"/>
          </a:p>
          <a:p>
            <a:r>
              <a:rPr lang="ar-SA" dirty="0"/>
              <a:t>كيف يتم ارتكاب الاحتيال الائتماني: "هناك تسريبات مستمرة في الشركات وقواعد البيانات تكشف عن المعلومات الشخصية للأشخاص. وفي كثير من الأحيان ، يقوم المتسللون الذين يحصلون على هذه المعلومات الائتمانية ببيعها في شبكة التعتيم للمحتالين المحترفين الذين يرتكبون عمليات احتيال ائتماني. وسيتم بيع معظم المعلومات بسعر </a:t>
            </a:r>
            <a:r>
              <a:rPr lang="ar-SA" dirty="0" smtClean="0"/>
              <a:t>منخفض، </a:t>
            </a:r>
            <a:r>
              <a:rPr lang="ar-SA" dirty="0"/>
              <a:t>على سبيل المثال 1000 </a:t>
            </a:r>
            <a:r>
              <a:rPr lang="ar-SA" dirty="0" smtClean="0"/>
              <a:t>بطاقة مقابل بضعة دولارات</a:t>
            </a:r>
            <a:r>
              <a:rPr lang="he-IL" dirty="0"/>
              <a:t> </a:t>
            </a:r>
            <a:r>
              <a:rPr lang="he-IL" dirty="0" smtClean="0"/>
              <a:t>".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5542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724438F-99A7-401F-8073-C146DBF6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فعالية إفتتاحية</a:t>
            </a:r>
            <a:r>
              <a:rPr lang="he-IL" dirty="0" smtClean="0"/>
              <a:t>:</a:t>
            </a:r>
            <a:endParaRPr lang="he-IL" dirty="0"/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xmlns="" id="{9ED4EF1C-B0C4-404D-B126-44A70300C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0527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2108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7DF5ECB-A114-483B-B6ED-ABEE4439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كيف يمكننا كمستهلكين تجنب الاحتيال؟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AE592FCE-AA6B-4A1C-8709-E68986BA4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 smtClean="0"/>
              <a:t>قد </a:t>
            </a:r>
            <a:r>
              <a:rPr lang="ar-SA" dirty="0"/>
              <a:t>يكون تم الكشف عن معلومات ائتمان كل منا </a:t>
            </a:r>
            <a:r>
              <a:rPr lang="ar-SA" dirty="0" smtClean="0"/>
              <a:t>بالفعل، </a:t>
            </a:r>
            <a:r>
              <a:rPr lang="ar-SA" dirty="0"/>
              <a:t>ليس لأننا فعلنا شيئًا </a:t>
            </a:r>
            <a:r>
              <a:rPr lang="ar-SA" dirty="0" smtClean="0"/>
              <a:t>خاطئًا، </a:t>
            </a:r>
            <a:r>
              <a:rPr lang="ar-SA" dirty="0"/>
              <a:t>ولكن بسبب وجود العديد من الأماكن التي يمكن سرقة المعلومات </a:t>
            </a:r>
            <a:r>
              <a:rPr lang="ar-SA" dirty="0" smtClean="0"/>
              <a:t>منها، </a:t>
            </a:r>
            <a:r>
              <a:rPr lang="ar-SA" dirty="0"/>
              <a:t>ولكن هذا ليس فظيعًا لأننا </a:t>
            </a:r>
            <a:r>
              <a:rPr lang="ar-SA" dirty="0" smtClean="0"/>
              <a:t>مؤمنين. </a:t>
            </a:r>
            <a:r>
              <a:rPr lang="ar-SA" dirty="0"/>
              <a:t>ومع </a:t>
            </a:r>
            <a:r>
              <a:rPr lang="ar-SA" dirty="0" smtClean="0"/>
              <a:t>ذلك، </a:t>
            </a:r>
            <a:r>
              <a:rPr lang="ar-SA" dirty="0"/>
              <a:t>عندما تدخل إلى الموقع أو تتلقى بريدًا إلكترونيًا يسأل عن </a:t>
            </a:r>
            <a:r>
              <a:rPr lang="ar-SA" dirty="0" smtClean="0"/>
              <a:t>تفاصيل، </a:t>
            </a:r>
            <a:r>
              <a:rPr lang="ar-SA" dirty="0"/>
              <a:t>يجب عليك التحقق مما إذا كان هذا هو بالفعل هذا الجسم والعنوان الذي اعتقدنا أننا </a:t>
            </a:r>
            <a:r>
              <a:rPr lang="ar-SA" dirty="0" smtClean="0"/>
              <a:t>ندخله، </a:t>
            </a:r>
            <a:r>
              <a:rPr lang="ar-SA" dirty="0"/>
              <a:t>والتأكد من أنه ليس محاولة لتوجيهنا إلى موقع مزيف من شأنه أن يصطاد </a:t>
            </a:r>
            <a:r>
              <a:rPr lang="ar-SA" dirty="0" smtClean="0"/>
              <a:t>بياناتنا.</a:t>
            </a:r>
            <a:endParaRPr lang="he-IL" dirty="0"/>
          </a:p>
          <a:p>
            <a:r>
              <a:rPr lang="he-IL" dirty="0" smtClean="0"/>
              <a:t>"</a:t>
            </a:r>
            <a:r>
              <a:rPr lang="ar-SA" dirty="0" smtClean="0"/>
              <a:t>إذا </a:t>
            </a:r>
            <a:r>
              <a:rPr lang="ar-SA" dirty="0"/>
              <a:t>تلقينا إشعارًا بشأن تسجيل دخول المستخدم الخاص بنا على منصة عبر </a:t>
            </a:r>
            <a:r>
              <a:rPr lang="ar-SA" dirty="0" smtClean="0"/>
              <a:t>الإنترنت، </a:t>
            </a:r>
            <a:r>
              <a:rPr lang="ar-SA" dirty="0"/>
              <a:t>ويبدو ذلك غير منطقي ، فيجب إخطار الشركة التي </a:t>
            </a:r>
            <a:r>
              <a:rPr lang="ar-SA" dirty="0" smtClean="0"/>
              <a:t>نحن بها المستخدم والتحقق </a:t>
            </a:r>
            <a:r>
              <a:rPr lang="ar-SA" dirty="0"/>
              <a:t>من رسوم الائتمان. إذا تم تحصيل رسوم منا مقابل شيء لم </a:t>
            </a:r>
            <a:r>
              <a:rPr lang="ar-SA" dirty="0" smtClean="0"/>
              <a:t>نشتريه، </a:t>
            </a:r>
            <a:r>
              <a:rPr lang="ar-SA" dirty="0"/>
              <a:t>فيجب علينا إلغاء البطاقة والتفكير فيما إذا كانت هناك أماكن أخرى استخدمنا فيها كلمة المرور نفسها. يُنصح عمومًا بتجاوز رسوم الائتمان كل شهر والتأكد من عدم وجود أشياء غريبة </a:t>
            </a:r>
            <a:r>
              <a:rPr lang="ar-SA" dirty="0" smtClean="0"/>
              <a:t>فيها، وبالطبع، </a:t>
            </a:r>
            <a:r>
              <a:rPr lang="ar-SA" dirty="0"/>
              <a:t>من الأفضل عدم استخدام نفس كلمة المرور في عدة أماكن".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22473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63C5879-7D6D-43CD-A638-811DBCFA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قانون حماية المستهلك </a:t>
            </a:r>
            <a:r>
              <a:rPr lang="he-IL" dirty="0" smtClean="0"/>
              <a:t>– </a:t>
            </a:r>
            <a:r>
              <a:rPr lang="ar-SA" dirty="0" smtClean="0"/>
              <a:t>صفقات عبر الإنترنت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9A06D3F4-992F-4F70-8B04-F14C09A9C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r-SA" sz="2200" b="1" dirty="0" smtClean="0">
                <a:highlight>
                  <a:srgbClr val="FFFF00"/>
                </a:highlight>
              </a:rPr>
              <a:t>إقرأوا المقالة التالية</a:t>
            </a:r>
            <a:r>
              <a:rPr lang="he-IL" sz="2200" b="1" dirty="0" smtClean="0">
                <a:highlight>
                  <a:srgbClr val="FFFF00"/>
                </a:highlight>
              </a:rPr>
              <a:t>:</a:t>
            </a:r>
            <a:endParaRPr lang="he-IL" sz="22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ar-SA" dirty="0" smtClean="0">
                <a:hlinkClick r:id="rId2"/>
              </a:rPr>
              <a:t>الفتاة التي اكتشفت بأنه لا يجب شراء فستان الحفلة النهائية عبر الإنترنت </a:t>
            </a:r>
            <a:endParaRPr lang="ar-SA" dirty="0" smtClean="0"/>
          </a:p>
          <a:p>
            <a:pPr marL="0" indent="0">
              <a:buNone/>
            </a:pPr>
            <a:r>
              <a:rPr lang="ar-SA" sz="1400" dirty="0" smtClean="0"/>
              <a:t>زبون من موقع والا - الأربعاء</a:t>
            </a:r>
            <a:r>
              <a:rPr lang="he-IL" sz="1400" dirty="0" smtClean="0"/>
              <a:t>, </a:t>
            </a:r>
            <a:r>
              <a:rPr lang="he-IL" sz="1400" dirty="0"/>
              <a:t>27 </a:t>
            </a:r>
            <a:r>
              <a:rPr lang="ar-SA" sz="1400" dirty="0" smtClean="0"/>
              <a:t>نيسان </a:t>
            </a:r>
            <a:r>
              <a:rPr lang="he-IL" sz="1400" dirty="0" smtClean="0"/>
              <a:t>2016</a:t>
            </a:r>
            <a:endParaRPr lang="he-IL" dirty="0"/>
          </a:p>
          <a:p>
            <a:r>
              <a:rPr lang="ar-SA" dirty="0"/>
              <a:t>فتاة من الولايات المتحدة </a:t>
            </a:r>
            <a:r>
              <a:rPr lang="ar-SA" dirty="0" smtClean="0"/>
              <a:t>حلمت </a:t>
            </a:r>
            <a:r>
              <a:rPr lang="ar-SA" dirty="0"/>
              <a:t>بارتداء فستان أحمر جميل شاهدته عبر الإنترنت لحضور حفلة </a:t>
            </a:r>
            <a:r>
              <a:rPr lang="ar-SA" dirty="0" smtClean="0"/>
              <a:t>في </a:t>
            </a:r>
            <a:r>
              <a:rPr lang="ar-SA" dirty="0"/>
              <a:t>المدرسة الثانوية</a:t>
            </a:r>
            <a:r>
              <a:rPr lang="he-IL" dirty="0" smtClean="0"/>
              <a:t>. </a:t>
            </a:r>
            <a:endParaRPr lang="he-IL" dirty="0"/>
          </a:p>
          <a:p>
            <a:r>
              <a:rPr lang="ar-SA" dirty="0"/>
              <a:t>أصبح التسوق عبر الإنترنت أمرًا روتينيًا بالنسبة للكثيرين منا. ومع ذلك ، أكثر من مرة الفستان الجميل الذي رأيناه على الموقع يبعد سنوات ضوئية عما تلقينا في البريد وليس للأفضل</a:t>
            </a:r>
            <a:r>
              <a:rPr lang="he-IL" dirty="0" smtClean="0"/>
              <a:t>.</a:t>
            </a:r>
            <a:endParaRPr lang="ar-SA" dirty="0"/>
          </a:p>
          <a:p>
            <a:r>
              <a:rPr lang="ar-SA" dirty="0" smtClean="0"/>
              <a:t>إحدى </a:t>
            </a:r>
            <a:r>
              <a:rPr lang="ar-SA" dirty="0"/>
              <a:t>الطالبات من الولايات المتحدة </a:t>
            </a:r>
            <a:r>
              <a:rPr lang="ar-SA" dirty="0" smtClean="0"/>
              <a:t>اختبرت هذا </a:t>
            </a:r>
            <a:r>
              <a:rPr lang="ar-SA" dirty="0"/>
              <a:t>الأمر بشكل مباشر عندما طلبت فستانًا لحفلة </a:t>
            </a:r>
            <a:r>
              <a:rPr lang="ar-SA" dirty="0" smtClean="0"/>
              <a:t>في </a:t>
            </a:r>
            <a:r>
              <a:rPr lang="ar-SA" dirty="0"/>
              <a:t>المدرسة الثانوية من </a:t>
            </a:r>
            <a:r>
              <a:rPr lang="ar-SA" dirty="0" smtClean="0"/>
              <a:t>الإنترنت، </a:t>
            </a:r>
            <a:r>
              <a:rPr lang="ar-SA" dirty="0"/>
              <a:t>واشترت فستانًا أحمر فاخرًا كانت رقبته وأكمامه مزينة بالدانتيل</a:t>
            </a:r>
            <a:r>
              <a:rPr lang="he-IL" dirty="0" smtClean="0"/>
              <a:t>.</a:t>
            </a:r>
            <a:endParaRPr lang="he-IL" dirty="0"/>
          </a:p>
          <a:p>
            <a:r>
              <a:rPr lang="ar-SA" dirty="0"/>
              <a:t>كان الفستان الذي وقع في يديها في النهاية سيئًا للغاية ومن الصعب ألا تضحك</a:t>
            </a:r>
            <a:r>
              <a:rPr lang="he-IL" dirty="0" smtClean="0"/>
              <a:t>. </a:t>
            </a:r>
            <a:endParaRPr lang="he-IL" dirty="0"/>
          </a:p>
          <a:p>
            <a:endParaRPr lang="he-IL" dirty="0"/>
          </a:p>
          <a:p>
            <a:r>
              <a:rPr lang="ar-SA" dirty="0" smtClean="0"/>
              <a:t>فم</a:t>
            </a:r>
            <a:r>
              <a:rPr lang="ar-SA" dirty="0" smtClean="0"/>
              <a:t>ا العمل؟؟؟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91137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97FEDDB0-9531-4BF3-BE1B-1ED0DD0E0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042" y="643467"/>
            <a:ext cx="4136516" cy="557106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783DFDE9-E710-4433-90D6-73FF2D6B8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549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1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63C5879-7D6D-43CD-A638-811DBCFA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قانون حماية المستهلك</a:t>
            </a:r>
            <a:r>
              <a:rPr lang="he-IL" dirty="0" smtClean="0"/>
              <a:t> </a:t>
            </a:r>
            <a:r>
              <a:rPr lang="he-IL" dirty="0"/>
              <a:t>– </a:t>
            </a:r>
            <a:r>
              <a:rPr lang="ar-SA" dirty="0" smtClean="0"/>
              <a:t>صفقات عبر الإنترنت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9A06D3F4-992F-4F70-8B04-F14C09A9C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200" dirty="0"/>
              <a:t>يجب إيلاء الاهتمام لحماية العملاء في سياق تسويق المنتجات نفسها</a:t>
            </a:r>
            <a:r>
              <a:rPr lang="he-IL" sz="2200" dirty="0" smtClean="0"/>
              <a:t>.</a:t>
            </a:r>
            <a:endParaRPr lang="he-IL" sz="2200" dirty="0"/>
          </a:p>
          <a:p>
            <a:r>
              <a:rPr lang="ar-SA" sz="2200" dirty="0"/>
              <a:t>عند التسوق عبر الإنترنت ، ترى المنتج في الصور أو مقاطع الفيديو على الموقع. غير قادر على رؤية المنتج </a:t>
            </a:r>
            <a:r>
              <a:rPr lang="ar-SA" sz="2200" dirty="0" smtClean="0"/>
              <a:t>الحقيقي.</a:t>
            </a:r>
          </a:p>
          <a:p>
            <a:r>
              <a:rPr lang="ar-SA" sz="2200" dirty="0"/>
              <a:t>هناك خوف من أن ما تراه في الصورة ليس ما سنحصل عليه في التسليم - أي الخوف من الغش الفعلي الذي لن نحصل فيه على ما </a:t>
            </a:r>
            <a:r>
              <a:rPr lang="ar-SA" sz="2200" dirty="0" smtClean="0"/>
              <a:t>دفعناه</a:t>
            </a:r>
            <a:r>
              <a:rPr lang="he-IL" sz="2200" dirty="0" smtClean="0"/>
              <a:t>.</a:t>
            </a:r>
            <a:endParaRPr lang="he-IL" sz="2200" dirty="0"/>
          </a:p>
          <a:p>
            <a:r>
              <a:rPr lang="ar-SA" sz="2200" dirty="0" smtClean="0"/>
              <a:t>في إسرائيل </a:t>
            </a:r>
            <a:r>
              <a:rPr lang="ar-SA" sz="2200" dirty="0" smtClean="0">
                <a:hlinkClick r:id="rId2"/>
              </a:rPr>
              <a:t>قانون حماية المستهلك </a:t>
            </a:r>
            <a:r>
              <a:rPr lang="ar-SA" sz="2200" dirty="0"/>
              <a:t> يحمي المشترين في المتاجر عبر الإنترنت ويقارن هذه المعاملات بشروط المعاملات في المتاجر العادية</a:t>
            </a:r>
            <a:r>
              <a:rPr lang="he-IL" sz="2200" dirty="0" smtClean="0"/>
              <a:t>".</a:t>
            </a:r>
            <a:endParaRPr lang="he-IL" sz="2200" dirty="0"/>
          </a:p>
          <a:p>
            <a:endParaRPr lang="he-IL" dirty="0"/>
          </a:p>
          <a:p>
            <a:r>
              <a:rPr lang="ar-SA" sz="1900" dirty="0" smtClean="0"/>
              <a:t>من ويكيبيديا </a:t>
            </a:r>
            <a:r>
              <a:rPr lang="he-IL" sz="1900" dirty="0" smtClean="0"/>
              <a:t>– </a:t>
            </a:r>
            <a:r>
              <a:rPr lang="ar-SA" sz="1900" dirty="0" smtClean="0"/>
              <a:t>التجارة الإلكترونية</a:t>
            </a:r>
            <a:endParaRPr lang="he-IL" sz="19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10914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CB4C7E4B-FD05-4A77-BD99-6BCE4EA3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إذاً، ماذا تعلمنا؟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CCE05C37-6FB3-4197-8CC2-36B1EBE6E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ما هي التجارة الإلكترونية</a:t>
            </a:r>
            <a:endParaRPr lang="he-IL" dirty="0"/>
          </a:p>
          <a:p>
            <a:r>
              <a:rPr lang="ar-SA" dirty="0" smtClean="0"/>
              <a:t>كيف كان في الماضي وكيف الأمر اليوم </a:t>
            </a:r>
            <a:r>
              <a:rPr lang="he-IL" dirty="0" smtClean="0"/>
              <a:t>– </a:t>
            </a:r>
            <a:r>
              <a:rPr lang="ar-SA" dirty="0" smtClean="0"/>
              <a:t>ما الذي تغير في التجارة</a:t>
            </a:r>
            <a:endParaRPr lang="he-IL" dirty="0"/>
          </a:p>
          <a:p>
            <a:r>
              <a:rPr lang="ar-SA" dirty="0" smtClean="0"/>
              <a:t>ما هي إيجابيات وسلبيات التجارة الألكترونية</a:t>
            </a:r>
            <a:endParaRPr lang="he-IL" dirty="0"/>
          </a:p>
          <a:p>
            <a:r>
              <a:rPr lang="ar-SA" dirty="0" smtClean="0"/>
              <a:t>تأثير التجارة الإلكترونية على الوسط</a:t>
            </a:r>
            <a:endParaRPr lang="he-IL" dirty="0"/>
          </a:p>
          <a:p>
            <a:r>
              <a:rPr lang="ar-SA" dirty="0" smtClean="0"/>
              <a:t>الخدمات الأمنية التي تطورت عقب التجارة الإلكترونية</a:t>
            </a:r>
            <a:endParaRPr lang="he-IL" dirty="0"/>
          </a:p>
          <a:p>
            <a:r>
              <a:rPr lang="ar-SA" dirty="0" smtClean="0"/>
              <a:t>الإحتيالات في الشبكة</a:t>
            </a:r>
            <a:r>
              <a:rPr lang="he-IL" dirty="0" smtClean="0"/>
              <a:t> </a:t>
            </a:r>
            <a:r>
              <a:rPr lang="ar-SA" smtClean="0"/>
              <a:t>وقانون حماية المستهلك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0133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EF935A9-52D4-4BA3-9837-8A1372DC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"</a:t>
            </a:r>
            <a:r>
              <a:rPr lang="ar-SA" dirty="0" smtClean="0"/>
              <a:t>التجارة الإلكترونية</a:t>
            </a:r>
            <a:r>
              <a:rPr lang="he-IL" dirty="0" smtClean="0"/>
              <a:t>"  </a:t>
            </a:r>
            <a:r>
              <a:rPr lang="he-IL" dirty="0"/>
              <a:t>-  </a:t>
            </a:r>
            <a:r>
              <a:rPr lang="en-US" dirty="0"/>
              <a:t>EC - Electronic Commerce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D25BCC4B-5735-4059-8AF0-0ED41442D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dirty="0" smtClean="0"/>
              <a:t>مجموعة فعاليات بين البائعين والمشترين لتتميم صفقة</a:t>
            </a:r>
            <a:r>
              <a:rPr lang="he-IL" dirty="0" smtClean="0"/>
              <a:t>.</a:t>
            </a:r>
            <a:endParaRPr lang="he-IL" dirty="0"/>
          </a:p>
          <a:p>
            <a:pPr marL="0" indent="0" algn="ctr">
              <a:buNone/>
            </a:pPr>
            <a:r>
              <a:rPr lang="ar-SA" dirty="0" smtClean="0"/>
              <a:t>أحد الأطراف يمرر للطرف الآخر مقابل/نقود لمنتج و/أو خدمة و/أو معلومات</a:t>
            </a:r>
            <a:r>
              <a:rPr lang="he-IL" dirty="0" smtClean="0"/>
              <a:t>, </a:t>
            </a:r>
            <a:r>
              <a:rPr lang="ar-SA" dirty="0" smtClean="0"/>
              <a:t>عبر شبكة تواصل مفتوحة</a:t>
            </a:r>
            <a:r>
              <a:rPr lang="he-IL" dirty="0" smtClean="0"/>
              <a:t>.</a:t>
            </a:r>
            <a:endParaRPr lang="he-IL" b="0" dirty="0">
              <a:effectLst/>
            </a:endParaRPr>
          </a:p>
          <a:p>
            <a:pPr marL="0" indent="0" algn="ctr">
              <a:buNone/>
            </a:pPr>
            <a:r>
              <a:rPr lang="ar-SA" sz="3200" b="1" dirty="0" smtClean="0"/>
              <a:t>كيف تطورت التجارة الإلكترونية؟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graphicFrame>
        <p:nvGraphicFramePr>
          <p:cNvPr id="6" name="מציין מיקום תוכן 3">
            <a:extLst>
              <a:ext uri="{FF2B5EF4-FFF2-40B4-BE49-F238E27FC236}">
                <a16:creationId xmlns:a16="http://schemas.microsoft.com/office/drawing/2014/main" xmlns="" id="{32B6CD24-18E4-4D62-99AB-435AA8317C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525431"/>
              </p:ext>
            </p:extLst>
          </p:nvPr>
        </p:nvGraphicFramePr>
        <p:xfrm>
          <a:off x="1350626" y="3816990"/>
          <a:ext cx="9820013" cy="2973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208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B80A1D2-6F9F-4016-930C-BFED52697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834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xmlns="" id="{82802650-ED94-464A-BF0C-F1FD4BFC2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88741"/>
            <a:ext cx="6248416" cy="4880518"/>
          </a:xfrm>
          <a:noFill/>
          <a:ln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ar-SA" sz="4800" dirty="0" smtClean="0">
                <a:solidFill>
                  <a:srgbClr val="FFFFFF"/>
                </a:solidFill>
              </a:rPr>
              <a:t>ما الذي قد تغيّر؟؟؟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0E7CE61-61C7-4642-A52F-E247DDDDEA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51CDBB9-1839-4716-85F6-68DADEE68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DEFAF93B-67F4-45F5-ABF8-C50D94687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7700" y="2007220"/>
            <a:ext cx="2357553" cy="28435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sz="28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انتقلوا إلى المسار الموضّح في الشرائح التالية</a:t>
            </a:r>
            <a:endParaRPr lang="en-US" sz="2800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חץ: ימינה 5">
            <a:extLst>
              <a:ext uri="{FF2B5EF4-FFF2-40B4-BE49-F238E27FC236}">
                <a16:creationId xmlns:a16="http://schemas.microsoft.com/office/drawing/2014/main" xmlns="" id="{F1C2A24D-70F3-46BD-9040-F170F6F8BE96}"/>
              </a:ext>
            </a:extLst>
          </p:cNvPr>
          <p:cNvSpPr/>
          <p:nvPr/>
        </p:nvSpPr>
        <p:spPr>
          <a:xfrm rot="10800000">
            <a:off x="4316437" y="3004457"/>
            <a:ext cx="2196329" cy="84908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5256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xmlns="" id="{17859F8D-6722-4B02-8B25-901D91D4C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9" t="3794"/>
          <a:stretch/>
        </p:blipFill>
        <p:spPr>
          <a:xfrm rot="811646">
            <a:off x="6804559" y="1414380"/>
            <a:ext cx="2884470" cy="1925073"/>
          </a:xfrm>
          <a:prstGeom prst="rect">
            <a:avLst/>
          </a:prstGeom>
        </p:spPr>
      </p:pic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xmlns="" id="{22CABB74-1E04-4F32-B436-0D17F7B148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272826"/>
              </p:ext>
            </p:extLst>
          </p:nvPr>
        </p:nvGraphicFramePr>
        <p:xfrm>
          <a:off x="838200" y="645952"/>
          <a:ext cx="10554050" cy="5947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3152BC59-DB73-4A66-80C1-FC40BDBF4E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92523">
            <a:off x="4482241" y="5754300"/>
            <a:ext cx="2868977" cy="1124551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7937289F-425C-4280-B2F6-D9B9F43CE7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15877">
            <a:off x="2364272" y="165741"/>
            <a:ext cx="1289128" cy="207692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AE6DFBDA-DA46-452D-8379-86747214D8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153466">
            <a:off x="631922" y="427198"/>
            <a:ext cx="1329021" cy="209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0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FFD703C9-3DDC-46B8-B9B5-62EE178CD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04537">
            <a:off x="10686519" y="1791708"/>
            <a:ext cx="1070235" cy="1070235"/>
          </a:xfrm>
          <a:prstGeom prst="rect">
            <a:avLst/>
          </a:prstGeom>
        </p:spPr>
      </p:pic>
      <p:graphicFrame>
        <p:nvGraphicFramePr>
          <p:cNvPr id="11" name="מציין מיקום תוכן 10">
            <a:extLst>
              <a:ext uri="{FF2B5EF4-FFF2-40B4-BE49-F238E27FC236}">
                <a16:creationId xmlns:a16="http://schemas.microsoft.com/office/drawing/2014/main" xmlns="" id="{400B4D75-3B88-4D09-AAA6-7F1CFF1A14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739311"/>
              </p:ext>
            </p:extLst>
          </p:nvPr>
        </p:nvGraphicFramePr>
        <p:xfrm>
          <a:off x="838200" y="453830"/>
          <a:ext cx="10515600" cy="5723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AEEC8265-6B58-40D4-BAED-62AD32C00E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15741">
            <a:off x="10775114" y="223014"/>
            <a:ext cx="1157385" cy="553687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39CC2A31-E1D4-4DCA-860A-2902A178FB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519093">
            <a:off x="5922629" y="412224"/>
            <a:ext cx="2741645" cy="74252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A433AE28-CC76-4DD6-A968-2E4E0B664F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99101">
            <a:off x="7323765" y="1081954"/>
            <a:ext cx="1277775" cy="95709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8B6D74E8-E2BA-41F0-BE52-34A37DE120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954646">
            <a:off x="9701406" y="2028114"/>
            <a:ext cx="1015320" cy="101532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08185649-1099-4D85-BA8D-D90C1AA801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615422">
            <a:off x="5720916" y="2007861"/>
            <a:ext cx="901729" cy="901729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xmlns="" id="{28BE9AB7-E2D9-4A94-9530-8A3269543E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941100">
            <a:off x="5657663" y="3027615"/>
            <a:ext cx="876675" cy="876675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xmlns="" id="{0DCF191E-9506-46B9-A17D-BC5AFE03A0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194106">
            <a:off x="8481270" y="4598225"/>
            <a:ext cx="2447115" cy="1670386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xmlns="" id="{744208F8-BF79-4850-A5F2-E14AD989678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5320" t="5857" r="34457" b="5928"/>
          <a:stretch/>
        </p:blipFill>
        <p:spPr>
          <a:xfrm rot="1013446">
            <a:off x="5302706" y="5456450"/>
            <a:ext cx="690775" cy="1329884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xmlns="" id="{3B528E11-4C69-4B90-9F4C-FD7058E9A8F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841367">
            <a:off x="1137361" y="5121385"/>
            <a:ext cx="1538622" cy="999036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xmlns="" id="{ADF5E1E8-1274-480A-8771-62A7F16A30B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0646394">
            <a:off x="343969" y="544441"/>
            <a:ext cx="2210221" cy="13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64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5F8FB76-5FD4-47F7-AA3A-08A79F99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تعرفون أديداس؟</a:t>
            </a:r>
            <a:endParaRPr lang="he-IL" dirty="0"/>
          </a:p>
        </p:txBody>
      </p:sp>
      <p:graphicFrame>
        <p:nvGraphicFramePr>
          <p:cNvPr id="6" name="מציין מיקום תוכן 5">
            <a:extLst>
              <a:ext uri="{FF2B5EF4-FFF2-40B4-BE49-F238E27FC236}">
                <a16:creationId xmlns:a16="http://schemas.microsoft.com/office/drawing/2014/main" xmlns="" id="{A77BAB7C-8F4F-416A-BAE6-3FDD35F25D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8445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9EDBAE97-0D3C-4B47-842F-E73C687842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4550" y="2087626"/>
            <a:ext cx="2344325" cy="146107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6A531C7F-F2B2-4636-856C-F293CACDE7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786" y="1991520"/>
            <a:ext cx="5323214" cy="167142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CF986366-456E-4713-A81B-8BB27D14635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5321"/>
          <a:stretch/>
        </p:blipFill>
        <p:spPr>
          <a:xfrm>
            <a:off x="6161414" y="2021146"/>
            <a:ext cx="2344325" cy="16418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6AAEB9A3-B1EE-40E5-A180-D582D93F0D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6302" y="286291"/>
            <a:ext cx="1474547" cy="98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5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204B94B-BC59-4567-BBB0-9DD6236A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التجارة الإلكترونية </a:t>
            </a:r>
            <a:r>
              <a:rPr lang="he-IL" dirty="0" smtClean="0"/>
              <a:t>– </a:t>
            </a:r>
            <a:r>
              <a:rPr lang="ar-SA" dirty="0" smtClean="0"/>
              <a:t>ما الفرق</a:t>
            </a:r>
            <a:r>
              <a:rPr lang="he-IL" dirty="0" smtClean="0"/>
              <a:t>?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DE922310-098F-4EB6-91F0-F9E074D7F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ممكن القيام بالمشتريات </a:t>
            </a:r>
            <a:r>
              <a:rPr lang="ar-SA" b="1" dirty="0" smtClean="0"/>
              <a:t>في كل مكان وبكل زمان </a:t>
            </a:r>
            <a:r>
              <a:rPr lang="ar-SA" dirty="0" smtClean="0"/>
              <a:t>أمام جهاز إلكتروني في ضغط زر</a:t>
            </a:r>
            <a:r>
              <a:rPr lang="he-IL" dirty="0" smtClean="0"/>
              <a:t>.</a:t>
            </a:r>
            <a:endParaRPr lang="he-IL" dirty="0"/>
          </a:p>
          <a:p>
            <a:r>
              <a:rPr lang="ar-SA" dirty="0" smtClean="0"/>
              <a:t>الحدود السياسية لا تعود تشكل حدوداً إقتصادية </a:t>
            </a:r>
          </a:p>
          <a:p>
            <a:r>
              <a:rPr lang="ar-SA" dirty="0" smtClean="0"/>
              <a:t>من السهل جداً جمع المعلومات والقيام بمقارنة الأسعار</a:t>
            </a:r>
            <a:endParaRPr lang="he-IL" dirty="0"/>
          </a:p>
          <a:p>
            <a:endParaRPr lang="he-IL" dirty="0"/>
          </a:p>
          <a:p>
            <a:r>
              <a:rPr lang="ar-SA" b="1" dirty="0" smtClean="0">
                <a:solidFill>
                  <a:srgbClr val="0070C0"/>
                </a:solidFill>
                <a:highlight>
                  <a:srgbClr val="FFFF00"/>
                </a:highlight>
              </a:rPr>
              <a:t>ما الذي تشترونه عبر الإنترنت؟</a:t>
            </a:r>
            <a:endParaRPr lang="he-IL" b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r>
              <a:rPr lang="ar-SA" b="1" dirty="0" smtClean="0">
                <a:solidFill>
                  <a:srgbClr val="0070C0"/>
                </a:solidFill>
                <a:highlight>
                  <a:srgbClr val="FFFF00"/>
                </a:highlight>
              </a:rPr>
              <a:t>ماذا، بحسب رأيكم، لا يمكن شراءه عبر الإنترنت؟</a:t>
            </a:r>
            <a:endParaRPr lang="he-IL" b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9276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74234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xmlns="" id="{2DFC7202-9281-4C29-AB57-224894DC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8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/>
            <a:r>
              <a:rPr lang="ar-SA" sz="48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التجارة الإلكترونية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C163EC1D-F2B5-40D5-801D-9D946DE23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08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ar-SA" sz="20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كيف تؤثر على المشترين والبائعين؟</a:t>
            </a:r>
            <a:endParaRPr lang="he-IL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ar-SA" sz="2000" b="1" dirty="0" smtClean="0">
                <a:solidFill>
                  <a:srgbClr val="00B0F0"/>
                </a:solidFill>
              </a:rPr>
              <a:t>ما هي الإيجابيات؟</a:t>
            </a:r>
            <a:endParaRPr lang="he-IL" sz="2000" b="1" dirty="0">
              <a:solidFill>
                <a:srgbClr val="00B0F0"/>
              </a:solidFill>
            </a:endParaRPr>
          </a:p>
          <a:p>
            <a:pPr algn="ctr"/>
            <a:r>
              <a:rPr lang="ar-SA" sz="2000" b="1" kern="12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ما هي السلبيات</a:t>
            </a:r>
            <a:endParaRPr lang="en-US" sz="2000" b="1" kern="120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s://lh6.googleusercontent.com/MGQCwEx9AnvxbEduic1CGQTzXv8NFRBji8SfZtrJ3VAzxPu5zML1gvla2M2ic7UF-zQM7rZ7RXmUL7NAFLuMxN_gKllXGxvopIRCV4AiAc-Y4zt1kIqL1OEjvTYYjllzbszMQi1z">
            <a:hlinkClick r:id="rId2"/>
            <a:extLst>
              <a:ext uri="{FF2B5EF4-FFF2-40B4-BE49-F238E27FC236}">
                <a16:creationId xmlns:a16="http://schemas.microsoft.com/office/drawing/2014/main" xmlns="" id="{CF7A5135-DD84-48B5-BE47-015BCD2CD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662" y="1499675"/>
            <a:ext cx="6553545" cy="386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2777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85136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8729</TotalTime>
  <Words>1496</Words>
  <Application>Microsoft Office PowerPoint</Application>
  <PresentationFormat>Custom</PresentationFormat>
  <Paragraphs>141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ערכת נושא Office</vt:lpstr>
      <vt:lpstr>التجارة الإلكترونية</vt:lpstr>
      <vt:lpstr>فعالية إفتتاحية:</vt:lpstr>
      <vt:lpstr>"التجارة الإلكترونية"  -  EC - Electronic Commerce</vt:lpstr>
      <vt:lpstr>ما الذي قد تغيّر؟؟؟</vt:lpstr>
      <vt:lpstr>PowerPoint Presentation</vt:lpstr>
      <vt:lpstr>PowerPoint Presentation</vt:lpstr>
      <vt:lpstr>تعرفون أديداس؟</vt:lpstr>
      <vt:lpstr>التجارة الإلكترونية – ما الفرق?</vt:lpstr>
      <vt:lpstr>التجارة الإلكترونية </vt:lpstr>
      <vt:lpstr>PowerPoint Presentation</vt:lpstr>
      <vt:lpstr>مقالة في غلوبس أمازون ضد عزريئيلي: التجارة الإلكترونية تهدد المجمعات التجارية  تامار شطاين و هيلا بارلاموطر 14/04/2015</vt:lpstr>
      <vt:lpstr>كيف تؤثر التجارة الإلكترونية على الوسط؟</vt:lpstr>
      <vt:lpstr>شاهدوا المقال التالي</vt:lpstr>
      <vt:lpstr>ماذا يفعل تجار التجزئة أصحاب المتاجر؟</vt:lpstr>
      <vt:lpstr>مرافق أمنية تساعد في التجارة الإلكترونية</vt:lpstr>
      <vt:lpstr>تأمين المعلومات</vt:lpstr>
      <vt:lpstr>التزوير عبر الشبكة – سرقات واحتيالات</vt:lpstr>
      <vt:lpstr>PowerPoint Presentation</vt:lpstr>
      <vt:lpstr>احتمال الوقوع كضحية لاحتيال بطاقة الإئتمان يتصاعد مع الجيل</vt:lpstr>
      <vt:lpstr>كيف يمكننا كمستهلكين تجنب الاحتيال؟</vt:lpstr>
      <vt:lpstr>قانون حماية المستهلك – صفقات عبر الإنترنت</vt:lpstr>
      <vt:lpstr>PowerPoint Presentation</vt:lpstr>
      <vt:lpstr>قانون حماية المستهلك – صفقات عبر الإنترنت</vt:lpstr>
      <vt:lpstr>إذاً، ماذا تعلمنا؟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מסחר אלקטרוני</dc:title>
  <dc:creator>rakefet h.s</dc:creator>
  <cp:lastModifiedBy>Suhail</cp:lastModifiedBy>
  <cp:revision>48</cp:revision>
  <dcterms:created xsi:type="dcterms:W3CDTF">2019-10-25T22:20:02Z</dcterms:created>
  <dcterms:modified xsi:type="dcterms:W3CDTF">2020-09-23T10:32:40Z</dcterms:modified>
</cp:coreProperties>
</file>