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9" r:id="rId3"/>
    <p:sldId id="270" r:id="rId4"/>
    <p:sldId id="271" r:id="rId5"/>
    <p:sldId id="272" r:id="rId6"/>
    <p:sldId id="280" r:id="rId7"/>
    <p:sldId id="257" r:id="rId8"/>
    <p:sldId id="258" r:id="rId9"/>
    <p:sldId id="259" r:id="rId10"/>
    <p:sldId id="260" r:id="rId11"/>
    <p:sldId id="281" r:id="rId12"/>
    <p:sldId id="261" r:id="rId13"/>
    <p:sldId id="267" r:id="rId14"/>
    <p:sldId id="273" r:id="rId15"/>
    <p:sldId id="274" r:id="rId16"/>
    <p:sldId id="275" r:id="rId17"/>
    <p:sldId id="276" r:id="rId18"/>
    <p:sldId id="277" r:id="rId19"/>
    <p:sldId id="278" r:id="rId20"/>
    <p:sldId id="282" r:id="rId21"/>
    <p:sldId id="262" r:id="rId22"/>
    <p:sldId id="263" r:id="rId23"/>
    <p:sldId id="264" r:id="rId24"/>
    <p:sldId id="283" r:id="rId25"/>
    <p:sldId id="284" r:id="rId26"/>
    <p:sldId id="266" r:id="rId2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C467-11ED-4803-9CC4-7D62A58CDE58}" type="datetimeFigureOut">
              <a:rPr lang="he-IL" smtClean="0"/>
              <a:t>כ"ה/אב/תשע"ט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0B54-727F-413B-A4B4-21C52A3EA9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9928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C467-11ED-4803-9CC4-7D62A58CDE58}" type="datetimeFigureOut">
              <a:rPr lang="he-IL" smtClean="0"/>
              <a:t>כ"ה/אב/תשע"ט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0B54-727F-413B-A4B4-21C52A3EA9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792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C467-11ED-4803-9CC4-7D62A58CDE58}" type="datetimeFigureOut">
              <a:rPr lang="he-IL" smtClean="0"/>
              <a:t>כ"ה/אב/תשע"ט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0B54-727F-413B-A4B4-21C52A3EA9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795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C467-11ED-4803-9CC4-7D62A58CDE58}" type="datetimeFigureOut">
              <a:rPr lang="he-IL" smtClean="0"/>
              <a:t>כ"ה/אב/תשע"ט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0B54-727F-413B-A4B4-21C52A3EA9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032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C467-11ED-4803-9CC4-7D62A58CDE58}" type="datetimeFigureOut">
              <a:rPr lang="he-IL" smtClean="0"/>
              <a:t>כ"ה/אב/תשע"ט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0B54-727F-413B-A4B4-21C52A3EA9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0590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C467-11ED-4803-9CC4-7D62A58CDE58}" type="datetimeFigureOut">
              <a:rPr lang="he-IL" smtClean="0"/>
              <a:t>כ"ה/אב/תשע"ט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0B54-727F-413B-A4B4-21C52A3EA9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365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C467-11ED-4803-9CC4-7D62A58CDE58}" type="datetimeFigureOut">
              <a:rPr lang="he-IL" smtClean="0"/>
              <a:t>כ"ה/אב/תשע"ט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0B54-727F-413B-A4B4-21C52A3EA9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3050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C467-11ED-4803-9CC4-7D62A58CDE58}" type="datetimeFigureOut">
              <a:rPr lang="he-IL" smtClean="0"/>
              <a:t>כ"ה/אב/תשע"ט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0B54-727F-413B-A4B4-21C52A3EA9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505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C467-11ED-4803-9CC4-7D62A58CDE58}" type="datetimeFigureOut">
              <a:rPr lang="he-IL" smtClean="0"/>
              <a:t>כ"ה/אב/תשע"ט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0B54-727F-413B-A4B4-21C52A3EA9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778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C467-11ED-4803-9CC4-7D62A58CDE58}" type="datetimeFigureOut">
              <a:rPr lang="he-IL" smtClean="0"/>
              <a:t>כ"ה/אב/תשע"ט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0B54-727F-413B-A4B4-21C52A3EA9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298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C467-11ED-4803-9CC4-7D62A58CDE58}" type="datetimeFigureOut">
              <a:rPr lang="he-IL" smtClean="0"/>
              <a:t>כ"ה/אב/תשע"ט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0B54-727F-413B-A4B4-21C52A3EA9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5840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C467-11ED-4803-9CC4-7D62A58CDE58}" type="datetimeFigureOut">
              <a:rPr lang="he-IL" smtClean="0"/>
              <a:t>כ"ה/אב/תשע"ט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10B54-727F-413B-A4B4-21C52A3EA9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548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2304255"/>
          </a:xfrm>
        </p:spPr>
        <p:txBody>
          <a:bodyPr/>
          <a:lstStyle/>
          <a:p>
            <a:r>
              <a:rPr lang="he-IL" b="1" dirty="0" smtClean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איכות </a:t>
            </a:r>
            <a:r>
              <a:rPr lang="he-IL" b="1" dirty="0" smtClean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הסביבה</a:t>
            </a:r>
            <a:br>
              <a:rPr lang="he-IL" b="1" dirty="0" smtClean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b="1" dirty="0" smtClean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תמונות </a:t>
            </a:r>
            <a:r>
              <a:rPr lang="he-IL" b="1" dirty="0" smtClean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מהן מספרות? </a:t>
            </a:r>
            <a:endParaRPr lang="he-IL" b="1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203848" y="5589240"/>
            <a:ext cx="5832648" cy="1028614"/>
          </a:xfrm>
        </p:spPr>
        <p:txBody>
          <a:bodyPr>
            <a:normAutofit/>
          </a:bodyPr>
          <a:lstStyle/>
          <a:p>
            <a:r>
              <a:rPr lang="he-IL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אילת </a:t>
            </a:r>
            <a:r>
              <a:rPr lang="he-IL" sz="2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כ"ץ</a:t>
            </a:r>
            <a:r>
              <a:rPr lang="he-IL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he-IL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פדגוגיה /היל"ה/החברה למתנ"סים</a:t>
            </a:r>
            <a:endParaRPr lang="he-IL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 descr="http://www.ikid.co.il/uploads/Safe_Worl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62940"/>
            <a:ext cx="2736304" cy="344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015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c_Page_215"/>
          <p:cNvSpPr>
            <a:spLocks noGrp="1" noChangeAspect="1" noChangeArrowheads="1"/>
          </p:cNvSpPr>
          <p:nvPr isPhoto="1"/>
        </p:nvSpPr>
        <p:spPr bwMode="auto">
          <a:xfrm>
            <a:off x="1331640" y="0"/>
            <a:ext cx="6264696" cy="66693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0782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he-IL" b="1" dirty="0" smtClean="0">
                <a:cs typeface="+mn-cs"/>
              </a:rPr>
              <a:t>תמונות המציגות זיהום סביבתי </a:t>
            </a:r>
            <a:endParaRPr lang="he-IL" b="1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e-IL" b="1" dirty="0" smtClean="0">
                <a:solidFill>
                  <a:schemeClr val="accent2">
                    <a:lumMod val="75000"/>
                  </a:schemeClr>
                </a:solidFill>
              </a:rPr>
              <a:t>התבונן בשקופיות 12-20 </a:t>
            </a:r>
          </a:p>
          <a:p>
            <a:pPr marL="0" indent="0">
              <a:buNone/>
            </a:pPr>
            <a:endParaRPr lang="he-IL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he-IL" b="1" dirty="0" smtClean="0"/>
              <a:t>מה אתה מרגיש כאשר אתה מתבונן </a:t>
            </a:r>
            <a:r>
              <a:rPr lang="he-IL" b="1" dirty="0" smtClean="0"/>
              <a:t>בשקפים </a:t>
            </a:r>
            <a:r>
              <a:rPr lang="he-IL" b="1" dirty="0" smtClean="0"/>
              <a:t>אלה? </a:t>
            </a:r>
          </a:p>
          <a:p>
            <a:pPr marL="514350" indent="-514350">
              <a:buFont typeface="+mj-lt"/>
              <a:buAutoNum type="arabicPeriod"/>
            </a:pPr>
            <a:r>
              <a:rPr lang="he-IL" b="1" dirty="0" smtClean="0"/>
              <a:t>בחר אחד מהשקפים שהכי "מדבר" אליך</a:t>
            </a:r>
          </a:p>
          <a:p>
            <a:pPr marL="514350" indent="-514350">
              <a:buFont typeface="+mj-lt"/>
              <a:buAutoNum type="arabicPeriod"/>
            </a:pPr>
            <a:r>
              <a:rPr lang="he-IL" b="1" dirty="0" smtClean="0"/>
              <a:t>הסבר את </a:t>
            </a:r>
            <a:r>
              <a:rPr lang="he-IL" b="1" dirty="0" smtClean="0"/>
              <a:t>בחירתך.</a:t>
            </a:r>
            <a:endParaRPr lang="he-IL" b="1" dirty="0" smtClean="0"/>
          </a:p>
          <a:p>
            <a:pPr marL="514350" indent="-514350">
              <a:buFont typeface="+mj-lt"/>
              <a:buAutoNum type="arabicPeriod"/>
            </a:pPr>
            <a:r>
              <a:rPr lang="he-IL" b="1" dirty="0" smtClean="0"/>
              <a:t>הסבר גורם אחד למצב המוצג </a:t>
            </a:r>
            <a:r>
              <a:rPr lang="he-IL" b="1" dirty="0" smtClean="0"/>
              <a:t>בשקף.</a:t>
            </a:r>
            <a:endParaRPr lang="he-IL" b="1" dirty="0" smtClean="0"/>
          </a:p>
          <a:p>
            <a:pPr marL="514350" indent="-514350">
              <a:buFont typeface="+mj-lt"/>
              <a:buAutoNum type="arabicPeriod"/>
            </a:pPr>
            <a:r>
              <a:rPr lang="he-IL" b="1" dirty="0" smtClean="0"/>
              <a:t>הצג פתרון אחד למצב המוצג </a:t>
            </a:r>
            <a:r>
              <a:rPr lang="he-IL" b="1" dirty="0" smtClean="0"/>
              <a:t>בשקף.</a:t>
            </a:r>
            <a:endParaRPr lang="he-IL" b="1" dirty="0" smtClean="0"/>
          </a:p>
          <a:p>
            <a:pPr marL="514350" indent="-514350">
              <a:buFont typeface="+mj-lt"/>
              <a:buAutoNum type="arabicPeriod"/>
            </a:pPr>
            <a:r>
              <a:rPr lang="he-IL" b="1" dirty="0" smtClean="0"/>
              <a:t>מה הקשר בין הזיהומים הסביבתיים לבריאות שלנו?   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3215157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a.co.il/_content/images/69bf29a4adb2789a6b0d7d5cc4f5b4ad_192_p3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473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ariel.ac.il/images/stories/site/management/PublicRelations/newsletter/1/lung.jpg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1268" name="Picture 4" descr="https://www.ariel.ac.il/images/stories/site/management/PublicRelations/newsletter/1/lu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68275"/>
            <a:ext cx="8721600" cy="642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082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upload.wikimedia.org/wikipedia/commons/a/aa/AlfedPalmersmokesta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112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ashdodnet.com/dyncontent/t_post/wp-content/uploads/22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7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learn.snunit.k12.il/databases/seder/upload/.photos/garb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37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mad.walla.co.il/archive/165659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878497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images1.ynet.co.il/PicServer2/02022009/2150262/zih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843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phc.org.il/wp-content/uploads/2011/12/13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9144000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images1.ynet.co.il/PicServer2/13062011/3727994/RM30164052_w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63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viva.gov.il/PhotoAlbum/WaterStreams/Pol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41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he-IL" b="1" dirty="0" smtClean="0">
                <a:cs typeface="+mn-cs"/>
              </a:rPr>
              <a:t>משימה מספר </a:t>
            </a:r>
            <a:r>
              <a:rPr lang="he-IL" b="1" dirty="0" smtClean="0"/>
              <a:t>1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b="1" dirty="0" smtClean="0">
                <a:solidFill>
                  <a:schemeClr val="tx2"/>
                </a:solidFill>
              </a:rPr>
              <a:t>התבונן בשקופיות 3-4-5 </a:t>
            </a:r>
          </a:p>
          <a:p>
            <a:pPr marL="0" indent="0">
              <a:buNone/>
            </a:pPr>
            <a:endParaRPr lang="he-IL" dirty="0" smtClean="0"/>
          </a:p>
          <a:p>
            <a:pPr marL="514350" indent="-514350">
              <a:buFont typeface="+mj-lt"/>
              <a:buAutoNum type="arabicPeriod"/>
            </a:pPr>
            <a:r>
              <a:rPr lang="he-IL" b="1" dirty="0" smtClean="0"/>
              <a:t>הסבר במילים שלך את אחד הציטוטים הרשומים בשקפים.</a:t>
            </a:r>
          </a:p>
          <a:p>
            <a:pPr marL="514350" indent="-514350">
              <a:buFont typeface="+mj-lt"/>
              <a:buAutoNum type="arabicPeriod"/>
            </a:pPr>
            <a:r>
              <a:rPr lang="he-IL" b="1" dirty="0" smtClean="0"/>
              <a:t>האם אתה מסכים לנאמר בציטוט? </a:t>
            </a:r>
          </a:p>
          <a:p>
            <a:pPr marL="514350" indent="-514350">
              <a:buFont typeface="+mj-lt"/>
              <a:buAutoNum type="arabicPeriod"/>
            </a:pPr>
            <a:r>
              <a:rPr lang="he-IL" b="1" smtClean="0"/>
              <a:t>ציין דבר </a:t>
            </a:r>
            <a:r>
              <a:rPr lang="he-IL" b="1" dirty="0" smtClean="0"/>
              <a:t>אחד שביכולתך לעשות לשיפור המצב באיכות הסביבה.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2746231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he-IL" b="1" dirty="0" smtClean="0">
                <a:cs typeface="+mn-cs"/>
              </a:rPr>
              <a:t>הכדור בידיים שלנו </a:t>
            </a:r>
            <a:endParaRPr lang="he-IL" b="1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b="1" dirty="0" smtClean="0">
                <a:solidFill>
                  <a:srgbClr val="00B050"/>
                </a:solidFill>
              </a:rPr>
              <a:t>התבונן בשקופיות 21-24 </a:t>
            </a:r>
          </a:p>
          <a:p>
            <a:endParaRPr lang="he-IL" dirty="0" smtClean="0"/>
          </a:p>
          <a:p>
            <a:pPr marL="514350" indent="-514350">
              <a:buFont typeface="+mj-lt"/>
              <a:buAutoNum type="arabicPeriod"/>
            </a:pPr>
            <a:r>
              <a:rPr lang="he-IL" b="1" dirty="0" smtClean="0"/>
              <a:t>בחר שקף ה"מדבר" </a:t>
            </a:r>
            <a:r>
              <a:rPr lang="he-IL" b="1" dirty="0" smtClean="0"/>
              <a:t>אליך.</a:t>
            </a:r>
            <a:endParaRPr lang="he-IL" b="1" dirty="0" smtClean="0"/>
          </a:p>
          <a:p>
            <a:pPr marL="514350" indent="-514350">
              <a:buFont typeface="+mj-lt"/>
              <a:buAutoNum type="arabicPeriod"/>
            </a:pPr>
            <a:r>
              <a:rPr lang="he-IL" b="1" dirty="0" smtClean="0"/>
              <a:t>הסבר את </a:t>
            </a:r>
            <a:r>
              <a:rPr lang="he-IL" b="1" dirty="0" smtClean="0"/>
              <a:t>בחירתך.</a:t>
            </a:r>
            <a:endParaRPr lang="he-IL" b="1" dirty="0" smtClean="0"/>
          </a:p>
          <a:p>
            <a:pPr marL="514350" indent="-514350">
              <a:buFont typeface="+mj-lt"/>
              <a:buAutoNum type="arabicPeriod"/>
            </a:pPr>
            <a:r>
              <a:rPr lang="he-IL" b="1" dirty="0" smtClean="0"/>
              <a:t>שים לב לפרופורציות בין הידיים לבין כדור הארץ כיצד זה מחזק את הביטוי " הכדור בידיים שלנו</a:t>
            </a:r>
            <a:r>
              <a:rPr lang="he-IL" b="1" dirty="0" smtClean="0"/>
              <a:t>". 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2063255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rosh1.co.il/wp-content/uploads/2013/04/shutterstock_129993308-490x4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029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radnik.co.il/uploads/13656800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590465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enviro-services.co.il/upload/home_p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335" y="260649"/>
            <a:ext cx="5942161" cy="325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89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blog.telhai.ac.il/wp-content/uploads/%D7%90%D7%99%D7%9B%D7%95%D7%AA-%D7%94%D7%A1%D7%91%D7%99%D7%91%D7%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801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60israel.org.il/image/users/59422/ftp/my_files/kadur-pic-4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021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b="1" dirty="0" smtClean="0"/>
              <a:t>רצית לשמור על איכות הסביבה ולא ידעת </a:t>
            </a:r>
            <a:r>
              <a:rPr lang="he-IL" b="1" dirty="0" smtClean="0"/>
              <a:t>איך.... 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 smtClean="0"/>
          </a:p>
          <a:p>
            <a:pPr marL="514350" indent="-514350">
              <a:buFont typeface="+mj-lt"/>
              <a:buAutoNum type="arabicPeriod"/>
            </a:pPr>
            <a:r>
              <a:rPr lang="he-IL" b="1" dirty="0" smtClean="0"/>
              <a:t>מה תוכל לעשות היום, לאחר שלמדת מעט על </a:t>
            </a:r>
            <a:r>
              <a:rPr lang="he-IL" b="1" dirty="0" smtClean="0"/>
              <a:t>הנושא?</a:t>
            </a:r>
            <a:endParaRPr lang="he-IL" b="1" dirty="0" smtClean="0"/>
          </a:p>
          <a:p>
            <a:pPr marL="514350" indent="-514350">
              <a:buFont typeface="+mj-lt"/>
              <a:buAutoNum type="arabicPeriod"/>
            </a:pPr>
            <a:r>
              <a:rPr lang="he-IL" b="1" dirty="0" smtClean="0"/>
              <a:t>תאר דבר </a:t>
            </a:r>
            <a:r>
              <a:rPr lang="he-IL" b="1" dirty="0" smtClean="0"/>
              <a:t>אחד שתוכל לעשות/לקדם ביחידה/בבית למען איכות הסביבה.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2110914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blog.tapuz.co.il/ahava/images/247408_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78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shlatim.biz/silot/upload/2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535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2sher.co.il/_Uploads/dbsArticles/environment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216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hlatim.biz/silot/upload/10062010_102332_5426435744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72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he-IL" b="1" dirty="0" smtClean="0">
                <a:cs typeface="+mn-cs"/>
              </a:rPr>
              <a:t>קריקטורות/איורים</a:t>
            </a:r>
            <a:endParaRPr lang="he-IL" b="1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b="1" dirty="0" smtClean="0">
                <a:solidFill>
                  <a:schemeClr val="accent2"/>
                </a:solidFill>
              </a:rPr>
              <a:t>התבונן בשקופיות 7-8-9-10</a:t>
            </a:r>
          </a:p>
          <a:p>
            <a:endParaRPr lang="he-IL" b="1" dirty="0" smtClean="0">
              <a:solidFill>
                <a:schemeClr val="accent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he-IL" b="1" dirty="0" smtClean="0"/>
              <a:t>בחר אחת </a:t>
            </a:r>
            <a:r>
              <a:rPr lang="he-IL" b="1" dirty="0" smtClean="0"/>
              <a:t>מהקריקטורות, והסבר </a:t>
            </a:r>
            <a:r>
              <a:rPr lang="he-IL" b="1" dirty="0" smtClean="0"/>
              <a:t>מה היא </a:t>
            </a:r>
            <a:r>
              <a:rPr lang="he-IL" b="1" dirty="0" smtClean="0"/>
              <a:t>מתארת. </a:t>
            </a:r>
            <a:endParaRPr lang="he-IL" b="1" dirty="0" smtClean="0"/>
          </a:p>
          <a:p>
            <a:pPr marL="514350" indent="-514350">
              <a:buFont typeface="+mj-lt"/>
              <a:buAutoNum type="arabicPeriod"/>
            </a:pPr>
            <a:r>
              <a:rPr lang="he-IL" b="1" dirty="0" smtClean="0"/>
              <a:t>מה עצוב בקריקטורה? </a:t>
            </a:r>
          </a:p>
          <a:p>
            <a:pPr marL="514350" indent="-514350">
              <a:buFont typeface="+mj-lt"/>
              <a:buAutoNum type="arabicPeriod"/>
            </a:pPr>
            <a:r>
              <a:rPr lang="he-IL" b="1" dirty="0" smtClean="0"/>
              <a:t>רשום </a:t>
            </a:r>
            <a:r>
              <a:rPr lang="he-IL" b="1" dirty="0" smtClean="0"/>
              <a:t>מי אחראי למצב המתואר? </a:t>
            </a:r>
          </a:p>
          <a:p>
            <a:pPr marL="514350" indent="-514350">
              <a:buFont typeface="+mj-lt"/>
              <a:buAutoNum type="arabicPeriod"/>
            </a:pPr>
            <a:r>
              <a:rPr lang="he-IL" b="1" dirty="0" smtClean="0"/>
              <a:t>כתוב </a:t>
            </a:r>
            <a:r>
              <a:rPr lang="he-IL" b="1" dirty="0" smtClean="0"/>
              <a:t>דבר אחד שניתן לעשות לשיפור המצב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1884558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c_Page_32"/>
          <p:cNvSpPr>
            <a:spLocks noGrp="1" noChangeAspect="1" noChangeArrowheads="1"/>
          </p:cNvSpPr>
          <p:nvPr isPhoto="1"/>
        </p:nvSpPr>
        <p:spPr bwMode="auto">
          <a:xfrm>
            <a:off x="211138" y="0"/>
            <a:ext cx="8721725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3650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c_Page_210"/>
          <p:cNvSpPr>
            <a:spLocks noGrp="1" noChangeAspect="1" noChangeArrowheads="1"/>
          </p:cNvSpPr>
          <p:nvPr isPhoto="1"/>
        </p:nvSpPr>
        <p:spPr bwMode="auto">
          <a:xfrm>
            <a:off x="215900" y="0"/>
            <a:ext cx="87122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5949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b_Page_66a"/>
          <p:cNvSpPr>
            <a:spLocks noGrp="1" noChangeAspect="1" noChangeArrowheads="1"/>
          </p:cNvSpPr>
          <p:nvPr isPhoto="1"/>
        </p:nvSpPr>
        <p:spPr bwMode="auto">
          <a:xfrm>
            <a:off x="1331640" y="0"/>
            <a:ext cx="6120679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867086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183</Words>
  <Application>Microsoft Office PowerPoint</Application>
  <PresentationFormat>‫הצגה על המסך (4:3)</PresentationFormat>
  <Paragraphs>35</Paragraphs>
  <Slides>26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26</vt:i4>
      </vt:variant>
    </vt:vector>
  </HeadingPairs>
  <TitlesOfParts>
    <vt:vector size="31" baseType="lpstr">
      <vt:lpstr>Arial</vt:lpstr>
      <vt:lpstr>Calibri</vt:lpstr>
      <vt:lpstr>Tahoma</vt:lpstr>
      <vt:lpstr>Times New Roman</vt:lpstr>
      <vt:lpstr>ערכת נושא Office</vt:lpstr>
      <vt:lpstr>איכות הסביבה תמונות מהן מספרות? </vt:lpstr>
      <vt:lpstr>משימה מספר 1</vt:lpstr>
      <vt:lpstr>מצגת של PowerPoint‏</vt:lpstr>
      <vt:lpstr>מצגת של PowerPoint‏</vt:lpstr>
      <vt:lpstr>מצגת של PowerPoint‏</vt:lpstr>
      <vt:lpstr>קריקטורות/איורים</vt:lpstr>
      <vt:lpstr>מצגת של PowerPoint‏</vt:lpstr>
      <vt:lpstr>מצגת של PowerPoint‏</vt:lpstr>
      <vt:lpstr>מצגת של PowerPoint‏</vt:lpstr>
      <vt:lpstr>מצגת של PowerPoint‏</vt:lpstr>
      <vt:lpstr>תמונות המציגות זיהום סביבתי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הכדור בידיים שלנו </vt:lpstr>
      <vt:lpstr>מצגת של PowerPoint‏</vt:lpstr>
      <vt:lpstr>מצגת של PowerPoint‏</vt:lpstr>
      <vt:lpstr>מצגת של PowerPoint‏</vt:lpstr>
      <vt:lpstr>מצגת של PowerPoint‏</vt:lpstr>
      <vt:lpstr>רצית לשמור על איכות הסביבה ולא ידעת איך.... 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קריקטורות בנושא איכות הסביבה</dc:title>
  <dc:creator>User</dc:creator>
  <cp:lastModifiedBy>Eilat Katz</cp:lastModifiedBy>
  <cp:revision>11</cp:revision>
  <dcterms:created xsi:type="dcterms:W3CDTF">2014-10-14T10:24:18Z</dcterms:created>
  <dcterms:modified xsi:type="dcterms:W3CDTF">2019-08-26T08:19:25Z</dcterms:modified>
</cp:coreProperties>
</file>