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59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66E068-1F27-4947-913A-5C96E6F57053}" type="datetimeFigureOut">
              <a:rPr lang="he-IL" smtClean="0"/>
              <a:pPr/>
              <a:t>כ"ג/תשרי/תש"פ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4A1217-9BA4-47CC-89F0-CA73C2B3C87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kRIbUT6u7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uchagoodegg.files.wordpress.com/2009/11/tree.jpg" TargetMode="External"/><Relationship Id="rId2" Type="http://schemas.openxmlformats.org/officeDocument/2006/relationships/hyperlink" Target="http://www.youtube.com/watch?v=rmG6oB5qJa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uchagoodegg.files.wordpress.com/2009/11/tree.jpg" TargetMode="External"/><Relationship Id="rId2" Type="http://schemas.openxmlformats.org/officeDocument/2006/relationships/hyperlink" Target="http://www.youtube.com/watch?v=mDFt_J2QSQ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officeimg.vo.msecnd.net/en-us/images/MH900315685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he.wikipedia.org/wiki/%D7%A7%D7%95%D7%91%D7%A5:Heraclius2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http://officeimg.vo.msecnd.net/en-us/images/MB900440394.jpg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officeimg.vo.msecnd.net/en-us/images/MB900440394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officeimg.vo.msecnd.net/en-us/images/MB900440394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83672"/>
            <a:ext cx="7772400" cy="2000263"/>
          </a:xfrm>
        </p:spPr>
        <p:txBody>
          <a:bodyPr>
            <a:normAutofit/>
          </a:bodyPr>
          <a:lstStyle/>
          <a:p>
            <a:r>
              <a:rPr lang="he-IL" sz="5400" dirty="0" smtClean="0"/>
              <a:t>אמונות ועמדות בנושא כסף </a:t>
            </a:r>
            <a:endParaRPr lang="he-IL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7772400" cy="1668063"/>
          </a:xfrm>
        </p:spPr>
        <p:txBody>
          <a:bodyPr>
            <a:normAutofit/>
          </a:bodyPr>
          <a:lstStyle/>
          <a:p>
            <a:r>
              <a:rPr lang="he-IL" sz="3200" b="1" u="sng" dirty="0" smtClean="0">
                <a:solidFill>
                  <a:schemeClr val="accent6"/>
                </a:solidFill>
              </a:rPr>
              <a:t>חינוך פיננסי </a:t>
            </a:r>
            <a:r>
              <a:rPr lang="he-IL" sz="3200" b="1" dirty="0" smtClean="0">
                <a:solidFill>
                  <a:schemeClr val="tx1"/>
                </a:solidFill>
              </a:rPr>
              <a:t>תוכנית לימודים למסלול  </a:t>
            </a:r>
            <a:r>
              <a:rPr lang="he-IL" sz="3200" b="1" dirty="0" smtClean="0">
                <a:solidFill>
                  <a:schemeClr val="tx1"/>
                </a:solidFill>
              </a:rPr>
              <a:t>10-12</a:t>
            </a:r>
            <a:endParaRPr lang="he-IL" sz="3200" b="1" dirty="0" smtClean="0">
              <a:solidFill>
                <a:schemeClr val="tx1"/>
              </a:solidFill>
            </a:endParaRPr>
          </a:p>
          <a:p>
            <a:r>
              <a:rPr lang="he-IL" sz="3200" b="1" dirty="0" smtClean="0">
                <a:solidFill>
                  <a:schemeClr val="tx1"/>
                </a:solidFill>
              </a:rPr>
              <a:t>תוכנית היל"ה/ </a:t>
            </a:r>
            <a:r>
              <a:rPr lang="he-IL" sz="3200" b="1" dirty="0" smtClean="0">
                <a:solidFill>
                  <a:schemeClr val="tx1"/>
                </a:solidFill>
              </a:rPr>
              <a:t>מתנ"סים</a:t>
            </a:r>
            <a:endParaRPr lang="he-IL" sz="3200" b="1" dirty="0" smtClean="0">
              <a:solidFill>
                <a:schemeClr val="tx1"/>
              </a:solidFill>
            </a:endParaRPr>
          </a:p>
          <a:p>
            <a:r>
              <a:rPr lang="he-IL" sz="3200" b="1" dirty="0" smtClean="0">
                <a:solidFill>
                  <a:schemeClr val="tx1"/>
                </a:solidFill>
              </a:rPr>
              <a:t>אילת </a:t>
            </a:r>
            <a:r>
              <a:rPr lang="he-IL" sz="3200" b="1" dirty="0" err="1" smtClean="0">
                <a:solidFill>
                  <a:schemeClr val="tx1"/>
                </a:solidFill>
              </a:rPr>
              <a:t>כ"ץ</a:t>
            </a:r>
            <a:r>
              <a:rPr lang="he-IL" sz="3200" b="1" dirty="0" smtClean="0">
                <a:solidFill>
                  <a:schemeClr val="tx1"/>
                </a:solidFill>
              </a:rPr>
              <a:t>    ורקפת </a:t>
            </a:r>
            <a:r>
              <a:rPr lang="he-IL" sz="3200" b="1" dirty="0" err="1" smtClean="0">
                <a:solidFill>
                  <a:schemeClr val="tx1"/>
                </a:solidFill>
              </a:rPr>
              <a:t>המאירי</a:t>
            </a:r>
            <a:r>
              <a:rPr lang="he-IL" sz="3200" b="1" dirty="0" smtClean="0">
                <a:solidFill>
                  <a:schemeClr val="tx1"/>
                </a:solidFill>
              </a:rPr>
              <a:t> שפירא, </a:t>
            </a:r>
            <a:endParaRPr lang="he-IL" sz="32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www.costadelsol-vacationrentals.com/images/eu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196984"/>
            <a:ext cx="1857356" cy="18276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 smtClean="0"/>
          </a:p>
          <a:p>
            <a:r>
              <a:rPr lang="en-US" dirty="0" smtClean="0">
                <a:hlinkClick r:id="rId2"/>
              </a:rPr>
              <a:t>http://www.youtube.com/watch?v=rkRIbUT6u7Q</a:t>
            </a:r>
            <a:endParaRPr lang="he-IL" dirty="0" smtClean="0"/>
          </a:p>
          <a:p>
            <a:r>
              <a:rPr lang="he-IL" dirty="0" smtClean="0"/>
              <a:t>ליזה </a:t>
            </a:r>
            <a:r>
              <a:rPr lang="he-IL" dirty="0" err="1" smtClean="0"/>
              <a:t>מיינלי</a:t>
            </a:r>
            <a:r>
              <a:rPr lang="he-IL" dirty="0" smtClean="0"/>
              <a:t> </a:t>
            </a:r>
            <a:r>
              <a:rPr lang="he-IL" dirty="0" err="1" smtClean="0"/>
              <a:t>וגו'אל</a:t>
            </a:r>
            <a:r>
              <a:rPr lang="he-IL" smtClean="0"/>
              <a:t> גרי מתוך </a:t>
            </a:r>
            <a:r>
              <a:rPr lang="he-IL" dirty="0" smtClean="0"/>
              <a:t>קברט– 2.5 דקות </a:t>
            </a:r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כסף מסובב את העולם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http://www.youtube.com/watch?v=rmG6oB5qJaI</a:t>
            </a:r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סרטון עץ הכסף - עברית </a:t>
            </a:r>
            <a:endParaRPr lang="he-IL" dirty="0"/>
          </a:p>
        </p:txBody>
      </p:sp>
      <p:pic>
        <p:nvPicPr>
          <p:cNvPr id="4" name="Picture 2" descr="http://suchagoodegg.files.wordpress.com/2009/11/tre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48" y="3500438"/>
            <a:ext cx="3109051" cy="317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http://www.youtube.com/watch?v=mDFt_J2QSQo</a:t>
            </a:r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סרטון עץ הכסף – אנגלית </a:t>
            </a:r>
            <a:endParaRPr lang="he-IL" dirty="0"/>
          </a:p>
        </p:txBody>
      </p:sp>
      <p:pic>
        <p:nvPicPr>
          <p:cNvPr id="4" name="Picture 2" descr="http://suchagoodegg.files.wordpress.com/2009/11/tre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0" y="3071810"/>
            <a:ext cx="3109051" cy="317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קיבלתם כסף במתנה...... על מה תוציאו סכום זה?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2357422" y="2000240"/>
            <a:ext cx="5072098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800" b="1" dirty="0" smtClean="0"/>
              <a:t>2000 ₪ </a:t>
            </a:r>
            <a:endParaRPr lang="he-IL" sz="4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e-IL" sz="3200" b="1" dirty="0" smtClean="0"/>
              <a:t>מזון</a:t>
            </a:r>
          </a:p>
          <a:p>
            <a:r>
              <a:rPr lang="he-IL" sz="3200" b="1" dirty="0" smtClean="0"/>
              <a:t>בגדים</a:t>
            </a:r>
          </a:p>
          <a:p>
            <a:r>
              <a:rPr lang="he-IL" sz="3200" b="1" dirty="0" smtClean="0"/>
              <a:t>חופשה</a:t>
            </a:r>
          </a:p>
          <a:p>
            <a:r>
              <a:rPr lang="he-IL" sz="3200" b="1" dirty="0" smtClean="0"/>
              <a:t>בילויים</a:t>
            </a:r>
          </a:p>
          <a:p>
            <a:r>
              <a:rPr lang="he-IL" sz="3200" b="1" dirty="0" smtClean="0"/>
              <a:t>מסעדה</a:t>
            </a:r>
          </a:p>
          <a:p>
            <a:r>
              <a:rPr lang="he-IL" sz="3200" b="1" dirty="0" smtClean="0"/>
              <a:t>קוסמטיקה</a:t>
            </a:r>
          </a:p>
          <a:p>
            <a:r>
              <a:rPr lang="he-IL" sz="3200" b="1" dirty="0" smtClean="0"/>
              <a:t>ספרים </a:t>
            </a:r>
          </a:p>
          <a:p>
            <a:r>
              <a:rPr lang="he-IL" sz="3200" b="1" dirty="0" smtClean="0"/>
              <a:t>מתנות </a:t>
            </a:r>
          </a:p>
          <a:p>
            <a:r>
              <a:rPr lang="he-IL" sz="3200" b="1" dirty="0" smtClean="0"/>
              <a:t>אחר</a:t>
            </a:r>
            <a:endParaRPr lang="he-IL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על מה תוציאו סכום כסף זה? </a:t>
            </a:r>
            <a:endParaRPr lang="he-IL" dirty="0"/>
          </a:p>
        </p:txBody>
      </p:sp>
      <p:pic>
        <p:nvPicPr>
          <p:cNvPr id="4" name="imgPreview" descr="ארנקי כסף,ארנקים,בתי-עסק,כסף,כספים,מזוודות,מטבע,מטבעות,סימני דולר,סימנים,סמלי מטבע,סמלים,עסקים,צילומים,תיקים,תמונות,תצלומים"/>
          <p:cNvPicPr/>
          <p:nvPr/>
        </p:nvPicPr>
        <p:blipFill>
          <a:blip r:embed="rId2" r:link="rId3" cstate="print"/>
          <a:srcRect t="14235" b="15302"/>
          <a:stretch>
            <a:fillRect/>
          </a:stretch>
        </p:blipFill>
        <p:spPr bwMode="auto">
          <a:xfrm>
            <a:off x="1500166" y="2143116"/>
            <a:ext cx="3643338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he-IL" sz="7400" b="1" dirty="0" smtClean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מה ניתן ללמוד מתרגיל זה? </a:t>
            </a:r>
            <a:endParaRPr lang="en-US" sz="74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he-IL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מה היו הקריטריונים להחלטתכם? מה היו שיקולי הדעת? </a:t>
            </a:r>
            <a:endParaRPr lang="en-US" sz="74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he-IL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יצירת קטגוריות: אילו צרכים, החלטות להווה, החלטות לעתיד, לעצמי, לאחרים </a:t>
            </a:r>
            <a:endParaRPr lang="en-US" sz="74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he-IL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האם היה משהו משותף לכולכם?</a:t>
            </a:r>
            <a:endParaRPr lang="en-US" sz="74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he-IL" sz="7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אם הסכום היה גדול יותר, נאמר 10.000 ₪ האם הייתם מחליטים אחרת? </a:t>
            </a:r>
            <a:endParaRPr lang="en-US" sz="74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ניתן ללמוד מהתרגיל? </a:t>
            </a:r>
            <a:endParaRPr lang="he-IL" dirty="0"/>
          </a:p>
        </p:txBody>
      </p:sp>
      <p:pic>
        <p:nvPicPr>
          <p:cNvPr id="4" name="Picture 2" descr="http://www.kab.co.il/media/500-3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94" y="5143512"/>
            <a:ext cx="3143271" cy="168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he-IL" dirty="0" smtClean="0"/>
          </a:p>
          <a:p>
            <a:pPr lvl="0"/>
            <a:endParaRPr lang="he-IL" dirty="0" smtClean="0"/>
          </a:p>
          <a:p>
            <a:pPr lvl="0">
              <a:buFont typeface="Wingdings" pitchFamily="2" charset="2"/>
              <a:buChar char="Ø"/>
            </a:pPr>
            <a:r>
              <a:rPr lang="he-IL" sz="3600" dirty="0" smtClean="0"/>
              <a:t>כסף מנהל לנו את החיים.</a:t>
            </a:r>
            <a:endParaRPr lang="en-US" sz="3600" dirty="0" smtClean="0"/>
          </a:p>
          <a:p>
            <a:pPr lvl="0">
              <a:buFont typeface="Wingdings" pitchFamily="2" charset="2"/>
              <a:buChar char="Ø"/>
            </a:pPr>
            <a:r>
              <a:rPr lang="he-IL" sz="3600" dirty="0" smtClean="0"/>
              <a:t>בשביל כסף צריך לעבוד קשה.</a:t>
            </a:r>
            <a:endParaRPr lang="en-US" sz="3600" dirty="0" smtClean="0"/>
          </a:p>
          <a:p>
            <a:pPr lvl="0">
              <a:buFont typeface="Wingdings" pitchFamily="2" charset="2"/>
              <a:buChar char="Ø"/>
            </a:pPr>
            <a:r>
              <a:rPr lang="he-IL" sz="3600" dirty="0" smtClean="0"/>
              <a:t>כסף הולך לכסף.</a:t>
            </a:r>
            <a:endParaRPr lang="en-US" sz="3600" dirty="0" smtClean="0"/>
          </a:p>
          <a:p>
            <a:pPr lvl="0">
              <a:buFont typeface="Wingdings" pitchFamily="2" charset="2"/>
              <a:buChar char="Ø"/>
            </a:pPr>
            <a:r>
              <a:rPr lang="he-IL" sz="3600" dirty="0" smtClean="0"/>
              <a:t>להרוויח הרבה כסף, זה עניין של מזל.</a:t>
            </a:r>
            <a:endParaRPr lang="en-US" sz="3600" dirty="0" smtClean="0"/>
          </a:p>
          <a:p>
            <a:pPr lvl="0">
              <a:buFont typeface="Wingdings" pitchFamily="2" charset="2"/>
              <a:buChar char="Ø"/>
            </a:pPr>
            <a:r>
              <a:rPr lang="he-IL" sz="3600" dirty="0" smtClean="0"/>
              <a:t>אלה שמתעשרים, עושים זאת על גבם של אחרים. </a:t>
            </a:r>
            <a:endParaRPr lang="en-US" sz="3600" dirty="0" smtClean="0"/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/>
          <a:lstStyle/>
          <a:p>
            <a:pPr algn="ctr"/>
            <a:r>
              <a:rPr lang="he-IL" dirty="0" smtClean="0"/>
              <a:t>היגדים בנושא כסף </a:t>
            </a:r>
            <a:endParaRPr lang="he-IL" dirty="0"/>
          </a:p>
        </p:txBody>
      </p:sp>
      <p:pic>
        <p:nvPicPr>
          <p:cNvPr id="4" name="Picture 3" descr="http://upload.wikimedia.org/wikipedia/he/thumb/1/14/Heraclius22.jpg/250px-Heraclius22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0"/>
            <a:ext cx="1643042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תמונה 1" descr="מעטפה מכילה כסף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2428868"/>
            <a:ext cx="1428728" cy="1443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he-IL" sz="3200" b="1" dirty="0" smtClean="0"/>
              <a:t>צרה שניתן לפתור אותה בכסף אינה צרה....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3200" b="1" dirty="0" smtClean="0"/>
              <a:t>כסף לא מבטיח אושר.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3200" b="1" dirty="0" smtClean="0"/>
              <a:t>צריך לחסוך לעת זקנה. 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3200" b="1" dirty="0" smtClean="0"/>
              <a:t>הכסף – זה לא העיקר בחיים. 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3200" b="1" dirty="0" smtClean="0"/>
              <a:t>תחיה בהתאם ליכולות שלך</a:t>
            </a:r>
            <a:r>
              <a:rPr lang="en-US" sz="3200" b="1" dirty="0" smtClean="0"/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he-IL" sz="3200" b="1" dirty="0" smtClean="0"/>
              <a:t>עדיף לשמור את הכסף למקרי חירום.</a:t>
            </a:r>
            <a:endParaRPr lang="en-US" sz="32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3200" b="1" dirty="0" smtClean="0"/>
              <a:t>הכסף הורס את הבנאדם</a:t>
            </a:r>
            <a:r>
              <a:rPr lang="en-US" sz="3200" b="1" dirty="0" smtClean="0"/>
              <a:t>.</a:t>
            </a:r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היגדים בנושא כסף... </a:t>
            </a:r>
            <a:endParaRPr lang="he-IL" dirty="0"/>
          </a:p>
        </p:txBody>
      </p:sp>
      <p:pic>
        <p:nvPicPr>
          <p:cNvPr id="4" name="תמונה 1" descr="מעטפה מכילה כסף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8" y="5414983"/>
            <a:ext cx="1428728" cy="1443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Font typeface="Wingdings" pitchFamily="2" charset="2"/>
              <a:buChar char="Ø"/>
            </a:pPr>
            <a:r>
              <a:rPr lang="he-IL" sz="2800" b="1" dirty="0" smtClean="0"/>
              <a:t>לכל דבר יש מדבקה עם מחיר.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2800" b="1" dirty="0" smtClean="0"/>
              <a:t>כסף בא וכסף הולך.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2800" b="1" dirty="0" smtClean="0"/>
              <a:t>כסף מגיע תמיד למי שסביבי ולא אליי.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2800" b="1" dirty="0" smtClean="0"/>
              <a:t>אכול ושתה כי מחר תמות.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2800" b="1" dirty="0" smtClean="0"/>
              <a:t>כסף אינו יכול לקנות דברים אשר אינם עומדים למכירה.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2800" b="1" dirty="0" smtClean="0"/>
              <a:t>כסף לא גדל על עצים.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2800" b="1" dirty="0" smtClean="0"/>
              <a:t>הכסף משחית.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2800" b="1" dirty="0" smtClean="0"/>
              <a:t>איזהו עשיר? השמח בחלקו.</a:t>
            </a:r>
            <a:endParaRPr lang="en-US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he-IL" sz="2800" b="1" dirty="0" smtClean="0"/>
              <a:t>כסף הוא כמו זבל אורגני, יש לו ערך רק שמפזרים אותו.</a:t>
            </a:r>
            <a:endParaRPr lang="en-US" sz="2800" b="1" dirty="0" smtClean="0"/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היגדים בנושא כסף....</a:t>
            </a:r>
            <a:endParaRPr lang="he-IL" dirty="0"/>
          </a:p>
        </p:txBody>
      </p:sp>
      <p:pic>
        <p:nvPicPr>
          <p:cNvPr id="4" name="תמונה 1" descr="מעטפה מכילה כסף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72" y="0"/>
            <a:ext cx="1428728" cy="1443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288</Words>
  <Application>Microsoft Office PowerPoint</Application>
  <PresentationFormat>‫הצגה על המסך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אמונות ועמדות בנושא כסף </vt:lpstr>
      <vt:lpstr>סרטון עץ הכסף - עברית </vt:lpstr>
      <vt:lpstr>סרטון עץ הכסף – אנגלית </vt:lpstr>
      <vt:lpstr>קיבלתם כסף במתנה...... על מה תוציאו סכום זה?</vt:lpstr>
      <vt:lpstr>על מה תוציאו סכום כסף זה? </vt:lpstr>
      <vt:lpstr>מה ניתן ללמוד מהתרגיל? </vt:lpstr>
      <vt:lpstr>היגדים בנושא כסף </vt:lpstr>
      <vt:lpstr>היגדים בנושא כסף... </vt:lpstr>
      <vt:lpstr>היגדים בנושא כסף....</vt:lpstr>
      <vt:lpstr>כסף מסובב את העולם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אמונות ועמדות בנושא כסף</dc:title>
  <dc:creator>eilat</dc:creator>
  <cp:lastModifiedBy>Eilat Katz</cp:lastModifiedBy>
  <cp:revision>8</cp:revision>
  <dcterms:created xsi:type="dcterms:W3CDTF">2014-03-02T10:03:38Z</dcterms:created>
  <dcterms:modified xsi:type="dcterms:W3CDTF">2019-10-22T15:09:05Z</dcterms:modified>
</cp:coreProperties>
</file>