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4" r:id="rId5"/>
    <p:sldId id="268" r:id="rId6"/>
    <p:sldId id="267" r:id="rId7"/>
    <p:sldId id="269" r:id="rId8"/>
    <p:sldId id="259" r:id="rId9"/>
    <p:sldId id="260" r:id="rId10"/>
    <p:sldId id="261" r:id="rId11"/>
    <p:sldId id="262" r:id="rId12"/>
    <p:sldId id="270" r:id="rId13"/>
    <p:sldId id="273" r:id="rId14"/>
    <p:sldId id="272" r:id="rId15"/>
    <p:sldId id="271" r:id="rId1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9AEA71-0069-4024-B941-DF4FE1E6D70A}" type="datetimeFigureOut">
              <a:rPr lang="he-IL" smtClean="0"/>
              <a:pPr/>
              <a:t>ל'/תשרי/תש"פ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87884D90-F917-4DD2-9BFB-61AD063F57E1}"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49AEA71-0069-4024-B941-DF4FE1E6D70A}" type="datetimeFigureOut">
              <a:rPr lang="he-IL" smtClean="0"/>
              <a:pPr/>
              <a:t>ל'/תשרי/תש"פ</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884D90-F917-4DD2-9BFB-61AD063F57E1}"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9643" y="2506734"/>
            <a:ext cx="7772400" cy="1386932"/>
          </a:xfrm>
        </p:spPr>
        <p:txBody>
          <a:bodyPr>
            <a:normAutofit fontScale="90000"/>
          </a:bodyPr>
          <a:lstStyle/>
          <a:p>
            <a:r>
              <a:rPr lang="he-IL" b="1" dirty="0" smtClean="0">
                <a:solidFill>
                  <a:srgbClr val="FF0000"/>
                </a:solidFill>
                <a:cs typeface="+mn-cs"/>
              </a:rPr>
              <a:t> </a:t>
            </a:r>
            <a:r>
              <a:rPr lang="he-IL" b="1" dirty="0" smtClean="0">
                <a:solidFill>
                  <a:srgbClr val="FF0000"/>
                </a:solidFill>
                <a:cs typeface="+mn-cs"/>
              </a:rPr>
              <a:t/>
            </a:r>
            <a:br>
              <a:rPr lang="he-IL" b="1" dirty="0" smtClean="0">
                <a:solidFill>
                  <a:srgbClr val="FF0000"/>
                </a:solidFill>
                <a:cs typeface="+mn-cs"/>
              </a:rPr>
            </a:br>
            <a:r>
              <a:rPr lang="he-IL" b="1" dirty="0" smtClean="0">
                <a:solidFill>
                  <a:srgbClr val="FF0000"/>
                </a:solidFill>
                <a:latin typeface="Tahoma" panose="020B0604030504040204" pitchFamily="34" charset="0"/>
                <a:ea typeface="Tahoma" panose="020B0604030504040204" pitchFamily="34" charset="0"/>
                <a:cs typeface="Tahoma" panose="020B0604030504040204" pitchFamily="34" charset="0"/>
              </a:rPr>
              <a:t>ערפיח וגשם </a:t>
            </a:r>
            <a:r>
              <a:rPr lang="he-IL" b="1" dirty="0" smtClean="0">
                <a:solidFill>
                  <a:srgbClr val="FF0000"/>
                </a:solidFill>
                <a:latin typeface="Tahoma" panose="020B0604030504040204" pitchFamily="34" charset="0"/>
                <a:ea typeface="Tahoma" panose="020B0604030504040204" pitchFamily="34" charset="0"/>
                <a:cs typeface="Tahoma" panose="020B0604030504040204" pitchFamily="34" charset="0"/>
              </a:rPr>
              <a:t>חומצי</a:t>
            </a:r>
            <a:br>
              <a:rPr lang="he-IL" b="1" dirty="0" smtClean="0">
                <a:solidFill>
                  <a:srgbClr val="FF0000"/>
                </a:solidFill>
                <a:latin typeface="Tahoma" panose="020B0604030504040204" pitchFamily="34" charset="0"/>
                <a:ea typeface="Tahoma" panose="020B0604030504040204" pitchFamily="34" charset="0"/>
                <a:cs typeface="Tahoma" panose="020B0604030504040204" pitchFamily="34" charset="0"/>
              </a:rPr>
            </a:br>
            <a:r>
              <a:rPr lang="he-IL" b="1" dirty="0" smtClean="0">
                <a:solidFill>
                  <a:srgbClr val="FF0000"/>
                </a:solidFill>
                <a:latin typeface="Tahoma" panose="020B0604030504040204" pitchFamily="34" charset="0"/>
                <a:ea typeface="Tahoma" panose="020B0604030504040204" pitchFamily="34" charset="0"/>
                <a:cs typeface="Tahoma" panose="020B0604030504040204" pitchFamily="34" charset="0"/>
              </a:rPr>
              <a:t>מדעים- מדעי כדור הארץ</a:t>
            </a:r>
            <a:r>
              <a:rPr lang="he-IL"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he-IL"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1371600" y="5085184"/>
            <a:ext cx="6368752" cy="553616"/>
          </a:xfrm>
        </p:spPr>
        <p:txBody>
          <a:bodyPr>
            <a:normAutofit/>
          </a:bodyPr>
          <a:lstStyle/>
          <a:p>
            <a:r>
              <a:rPr lang="he-IL" sz="28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עריכה אילת כ"ץ – </a:t>
            </a:r>
            <a:r>
              <a:rPr lang="he-IL" sz="28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תוכנית היל"ה</a:t>
            </a:r>
            <a:endParaRPr lang="he-IL" sz="28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grpSp>
        <p:nvGrpSpPr>
          <p:cNvPr id="4" name="Group 161"/>
          <p:cNvGrpSpPr>
            <a:grpSpLocks/>
          </p:cNvGrpSpPr>
          <p:nvPr/>
        </p:nvGrpSpPr>
        <p:grpSpPr bwMode="auto">
          <a:xfrm>
            <a:off x="443181" y="113478"/>
            <a:ext cx="2073275" cy="2403475"/>
            <a:chOff x="1553" y="2963"/>
            <a:chExt cx="1426" cy="1440"/>
          </a:xfrm>
        </p:grpSpPr>
        <p:sp>
          <p:nvSpPr>
            <p:cNvPr id="5" name="Freeform 159"/>
            <p:cNvSpPr>
              <a:spLocks/>
            </p:cNvSpPr>
            <p:nvPr/>
          </p:nvSpPr>
          <p:spPr bwMode="auto">
            <a:xfrm>
              <a:off x="1553" y="2963"/>
              <a:ext cx="1426" cy="1440"/>
            </a:xfrm>
            <a:custGeom>
              <a:avLst/>
              <a:gdLst>
                <a:gd name="T0" fmla="*/ 35 w 2179"/>
                <a:gd name="T1" fmla="*/ 2022 h 2165"/>
                <a:gd name="T2" fmla="*/ 53 w 2179"/>
                <a:gd name="T3" fmla="*/ 1798 h 2165"/>
                <a:gd name="T4" fmla="*/ 20 w 2179"/>
                <a:gd name="T5" fmla="*/ 1673 h 2165"/>
                <a:gd name="T6" fmla="*/ 73 w 2179"/>
                <a:gd name="T7" fmla="*/ 1549 h 2165"/>
                <a:gd name="T8" fmla="*/ 12 w 2179"/>
                <a:gd name="T9" fmla="*/ 1419 h 2165"/>
                <a:gd name="T10" fmla="*/ 23 w 2179"/>
                <a:gd name="T11" fmla="*/ 1285 h 2165"/>
                <a:gd name="T12" fmla="*/ 3 w 2179"/>
                <a:gd name="T13" fmla="*/ 1064 h 2165"/>
                <a:gd name="T14" fmla="*/ 63 w 2179"/>
                <a:gd name="T15" fmla="*/ 951 h 2165"/>
                <a:gd name="T16" fmla="*/ 24 w 2179"/>
                <a:gd name="T17" fmla="*/ 825 h 2165"/>
                <a:gd name="T18" fmla="*/ 14 w 2179"/>
                <a:gd name="T19" fmla="*/ 579 h 2165"/>
                <a:gd name="T20" fmla="*/ 10 w 2179"/>
                <a:gd name="T21" fmla="*/ 442 h 2165"/>
                <a:gd name="T22" fmla="*/ 22 w 2179"/>
                <a:gd name="T23" fmla="*/ 221 h 2165"/>
                <a:gd name="T24" fmla="*/ 38 w 2179"/>
                <a:gd name="T25" fmla="*/ 93 h 2165"/>
                <a:gd name="T26" fmla="*/ 161 w 2179"/>
                <a:gd name="T27" fmla="*/ 33 h 2165"/>
                <a:gd name="T28" fmla="*/ 287 w 2179"/>
                <a:gd name="T29" fmla="*/ 20 h 2165"/>
                <a:gd name="T30" fmla="*/ 401 w 2179"/>
                <a:gd name="T31" fmla="*/ 16 h 2165"/>
                <a:gd name="T32" fmla="*/ 531 w 2179"/>
                <a:gd name="T33" fmla="*/ 45 h 2165"/>
                <a:gd name="T34" fmla="*/ 671 w 2179"/>
                <a:gd name="T35" fmla="*/ 4 h 2165"/>
                <a:gd name="T36" fmla="*/ 798 w 2179"/>
                <a:gd name="T37" fmla="*/ 42 h 2165"/>
                <a:gd name="T38" fmla="*/ 923 w 2179"/>
                <a:gd name="T39" fmla="*/ 74 h 2165"/>
                <a:gd name="T40" fmla="*/ 1054 w 2179"/>
                <a:gd name="T41" fmla="*/ 20 h 2165"/>
                <a:gd name="T42" fmla="*/ 1190 w 2179"/>
                <a:gd name="T43" fmla="*/ 37 h 2165"/>
                <a:gd name="T44" fmla="*/ 1327 w 2179"/>
                <a:gd name="T45" fmla="*/ 59 h 2165"/>
                <a:gd name="T46" fmla="*/ 1459 w 2179"/>
                <a:gd name="T47" fmla="*/ 51 h 2165"/>
                <a:gd name="T48" fmla="*/ 1586 w 2179"/>
                <a:gd name="T49" fmla="*/ 16 h 2165"/>
                <a:gd name="T50" fmla="*/ 1731 w 2179"/>
                <a:gd name="T51" fmla="*/ 45 h 2165"/>
                <a:gd name="T52" fmla="*/ 1858 w 2179"/>
                <a:gd name="T53" fmla="*/ 11 h 2165"/>
                <a:gd name="T54" fmla="*/ 1981 w 2179"/>
                <a:gd name="T55" fmla="*/ 44 h 2165"/>
                <a:gd name="T56" fmla="*/ 2102 w 2179"/>
                <a:gd name="T57" fmla="*/ 32 h 2165"/>
                <a:gd name="T58" fmla="*/ 2138 w 2179"/>
                <a:gd name="T59" fmla="*/ 125 h 2165"/>
                <a:gd name="T60" fmla="*/ 2137 w 2179"/>
                <a:gd name="T61" fmla="*/ 268 h 2165"/>
                <a:gd name="T62" fmla="*/ 2140 w 2179"/>
                <a:gd name="T63" fmla="*/ 444 h 2165"/>
                <a:gd name="T64" fmla="*/ 2149 w 2179"/>
                <a:gd name="T65" fmla="*/ 680 h 2165"/>
                <a:gd name="T66" fmla="*/ 2116 w 2179"/>
                <a:gd name="T67" fmla="*/ 810 h 2165"/>
                <a:gd name="T68" fmla="*/ 2170 w 2179"/>
                <a:gd name="T69" fmla="*/ 934 h 2165"/>
                <a:gd name="T70" fmla="*/ 2156 w 2179"/>
                <a:gd name="T71" fmla="*/ 1144 h 2165"/>
                <a:gd name="T72" fmla="*/ 2179 w 2179"/>
                <a:gd name="T73" fmla="*/ 1307 h 2165"/>
                <a:gd name="T74" fmla="*/ 2144 w 2179"/>
                <a:gd name="T75" fmla="*/ 1470 h 2165"/>
                <a:gd name="T76" fmla="*/ 2149 w 2179"/>
                <a:gd name="T77" fmla="*/ 1680 h 2165"/>
                <a:gd name="T78" fmla="*/ 2145 w 2179"/>
                <a:gd name="T79" fmla="*/ 1888 h 2165"/>
                <a:gd name="T80" fmla="*/ 2171 w 2179"/>
                <a:gd name="T81" fmla="*/ 2018 h 2165"/>
                <a:gd name="T82" fmla="*/ 2107 w 2179"/>
                <a:gd name="T83" fmla="*/ 2109 h 2165"/>
                <a:gd name="T84" fmla="*/ 2002 w 2179"/>
                <a:gd name="T85" fmla="*/ 2110 h 2165"/>
                <a:gd name="T86" fmla="*/ 1876 w 2179"/>
                <a:gd name="T87" fmla="*/ 2141 h 2165"/>
                <a:gd name="T88" fmla="*/ 1743 w 2179"/>
                <a:gd name="T89" fmla="*/ 2094 h 2165"/>
                <a:gd name="T90" fmla="*/ 1609 w 2179"/>
                <a:gd name="T91" fmla="*/ 2094 h 2165"/>
                <a:gd name="T92" fmla="*/ 1472 w 2179"/>
                <a:gd name="T93" fmla="*/ 2130 h 2165"/>
                <a:gd name="T94" fmla="*/ 1335 w 2179"/>
                <a:gd name="T95" fmla="*/ 2155 h 2165"/>
                <a:gd name="T96" fmla="*/ 1200 w 2179"/>
                <a:gd name="T97" fmla="*/ 2134 h 2165"/>
                <a:gd name="T98" fmla="*/ 1068 w 2179"/>
                <a:gd name="T99" fmla="*/ 2127 h 2165"/>
                <a:gd name="T100" fmla="*/ 941 w 2179"/>
                <a:gd name="T101" fmla="*/ 2153 h 2165"/>
                <a:gd name="T102" fmla="*/ 814 w 2179"/>
                <a:gd name="T103" fmla="*/ 2095 h 2165"/>
                <a:gd name="T104" fmla="*/ 683 w 2179"/>
                <a:gd name="T105" fmla="*/ 2092 h 2165"/>
                <a:gd name="T106" fmla="*/ 548 w 2179"/>
                <a:gd name="T107" fmla="*/ 2123 h 2165"/>
                <a:gd name="T108" fmla="*/ 411 w 2179"/>
                <a:gd name="T109" fmla="*/ 2151 h 2165"/>
                <a:gd name="T110" fmla="*/ 275 w 2179"/>
                <a:gd name="T111" fmla="*/ 2143 h 2165"/>
                <a:gd name="T112" fmla="*/ 134 w 2179"/>
                <a:gd name="T113" fmla="*/ 2130 h 216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179"/>
                <a:gd name="T172" fmla="*/ 0 h 2165"/>
                <a:gd name="T173" fmla="*/ 2179 w 2179"/>
                <a:gd name="T174" fmla="*/ 2165 h 216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179" h="2165">
                  <a:moveTo>
                    <a:pt x="31" y="2133"/>
                  </a:moveTo>
                  <a:lnTo>
                    <a:pt x="16" y="2114"/>
                  </a:lnTo>
                  <a:lnTo>
                    <a:pt x="11" y="2096"/>
                  </a:lnTo>
                  <a:lnTo>
                    <a:pt x="12" y="2079"/>
                  </a:lnTo>
                  <a:lnTo>
                    <a:pt x="19" y="2062"/>
                  </a:lnTo>
                  <a:lnTo>
                    <a:pt x="26" y="2043"/>
                  </a:lnTo>
                  <a:lnTo>
                    <a:pt x="35" y="2022"/>
                  </a:lnTo>
                  <a:lnTo>
                    <a:pt x="42" y="2000"/>
                  </a:lnTo>
                  <a:lnTo>
                    <a:pt x="45" y="1974"/>
                  </a:lnTo>
                  <a:lnTo>
                    <a:pt x="46" y="1929"/>
                  </a:lnTo>
                  <a:lnTo>
                    <a:pt x="49" y="1898"/>
                  </a:lnTo>
                  <a:lnTo>
                    <a:pt x="53" y="1868"/>
                  </a:lnTo>
                  <a:lnTo>
                    <a:pt x="54" y="1824"/>
                  </a:lnTo>
                  <a:lnTo>
                    <a:pt x="53" y="1798"/>
                  </a:lnTo>
                  <a:lnTo>
                    <a:pt x="48" y="1779"/>
                  </a:lnTo>
                  <a:lnTo>
                    <a:pt x="43" y="1762"/>
                  </a:lnTo>
                  <a:lnTo>
                    <a:pt x="37" y="1748"/>
                  </a:lnTo>
                  <a:lnTo>
                    <a:pt x="31" y="1734"/>
                  </a:lnTo>
                  <a:lnTo>
                    <a:pt x="25" y="1717"/>
                  </a:lnTo>
                  <a:lnTo>
                    <a:pt x="21" y="1699"/>
                  </a:lnTo>
                  <a:lnTo>
                    <a:pt x="20" y="1673"/>
                  </a:lnTo>
                  <a:lnTo>
                    <a:pt x="22" y="1648"/>
                  </a:lnTo>
                  <a:lnTo>
                    <a:pt x="28" y="1629"/>
                  </a:lnTo>
                  <a:lnTo>
                    <a:pt x="37" y="1613"/>
                  </a:lnTo>
                  <a:lnTo>
                    <a:pt x="48" y="1599"/>
                  </a:lnTo>
                  <a:lnTo>
                    <a:pt x="58" y="1584"/>
                  </a:lnTo>
                  <a:lnTo>
                    <a:pt x="67" y="1568"/>
                  </a:lnTo>
                  <a:lnTo>
                    <a:pt x="73" y="1549"/>
                  </a:lnTo>
                  <a:lnTo>
                    <a:pt x="76" y="1524"/>
                  </a:lnTo>
                  <a:lnTo>
                    <a:pt x="72" y="1499"/>
                  </a:lnTo>
                  <a:lnTo>
                    <a:pt x="63" y="1480"/>
                  </a:lnTo>
                  <a:lnTo>
                    <a:pt x="51" y="1464"/>
                  </a:lnTo>
                  <a:lnTo>
                    <a:pt x="38" y="1449"/>
                  </a:lnTo>
                  <a:lnTo>
                    <a:pt x="24" y="1435"/>
                  </a:lnTo>
                  <a:lnTo>
                    <a:pt x="12" y="1419"/>
                  </a:lnTo>
                  <a:lnTo>
                    <a:pt x="3" y="1400"/>
                  </a:lnTo>
                  <a:lnTo>
                    <a:pt x="0" y="1375"/>
                  </a:lnTo>
                  <a:lnTo>
                    <a:pt x="1" y="1349"/>
                  </a:lnTo>
                  <a:lnTo>
                    <a:pt x="5" y="1330"/>
                  </a:lnTo>
                  <a:lnTo>
                    <a:pt x="11" y="1314"/>
                  </a:lnTo>
                  <a:lnTo>
                    <a:pt x="17" y="1299"/>
                  </a:lnTo>
                  <a:lnTo>
                    <a:pt x="23" y="1285"/>
                  </a:lnTo>
                  <a:lnTo>
                    <a:pt x="28" y="1269"/>
                  </a:lnTo>
                  <a:lnTo>
                    <a:pt x="33" y="1249"/>
                  </a:lnTo>
                  <a:lnTo>
                    <a:pt x="34" y="1224"/>
                  </a:lnTo>
                  <a:lnTo>
                    <a:pt x="30" y="1178"/>
                  </a:lnTo>
                  <a:lnTo>
                    <a:pt x="19" y="1144"/>
                  </a:lnTo>
                  <a:lnTo>
                    <a:pt x="8" y="1110"/>
                  </a:lnTo>
                  <a:lnTo>
                    <a:pt x="3" y="1064"/>
                  </a:lnTo>
                  <a:lnTo>
                    <a:pt x="5" y="1040"/>
                  </a:lnTo>
                  <a:lnTo>
                    <a:pt x="13" y="1021"/>
                  </a:lnTo>
                  <a:lnTo>
                    <a:pt x="23" y="1007"/>
                  </a:lnTo>
                  <a:lnTo>
                    <a:pt x="35" y="995"/>
                  </a:lnTo>
                  <a:lnTo>
                    <a:pt x="46" y="984"/>
                  </a:lnTo>
                  <a:lnTo>
                    <a:pt x="56" y="969"/>
                  </a:lnTo>
                  <a:lnTo>
                    <a:pt x="63" y="951"/>
                  </a:lnTo>
                  <a:lnTo>
                    <a:pt x="66" y="927"/>
                  </a:lnTo>
                  <a:lnTo>
                    <a:pt x="63" y="903"/>
                  </a:lnTo>
                  <a:lnTo>
                    <a:pt x="58" y="883"/>
                  </a:lnTo>
                  <a:lnTo>
                    <a:pt x="50" y="867"/>
                  </a:lnTo>
                  <a:lnTo>
                    <a:pt x="42" y="853"/>
                  </a:lnTo>
                  <a:lnTo>
                    <a:pt x="32" y="840"/>
                  </a:lnTo>
                  <a:lnTo>
                    <a:pt x="24" y="825"/>
                  </a:lnTo>
                  <a:lnTo>
                    <a:pt x="19" y="805"/>
                  </a:lnTo>
                  <a:lnTo>
                    <a:pt x="16" y="781"/>
                  </a:lnTo>
                  <a:lnTo>
                    <a:pt x="15" y="735"/>
                  </a:lnTo>
                  <a:lnTo>
                    <a:pt x="13" y="700"/>
                  </a:lnTo>
                  <a:lnTo>
                    <a:pt x="11" y="666"/>
                  </a:lnTo>
                  <a:lnTo>
                    <a:pt x="10" y="620"/>
                  </a:lnTo>
                  <a:lnTo>
                    <a:pt x="14" y="579"/>
                  </a:lnTo>
                  <a:lnTo>
                    <a:pt x="25" y="553"/>
                  </a:lnTo>
                  <a:lnTo>
                    <a:pt x="36" y="527"/>
                  </a:lnTo>
                  <a:lnTo>
                    <a:pt x="40" y="485"/>
                  </a:lnTo>
                  <a:lnTo>
                    <a:pt x="36" y="477"/>
                  </a:lnTo>
                  <a:lnTo>
                    <a:pt x="25" y="463"/>
                  </a:lnTo>
                  <a:lnTo>
                    <a:pt x="14" y="451"/>
                  </a:lnTo>
                  <a:lnTo>
                    <a:pt x="10" y="442"/>
                  </a:lnTo>
                  <a:lnTo>
                    <a:pt x="14" y="403"/>
                  </a:lnTo>
                  <a:lnTo>
                    <a:pt x="25" y="370"/>
                  </a:lnTo>
                  <a:lnTo>
                    <a:pt x="36" y="337"/>
                  </a:lnTo>
                  <a:lnTo>
                    <a:pt x="40" y="294"/>
                  </a:lnTo>
                  <a:lnTo>
                    <a:pt x="37" y="256"/>
                  </a:lnTo>
                  <a:lnTo>
                    <a:pt x="30" y="238"/>
                  </a:lnTo>
                  <a:lnTo>
                    <a:pt x="22" y="221"/>
                  </a:lnTo>
                  <a:lnTo>
                    <a:pt x="19" y="182"/>
                  </a:lnTo>
                  <a:lnTo>
                    <a:pt x="19" y="158"/>
                  </a:lnTo>
                  <a:lnTo>
                    <a:pt x="19" y="139"/>
                  </a:lnTo>
                  <a:lnTo>
                    <a:pt x="21" y="126"/>
                  </a:lnTo>
                  <a:lnTo>
                    <a:pt x="24" y="114"/>
                  </a:lnTo>
                  <a:lnTo>
                    <a:pt x="30" y="104"/>
                  </a:lnTo>
                  <a:lnTo>
                    <a:pt x="38" y="93"/>
                  </a:lnTo>
                  <a:lnTo>
                    <a:pt x="50" y="80"/>
                  </a:lnTo>
                  <a:lnTo>
                    <a:pt x="68" y="64"/>
                  </a:lnTo>
                  <a:lnTo>
                    <a:pt x="88" y="47"/>
                  </a:lnTo>
                  <a:lnTo>
                    <a:pt x="105" y="37"/>
                  </a:lnTo>
                  <a:lnTo>
                    <a:pt x="124" y="33"/>
                  </a:lnTo>
                  <a:lnTo>
                    <a:pt x="142" y="32"/>
                  </a:lnTo>
                  <a:lnTo>
                    <a:pt x="161" y="33"/>
                  </a:lnTo>
                  <a:lnTo>
                    <a:pt x="182" y="36"/>
                  </a:lnTo>
                  <a:lnTo>
                    <a:pt x="206" y="38"/>
                  </a:lnTo>
                  <a:lnTo>
                    <a:pt x="232" y="40"/>
                  </a:lnTo>
                  <a:lnTo>
                    <a:pt x="255" y="37"/>
                  </a:lnTo>
                  <a:lnTo>
                    <a:pt x="271" y="33"/>
                  </a:lnTo>
                  <a:lnTo>
                    <a:pt x="280" y="27"/>
                  </a:lnTo>
                  <a:lnTo>
                    <a:pt x="287" y="20"/>
                  </a:lnTo>
                  <a:lnTo>
                    <a:pt x="294" y="12"/>
                  </a:lnTo>
                  <a:lnTo>
                    <a:pt x="303" y="7"/>
                  </a:lnTo>
                  <a:lnTo>
                    <a:pt x="319" y="2"/>
                  </a:lnTo>
                  <a:lnTo>
                    <a:pt x="342" y="0"/>
                  </a:lnTo>
                  <a:lnTo>
                    <a:pt x="367" y="2"/>
                  </a:lnTo>
                  <a:lnTo>
                    <a:pt x="386" y="8"/>
                  </a:lnTo>
                  <a:lnTo>
                    <a:pt x="401" y="16"/>
                  </a:lnTo>
                  <a:lnTo>
                    <a:pt x="414" y="26"/>
                  </a:lnTo>
                  <a:lnTo>
                    <a:pt x="427" y="36"/>
                  </a:lnTo>
                  <a:lnTo>
                    <a:pt x="442" y="44"/>
                  </a:lnTo>
                  <a:lnTo>
                    <a:pt x="460" y="51"/>
                  </a:lnTo>
                  <a:lnTo>
                    <a:pt x="485" y="53"/>
                  </a:lnTo>
                  <a:lnTo>
                    <a:pt x="511" y="51"/>
                  </a:lnTo>
                  <a:lnTo>
                    <a:pt x="531" y="45"/>
                  </a:lnTo>
                  <a:lnTo>
                    <a:pt x="549" y="36"/>
                  </a:lnTo>
                  <a:lnTo>
                    <a:pt x="565" y="27"/>
                  </a:lnTo>
                  <a:lnTo>
                    <a:pt x="582" y="19"/>
                  </a:lnTo>
                  <a:lnTo>
                    <a:pt x="599" y="10"/>
                  </a:lnTo>
                  <a:lnTo>
                    <a:pt x="620" y="4"/>
                  </a:lnTo>
                  <a:lnTo>
                    <a:pt x="645" y="2"/>
                  </a:lnTo>
                  <a:lnTo>
                    <a:pt x="671" y="4"/>
                  </a:lnTo>
                  <a:lnTo>
                    <a:pt x="690" y="9"/>
                  </a:lnTo>
                  <a:lnTo>
                    <a:pt x="707" y="14"/>
                  </a:lnTo>
                  <a:lnTo>
                    <a:pt x="721" y="22"/>
                  </a:lnTo>
                  <a:lnTo>
                    <a:pt x="735" y="30"/>
                  </a:lnTo>
                  <a:lnTo>
                    <a:pt x="752" y="35"/>
                  </a:lnTo>
                  <a:lnTo>
                    <a:pt x="772" y="40"/>
                  </a:lnTo>
                  <a:lnTo>
                    <a:pt x="798" y="42"/>
                  </a:lnTo>
                  <a:lnTo>
                    <a:pt x="823" y="43"/>
                  </a:lnTo>
                  <a:lnTo>
                    <a:pt x="841" y="47"/>
                  </a:lnTo>
                  <a:lnTo>
                    <a:pt x="858" y="52"/>
                  </a:lnTo>
                  <a:lnTo>
                    <a:pt x="872" y="58"/>
                  </a:lnTo>
                  <a:lnTo>
                    <a:pt x="886" y="65"/>
                  </a:lnTo>
                  <a:lnTo>
                    <a:pt x="903" y="69"/>
                  </a:lnTo>
                  <a:lnTo>
                    <a:pt x="923" y="74"/>
                  </a:lnTo>
                  <a:lnTo>
                    <a:pt x="948" y="75"/>
                  </a:lnTo>
                  <a:lnTo>
                    <a:pt x="973" y="71"/>
                  </a:lnTo>
                  <a:lnTo>
                    <a:pt x="993" y="65"/>
                  </a:lnTo>
                  <a:lnTo>
                    <a:pt x="1009" y="54"/>
                  </a:lnTo>
                  <a:lnTo>
                    <a:pt x="1023" y="42"/>
                  </a:lnTo>
                  <a:lnTo>
                    <a:pt x="1038" y="31"/>
                  </a:lnTo>
                  <a:lnTo>
                    <a:pt x="1054" y="20"/>
                  </a:lnTo>
                  <a:lnTo>
                    <a:pt x="1075" y="13"/>
                  </a:lnTo>
                  <a:lnTo>
                    <a:pt x="1100" y="10"/>
                  </a:lnTo>
                  <a:lnTo>
                    <a:pt x="1125" y="12"/>
                  </a:lnTo>
                  <a:lnTo>
                    <a:pt x="1145" y="16"/>
                  </a:lnTo>
                  <a:lnTo>
                    <a:pt x="1161" y="23"/>
                  </a:lnTo>
                  <a:lnTo>
                    <a:pt x="1176" y="30"/>
                  </a:lnTo>
                  <a:lnTo>
                    <a:pt x="1190" y="37"/>
                  </a:lnTo>
                  <a:lnTo>
                    <a:pt x="1206" y="44"/>
                  </a:lnTo>
                  <a:lnTo>
                    <a:pt x="1226" y="48"/>
                  </a:lnTo>
                  <a:lnTo>
                    <a:pt x="1251" y="51"/>
                  </a:lnTo>
                  <a:lnTo>
                    <a:pt x="1277" y="52"/>
                  </a:lnTo>
                  <a:lnTo>
                    <a:pt x="1296" y="54"/>
                  </a:lnTo>
                  <a:lnTo>
                    <a:pt x="1313" y="56"/>
                  </a:lnTo>
                  <a:lnTo>
                    <a:pt x="1327" y="59"/>
                  </a:lnTo>
                  <a:lnTo>
                    <a:pt x="1341" y="64"/>
                  </a:lnTo>
                  <a:lnTo>
                    <a:pt x="1358" y="66"/>
                  </a:lnTo>
                  <a:lnTo>
                    <a:pt x="1378" y="68"/>
                  </a:lnTo>
                  <a:lnTo>
                    <a:pt x="1404" y="69"/>
                  </a:lnTo>
                  <a:lnTo>
                    <a:pt x="1428" y="67"/>
                  </a:lnTo>
                  <a:lnTo>
                    <a:pt x="1446" y="60"/>
                  </a:lnTo>
                  <a:lnTo>
                    <a:pt x="1459" y="51"/>
                  </a:lnTo>
                  <a:lnTo>
                    <a:pt x="1472" y="40"/>
                  </a:lnTo>
                  <a:lnTo>
                    <a:pt x="1483" y="30"/>
                  </a:lnTo>
                  <a:lnTo>
                    <a:pt x="1496" y="20"/>
                  </a:lnTo>
                  <a:lnTo>
                    <a:pt x="1514" y="13"/>
                  </a:lnTo>
                  <a:lnTo>
                    <a:pt x="1538" y="11"/>
                  </a:lnTo>
                  <a:lnTo>
                    <a:pt x="1565" y="12"/>
                  </a:lnTo>
                  <a:lnTo>
                    <a:pt x="1586" y="16"/>
                  </a:lnTo>
                  <a:lnTo>
                    <a:pt x="1605" y="22"/>
                  </a:lnTo>
                  <a:lnTo>
                    <a:pt x="1623" y="29"/>
                  </a:lnTo>
                  <a:lnTo>
                    <a:pt x="1639" y="35"/>
                  </a:lnTo>
                  <a:lnTo>
                    <a:pt x="1659" y="41"/>
                  </a:lnTo>
                  <a:lnTo>
                    <a:pt x="1680" y="45"/>
                  </a:lnTo>
                  <a:lnTo>
                    <a:pt x="1706" y="46"/>
                  </a:lnTo>
                  <a:lnTo>
                    <a:pt x="1731" y="45"/>
                  </a:lnTo>
                  <a:lnTo>
                    <a:pt x="1751" y="41"/>
                  </a:lnTo>
                  <a:lnTo>
                    <a:pt x="1767" y="35"/>
                  </a:lnTo>
                  <a:lnTo>
                    <a:pt x="1783" y="29"/>
                  </a:lnTo>
                  <a:lnTo>
                    <a:pt x="1797" y="22"/>
                  </a:lnTo>
                  <a:lnTo>
                    <a:pt x="1813" y="16"/>
                  </a:lnTo>
                  <a:lnTo>
                    <a:pt x="1833" y="12"/>
                  </a:lnTo>
                  <a:lnTo>
                    <a:pt x="1858" y="11"/>
                  </a:lnTo>
                  <a:lnTo>
                    <a:pt x="1882" y="12"/>
                  </a:lnTo>
                  <a:lnTo>
                    <a:pt x="1902" y="16"/>
                  </a:lnTo>
                  <a:lnTo>
                    <a:pt x="1918" y="22"/>
                  </a:lnTo>
                  <a:lnTo>
                    <a:pt x="1932" y="27"/>
                  </a:lnTo>
                  <a:lnTo>
                    <a:pt x="1946" y="34"/>
                  </a:lnTo>
                  <a:lnTo>
                    <a:pt x="1961" y="40"/>
                  </a:lnTo>
                  <a:lnTo>
                    <a:pt x="1981" y="44"/>
                  </a:lnTo>
                  <a:lnTo>
                    <a:pt x="2005" y="45"/>
                  </a:lnTo>
                  <a:lnTo>
                    <a:pt x="2030" y="43"/>
                  </a:lnTo>
                  <a:lnTo>
                    <a:pt x="2049" y="40"/>
                  </a:lnTo>
                  <a:lnTo>
                    <a:pt x="2065" y="34"/>
                  </a:lnTo>
                  <a:lnTo>
                    <a:pt x="2078" y="31"/>
                  </a:lnTo>
                  <a:lnTo>
                    <a:pt x="2090" y="29"/>
                  </a:lnTo>
                  <a:lnTo>
                    <a:pt x="2102" y="32"/>
                  </a:lnTo>
                  <a:lnTo>
                    <a:pt x="2116" y="40"/>
                  </a:lnTo>
                  <a:lnTo>
                    <a:pt x="2133" y="55"/>
                  </a:lnTo>
                  <a:lnTo>
                    <a:pt x="2148" y="72"/>
                  </a:lnTo>
                  <a:lnTo>
                    <a:pt x="2153" y="88"/>
                  </a:lnTo>
                  <a:lnTo>
                    <a:pt x="2152" y="100"/>
                  </a:lnTo>
                  <a:lnTo>
                    <a:pt x="2147" y="112"/>
                  </a:lnTo>
                  <a:lnTo>
                    <a:pt x="2138" y="125"/>
                  </a:lnTo>
                  <a:lnTo>
                    <a:pt x="2129" y="142"/>
                  </a:lnTo>
                  <a:lnTo>
                    <a:pt x="2122" y="160"/>
                  </a:lnTo>
                  <a:lnTo>
                    <a:pt x="2119" y="186"/>
                  </a:lnTo>
                  <a:lnTo>
                    <a:pt x="2120" y="211"/>
                  </a:lnTo>
                  <a:lnTo>
                    <a:pt x="2125" y="232"/>
                  </a:lnTo>
                  <a:lnTo>
                    <a:pt x="2130" y="250"/>
                  </a:lnTo>
                  <a:lnTo>
                    <a:pt x="2137" y="268"/>
                  </a:lnTo>
                  <a:lnTo>
                    <a:pt x="2142" y="284"/>
                  </a:lnTo>
                  <a:lnTo>
                    <a:pt x="2148" y="303"/>
                  </a:lnTo>
                  <a:lnTo>
                    <a:pt x="2152" y="325"/>
                  </a:lnTo>
                  <a:lnTo>
                    <a:pt x="2153" y="350"/>
                  </a:lnTo>
                  <a:lnTo>
                    <a:pt x="2151" y="392"/>
                  </a:lnTo>
                  <a:lnTo>
                    <a:pt x="2145" y="418"/>
                  </a:lnTo>
                  <a:lnTo>
                    <a:pt x="2140" y="444"/>
                  </a:lnTo>
                  <a:lnTo>
                    <a:pt x="2138" y="486"/>
                  </a:lnTo>
                  <a:lnTo>
                    <a:pt x="2141" y="530"/>
                  </a:lnTo>
                  <a:lnTo>
                    <a:pt x="2147" y="560"/>
                  </a:lnTo>
                  <a:lnTo>
                    <a:pt x="2153" y="591"/>
                  </a:lnTo>
                  <a:lnTo>
                    <a:pt x="2155" y="635"/>
                  </a:lnTo>
                  <a:lnTo>
                    <a:pt x="2153" y="660"/>
                  </a:lnTo>
                  <a:lnTo>
                    <a:pt x="2149" y="680"/>
                  </a:lnTo>
                  <a:lnTo>
                    <a:pt x="2142" y="696"/>
                  </a:lnTo>
                  <a:lnTo>
                    <a:pt x="2134" y="710"/>
                  </a:lnTo>
                  <a:lnTo>
                    <a:pt x="2127" y="725"/>
                  </a:lnTo>
                  <a:lnTo>
                    <a:pt x="2120" y="741"/>
                  </a:lnTo>
                  <a:lnTo>
                    <a:pt x="2116" y="760"/>
                  </a:lnTo>
                  <a:lnTo>
                    <a:pt x="2114" y="785"/>
                  </a:lnTo>
                  <a:lnTo>
                    <a:pt x="2116" y="810"/>
                  </a:lnTo>
                  <a:lnTo>
                    <a:pt x="2122" y="829"/>
                  </a:lnTo>
                  <a:lnTo>
                    <a:pt x="2131" y="845"/>
                  </a:lnTo>
                  <a:lnTo>
                    <a:pt x="2142" y="860"/>
                  </a:lnTo>
                  <a:lnTo>
                    <a:pt x="2152" y="874"/>
                  </a:lnTo>
                  <a:lnTo>
                    <a:pt x="2161" y="890"/>
                  </a:lnTo>
                  <a:lnTo>
                    <a:pt x="2167" y="909"/>
                  </a:lnTo>
                  <a:lnTo>
                    <a:pt x="2170" y="934"/>
                  </a:lnTo>
                  <a:lnTo>
                    <a:pt x="2166" y="978"/>
                  </a:lnTo>
                  <a:lnTo>
                    <a:pt x="2158" y="1009"/>
                  </a:lnTo>
                  <a:lnTo>
                    <a:pt x="2149" y="1040"/>
                  </a:lnTo>
                  <a:lnTo>
                    <a:pt x="2145" y="1084"/>
                  </a:lnTo>
                  <a:lnTo>
                    <a:pt x="2147" y="1109"/>
                  </a:lnTo>
                  <a:lnTo>
                    <a:pt x="2151" y="1128"/>
                  </a:lnTo>
                  <a:lnTo>
                    <a:pt x="2156" y="1144"/>
                  </a:lnTo>
                  <a:lnTo>
                    <a:pt x="2163" y="1158"/>
                  </a:lnTo>
                  <a:lnTo>
                    <a:pt x="2168" y="1173"/>
                  </a:lnTo>
                  <a:lnTo>
                    <a:pt x="2174" y="1189"/>
                  </a:lnTo>
                  <a:lnTo>
                    <a:pt x="2178" y="1208"/>
                  </a:lnTo>
                  <a:lnTo>
                    <a:pt x="2179" y="1233"/>
                  </a:lnTo>
                  <a:lnTo>
                    <a:pt x="2179" y="1277"/>
                  </a:lnTo>
                  <a:lnTo>
                    <a:pt x="2179" y="1307"/>
                  </a:lnTo>
                  <a:lnTo>
                    <a:pt x="2178" y="1337"/>
                  </a:lnTo>
                  <a:lnTo>
                    <a:pt x="2178" y="1381"/>
                  </a:lnTo>
                  <a:lnTo>
                    <a:pt x="2176" y="1406"/>
                  </a:lnTo>
                  <a:lnTo>
                    <a:pt x="2171" y="1425"/>
                  </a:lnTo>
                  <a:lnTo>
                    <a:pt x="2163" y="1442"/>
                  </a:lnTo>
                  <a:lnTo>
                    <a:pt x="2154" y="1456"/>
                  </a:lnTo>
                  <a:lnTo>
                    <a:pt x="2144" y="1470"/>
                  </a:lnTo>
                  <a:lnTo>
                    <a:pt x="2137" y="1487"/>
                  </a:lnTo>
                  <a:lnTo>
                    <a:pt x="2131" y="1505"/>
                  </a:lnTo>
                  <a:lnTo>
                    <a:pt x="2129" y="1531"/>
                  </a:lnTo>
                  <a:lnTo>
                    <a:pt x="2132" y="1574"/>
                  </a:lnTo>
                  <a:lnTo>
                    <a:pt x="2139" y="1605"/>
                  </a:lnTo>
                  <a:lnTo>
                    <a:pt x="2145" y="1636"/>
                  </a:lnTo>
                  <a:lnTo>
                    <a:pt x="2149" y="1680"/>
                  </a:lnTo>
                  <a:lnTo>
                    <a:pt x="2147" y="1724"/>
                  </a:lnTo>
                  <a:lnTo>
                    <a:pt x="2141" y="1755"/>
                  </a:lnTo>
                  <a:lnTo>
                    <a:pt x="2136" y="1785"/>
                  </a:lnTo>
                  <a:lnTo>
                    <a:pt x="2133" y="1829"/>
                  </a:lnTo>
                  <a:lnTo>
                    <a:pt x="2134" y="1853"/>
                  </a:lnTo>
                  <a:lnTo>
                    <a:pt x="2139" y="1873"/>
                  </a:lnTo>
                  <a:lnTo>
                    <a:pt x="2145" y="1888"/>
                  </a:lnTo>
                  <a:lnTo>
                    <a:pt x="2152" y="1903"/>
                  </a:lnTo>
                  <a:lnTo>
                    <a:pt x="2159" y="1917"/>
                  </a:lnTo>
                  <a:lnTo>
                    <a:pt x="2165" y="1932"/>
                  </a:lnTo>
                  <a:lnTo>
                    <a:pt x="2170" y="1952"/>
                  </a:lnTo>
                  <a:lnTo>
                    <a:pt x="2171" y="1976"/>
                  </a:lnTo>
                  <a:lnTo>
                    <a:pt x="2171" y="2000"/>
                  </a:lnTo>
                  <a:lnTo>
                    <a:pt x="2171" y="2018"/>
                  </a:lnTo>
                  <a:lnTo>
                    <a:pt x="2170" y="2032"/>
                  </a:lnTo>
                  <a:lnTo>
                    <a:pt x="2167" y="2043"/>
                  </a:lnTo>
                  <a:lnTo>
                    <a:pt x="2162" y="2053"/>
                  </a:lnTo>
                  <a:lnTo>
                    <a:pt x="2154" y="2064"/>
                  </a:lnTo>
                  <a:lnTo>
                    <a:pt x="2142" y="2077"/>
                  </a:lnTo>
                  <a:lnTo>
                    <a:pt x="2125" y="2094"/>
                  </a:lnTo>
                  <a:lnTo>
                    <a:pt x="2107" y="2109"/>
                  </a:lnTo>
                  <a:lnTo>
                    <a:pt x="2093" y="2119"/>
                  </a:lnTo>
                  <a:lnTo>
                    <a:pt x="2082" y="2122"/>
                  </a:lnTo>
                  <a:lnTo>
                    <a:pt x="2071" y="2121"/>
                  </a:lnTo>
                  <a:lnTo>
                    <a:pt x="2060" y="2119"/>
                  </a:lnTo>
                  <a:lnTo>
                    <a:pt x="2046" y="2115"/>
                  </a:lnTo>
                  <a:lnTo>
                    <a:pt x="2027" y="2111"/>
                  </a:lnTo>
                  <a:lnTo>
                    <a:pt x="2002" y="2110"/>
                  </a:lnTo>
                  <a:lnTo>
                    <a:pt x="1977" y="2111"/>
                  </a:lnTo>
                  <a:lnTo>
                    <a:pt x="1957" y="2116"/>
                  </a:lnTo>
                  <a:lnTo>
                    <a:pt x="1941" y="2120"/>
                  </a:lnTo>
                  <a:lnTo>
                    <a:pt x="1926" y="2126"/>
                  </a:lnTo>
                  <a:lnTo>
                    <a:pt x="1912" y="2132"/>
                  </a:lnTo>
                  <a:lnTo>
                    <a:pt x="1896" y="2137"/>
                  </a:lnTo>
                  <a:lnTo>
                    <a:pt x="1876" y="2141"/>
                  </a:lnTo>
                  <a:lnTo>
                    <a:pt x="1851" y="2142"/>
                  </a:lnTo>
                  <a:lnTo>
                    <a:pt x="1825" y="2140"/>
                  </a:lnTo>
                  <a:lnTo>
                    <a:pt x="1805" y="2133"/>
                  </a:lnTo>
                  <a:lnTo>
                    <a:pt x="1788" y="2125"/>
                  </a:lnTo>
                  <a:lnTo>
                    <a:pt x="1774" y="2114"/>
                  </a:lnTo>
                  <a:lnTo>
                    <a:pt x="1760" y="2103"/>
                  </a:lnTo>
                  <a:lnTo>
                    <a:pt x="1743" y="2094"/>
                  </a:lnTo>
                  <a:lnTo>
                    <a:pt x="1724" y="2087"/>
                  </a:lnTo>
                  <a:lnTo>
                    <a:pt x="1698" y="2085"/>
                  </a:lnTo>
                  <a:lnTo>
                    <a:pt x="1673" y="2085"/>
                  </a:lnTo>
                  <a:lnTo>
                    <a:pt x="1653" y="2087"/>
                  </a:lnTo>
                  <a:lnTo>
                    <a:pt x="1637" y="2088"/>
                  </a:lnTo>
                  <a:lnTo>
                    <a:pt x="1623" y="2090"/>
                  </a:lnTo>
                  <a:lnTo>
                    <a:pt x="1609" y="2094"/>
                  </a:lnTo>
                  <a:lnTo>
                    <a:pt x="1592" y="2095"/>
                  </a:lnTo>
                  <a:lnTo>
                    <a:pt x="1572" y="2097"/>
                  </a:lnTo>
                  <a:lnTo>
                    <a:pt x="1547" y="2097"/>
                  </a:lnTo>
                  <a:lnTo>
                    <a:pt x="1522" y="2100"/>
                  </a:lnTo>
                  <a:lnTo>
                    <a:pt x="1502" y="2108"/>
                  </a:lnTo>
                  <a:lnTo>
                    <a:pt x="1486" y="2118"/>
                  </a:lnTo>
                  <a:lnTo>
                    <a:pt x="1472" y="2130"/>
                  </a:lnTo>
                  <a:lnTo>
                    <a:pt x="1457" y="2143"/>
                  </a:lnTo>
                  <a:lnTo>
                    <a:pt x="1441" y="2153"/>
                  </a:lnTo>
                  <a:lnTo>
                    <a:pt x="1420" y="2161"/>
                  </a:lnTo>
                  <a:lnTo>
                    <a:pt x="1395" y="2164"/>
                  </a:lnTo>
                  <a:lnTo>
                    <a:pt x="1370" y="2163"/>
                  </a:lnTo>
                  <a:lnTo>
                    <a:pt x="1351" y="2160"/>
                  </a:lnTo>
                  <a:lnTo>
                    <a:pt x="1335" y="2155"/>
                  </a:lnTo>
                  <a:lnTo>
                    <a:pt x="1320" y="2150"/>
                  </a:lnTo>
                  <a:lnTo>
                    <a:pt x="1306" y="2145"/>
                  </a:lnTo>
                  <a:lnTo>
                    <a:pt x="1290" y="2141"/>
                  </a:lnTo>
                  <a:lnTo>
                    <a:pt x="1270" y="2138"/>
                  </a:lnTo>
                  <a:lnTo>
                    <a:pt x="1245" y="2137"/>
                  </a:lnTo>
                  <a:lnTo>
                    <a:pt x="1220" y="2137"/>
                  </a:lnTo>
                  <a:lnTo>
                    <a:pt x="1200" y="2134"/>
                  </a:lnTo>
                  <a:lnTo>
                    <a:pt x="1183" y="2133"/>
                  </a:lnTo>
                  <a:lnTo>
                    <a:pt x="1169" y="2131"/>
                  </a:lnTo>
                  <a:lnTo>
                    <a:pt x="1155" y="2129"/>
                  </a:lnTo>
                  <a:lnTo>
                    <a:pt x="1138" y="2128"/>
                  </a:lnTo>
                  <a:lnTo>
                    <a:pt x="1119" y="2126"/>
                  </a:lnTo>
                  <a:lnTo>
                    <a:pt x="1094" y="2126"/>
                  </a:lnTo>
                  <a:lnTo>
                    <a:pt x="1068" y="2127"/>
                  </a:lnTo>
                  <a:lnTo>
                    <a:pt x="1047" y="2130"/>
                  </a:lnTo>
                  <a:lnTo>
                    <a:pt x="1031" y="2134"/>
                  </a:lnTo>
                  <a:lnTo>
                    <a:pt x="1017" y="2139"/>
                  </a:lnTo>
                  <a:lnTo>
                    <a:pt x="1003" y="2144"/>
                  </a:lnTo>
                  <a:lnTo>
                    <a:pt x="986" y="2149"/>
                  </a:lnTo>
                  <a:lnTo>
                    <a:pt x="966" y="2152"/>
                  </a:lnTo>
                  <a:lnTo>
                    <a:pt x="941" y="2153"/>
                  </a:lnTo>
                  <a:lnTo>
                    <a:pt x="916" y="2151"/>
                  </a:lnTo>
                  <a:lnTo>
                    <a:pt x="896" y="2143"/>
                  </a:lnTo>
                  <a:lnTo>
                    <a:pt x="880" y="2134"/>
                  </a:lnTo>
                  <a:lnTo>
                    <a:pt x="866" y="2122"/>
                  </a:lnTo>
                  <a:lnTo>
                    <a:pt x="851" y="2111"/>
                  </a:lnTo>
                  <a:lnTo>
                    <a:pt x="835" y="2103"/>
                  </a:lnTo>
                  <a:lnTo>
                    <a:pt x="814" y="2095"/>
                  </a:lnTo>
                  <a:lnTo>
                    <a:pt x="789" y="2093"/>
                  </a:lnTo>
                  <a:lnTo>
                    <a:pt x="764" y="2093"/>
                  </a:lnTo>
                  <a:lnTo>
                    <a:pt x="744" y="2093"/>
                  </a:lnTo>
                  <a:lnTo>
                    <a:pt x="728" y="2093"/>
                  </a:lnTo>
                  <a:lnTo>
                    <a:pt x="713" y="2092"/>
                  </a:lnTo>
                  <a:lnTo>
                    <a:pt x="699" y="2092"/>
                  </a:lnTo>
                  <a:lnTo>
                    <a:pt x="683" y="2092"/>
                  </a:lnTo>
                  <a:lnTo>
                    <a:pt x="663" y="2092"/>
                  </a:lnTo>
                  <a:lnTo>
                    <a:pt x="638" y="2092"/>
                  </a:lnTo>
                  <a:lnTo>
                    <a:pt x="612" y="2094"/>
                  </a:lnTo>
                  <a:lnTo>
                    <a:pt x="593" y="2099"/>
                  </a:lnTo>
                  <a:lnTo>
                    <a:pt x="576" y="2106"/>
                  </a:lnTo>
                  <a:lnTo>
                    <a:pt x="562" y="2115"/>
                  </a:lnTo>
                  <a:lnTo>
                    <a:pt x="548" y="2123"/>
                  </a:lnTo>
                  <a:lnTo>
                    <a:pt x="531" y="2130"/>
                  </a:lnTo>
                  <a:lnTo>
                    <a:pt x="512" y="2135"/>
                  </a:lnTo>
                  <a:lnTo>
                    <a:pt x="486" y="2138"/>
                  </a:lnTo>
                  <a:lnTo>
                    <a:pt x="461" y="2139"/>
                  </a:lnTo>
                  <a:lnTo>
                    <a:pt x="442" y="2142"/>
                  </a:lnTo>
                  <a:lnTo>
                    <a:pt x="425" y="2146"/>
                  </a:lnTo>
                  <a:lnTo>
                    <a:pt x="411" y="2151"/>
                  </a:lnTo>
                  <a:lnTo>
                    <a:pt x="397" y="2156"/>
                  </a:lnTo>
                  <a:lnTo>
                    <a:pt x="380" y="2161"/>
                  </a:lnTo>
                  <a:lnTo>
                    <a:pt x="362" y="2164"/>
                  </a:lnTo>
                  <a:lnTo>
                    <a:pt x="336" y="2165"/>
                  </a:lnTo>
                  <a:lnTo>
                    <a:pt x="311" y="2162"/>
                  </a:lnTo>
                  <a:lnTo>
                    <a:pt x="291" y="2154"/>
                  </a:lnTo>
                  <a:lnTo>
                    <a:pt x="275" y="2143"/>
                  </a:lnTo>
                  <a:lnTo>
                    <a:pt x="260" y="2131"/>
                  </a:lnTo>
                  <a:lnTo>
                    <a:pt x="244" y="2120"/>
                  </a:lnTo>
                  <a:lnTo>
                    <a:pt x="228" y="2111"/>
                  </a:lnTo>
                  <a:lnTo>
                    <a:pt x="208" y="2108"/>
                  </a:lnTo>
                  <a:lnTo>
                    <a:pt x="184" y="2110"/>
                  </a:lnTo>
                  <a:lnTo>
                    <a:pt x="157" y="2119"/>
                  </a:lnTo>
                  <a:lnTo>
                    <a:pt x="134" y="2130"/>
                  </a:lnTo>
                  <a:lnTo>
                    <a:pt x="114" y="2140"/>
                  </a:lnTo>
                  <a:lnTo>
                    <a:pt x="96" y="2149"/>
                  </a:lnTo>
                  <a:lnTo>
                    <a:pt x="80" y="2154"/>
                  </a:lnTo>
                  <a:lnTo>
                    <a:pt x="65" y="2154"/>
                  </a:lnTo>
                  <a:lnTo>
                    <a:pt x="48" y="2149"/>
                  </a:lnTo>
                  <a:lnTo>
                    <a:pt x="31" y="2133"/>
                  </a:lnTo>
                  <a:close/>
                </a:path>
              </a:pathLst>
            </a:custGeom>
            <a:solidFill>
              <a:schemeClr val="folHlink"/>
            </a:solidFill>
            <a:ln w="9525">
              <a:noFill/>
              <a:round/>
              <a:headEnd/>
              <a:tailEnd/>
            </a:ln>
          </p:spPr>
          <p:txBody>
            <a:bodyPr/>
            <a:lstStyle/>
            <a:p>
              <a:endParaRPr lang="he-IL"/>
            </a:p>
          </p:txBody>
        </p:sp>
        <p:sp>
          <p:nvSpPr>
            <p:cNvPr id="6" name="Freeform 13"/>
            <p:cNvSpPr>
              <a:spLocks/>
            </p:cNvSpPr>
            <p:nvPr/>
          </p:nvSpPr>
          <p:spPr bwMode="auto">
            <a:xfrm>
              <a:off x="1651" y="3867"/>
              <a:ext cx="665" cy="436"/>
            </a:xfrm>
            <a:custGeom>
              <a:avLst/>
              <a:gdLst>
                <a:gd name="T0" fmla="*/ 372 w 1330"/>
                <a:gd name="T1" fmla="*/ 22 h 872"/>
                <a:gd name="T2" fmla="*/ 698 w 1330"/>
                <a:gd name="T3" fmla="*/ 61 h 872"/>
                <a:gd name="T4" fmla="*/ 1071 w 1330"/>
                <a:gd name="T5" fmla="*/ 48 h 872"/>
                <a:gd name="T6" fmla="*/ 1222 w 1330"/>
                <a:gd name="T7" fmla="*/ 31 h 872"/>
                <a:gd name="T8" fmla="*/ 1330 w 1330"/>
                <a:gd name="T9" fmla="*/ 0 h 872"/>
                <a:gd name="T10" fmla="*/ 1283 w 1330"/>
                <a:gd name="T11" fmla="*/ 415 h 872"/>
                <a:gd name="T12" fmla="*/ 1304 w 1330"/>
                <a:gd name="T13" fmla="*/ 872 h 872"/>
                <a:gd name="T14" fmla="*/ 0 w 1330"/>
                <a:gd name="T15" fmla="*/ 872 h 872"/>
                <a:gd name="T16" fmla="*/ 1 w 1330"/>
                <a:gd name="T17" fmla="*/ 25 h 872"/>
                <a:gd name="T18" fmla="*/ 372 w 1330"/>
                <a:gd name="T19" fmla="*/ 22 h 8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30"/>
                <a:gd name="T31" fmla="*/ 0 h 872"/>
                <a:gd name="T32" fmla="*/ 1330 w 1330"/>
                <a:gd name="T33" fmla="*/ 872 h 8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30" h="872">
                  <a:moveTo>
                    <a:pt x="372" y="22"/>
                  </a:moveTo>
                  <a:lnTo>
                    <a:pt x="698" y="61"/>
                  </a:lnTo>
                  <a:lnTo>
                    <a:pt x="1071" y="48"/>
                  </a:lnTo>
                  <a:lnTo>
                    <a:pt x="1222" y="31"/>
                  </a:lnTo>
                  <a:lnTo>
                    <a:pt x="1330" y="0"/>
                  </a:lnTo>
                  <a:lnTo>
                    <a:pt x="1283" y="415"/>
                  </a:lnTo>
                  <a:lnTo>
                    <a:pt x="1304" y="872"/>
                  </a:lnTo>
                  <a:lnTo>
                    <a:pt x="0" y="872"/>
                  </a:lnTo>
                  <a:lnTo>
                    <a:pt x="1" y="25"/>
                  </a:lnTo>
                  <a:lnTo>
                    <a:pt x="372" y="22"/>
                  </a:lnTo>
                  <a:close/>
                </a:path>
              </a:pathLst>
            </a:custGeom>
            <a:solidFill>
              <a:srgbClr val="A0896B"/>
            </a:solidFill>
            <a:ln w="9525">
              <a:noFill/>
              <a:round/>
              <a:headEnd/>
              <a:tailEnd/>
            </a:ln>
          </p:spPr>
          <p:txBody>
            <a:bodyPr/>
            <a:lstStyle/>
            <a:p>
              <a:endParaRPr lang="he-IL"/>
            </a:p>
          </p:txBody>
        </p:sp>
        <p:sp>
          <p:nvSpPr>
            <p:cNvPr id="7" name="Freeform 14"/>
            <p:cNvSpPr>
              <a:spLocks/>
            </p:cNvSpPr>
            <p:nvPr/>
          </p:nvSpPr>
          <p:spPr bwMode="auto">
            <a:xfrm>
              <a:off x="1651" y="4161"/>
              <a:ext cx="554" cy="142"/>
            </a:xfrm>
            <a:custGeom>
              <a:avLst/>
              <a:gdLst>
                <a:gd name="T0" fmla="*/ 9 w 1109"/>
                <a:gd name="T1" fmla="*/ 8 h 285"/>
                <a:gd name="T2" fmla="*/ 43 w 1109"/>
                <a:gd name="T3" fmla="*/ 0 h 285"/>
                <a:gd name="T4" fmla="*/ 484 w 1109"/>
                <a:gd name="T5" fmla="*/ 35 h 285"/>
                <a:gd name="T6" fmla="*/ 741 w 1109"/>
                <a:gd name="T7" fmla="*/ 42 h 285"/>
                <a:gd name="T8" fmla="*/ 968 w 1109"/>
                <a:gd name="T9" fmla="*/ 26 h 285"/>
                <a:gd name="T10" fmla="*/ 1033 w 1109"/>
                <a:gd name="T11" fmla="*/ 20 h 285"/>
                <a:gd name="T12" fmla="*/ 1082 w 1109"/>
                <a:gd name="T13" fmla="*/ 27 h 285"/>
                <a:gd name="T14" fmla="*/ 1099 w 1109"/>
                <a:gd name="T15" fmla="*/ 230 h 285"/>
                <a:gd name="T16" fmla="*/ 1109 w 1109"/>
                <a:gd name="T17" fmla="*/ 285 h 285"/>
                <a:gd name="T18" fmla="*/ 0 w 1109"/>
                <a:gd name="T19" fmla="*/ 285 h 285"/>
                <a:gd name="T20" fmla="*/ 0 w 1109"/>
                <a:gd name="T21" fmla="*/ 8 h 285"/>
                <a:gd name="T22" fmla="*/ 9 w 1109"/>
                <a:gd name="T23" fmla="*/ 8 h 28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9"/>
                <a:gd name="T37" fmla="*/ 0 h 285"/>
                <a:gd name="T38" fmla="*/ 1109 w 1109"/>
                <a:gd name="T39" fmla="*/ 285 h 28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9" h="285">
                  <a:moveTo>
                    <a:pt x="9" y="8"/>
                  </a:moveTo>
                  <a:lnTo>
                    <a:pt x="43" y="0"/>
                  </a:lnTo>
                  <a:lnTo>
                    <a:pt x="484" y="35"/>
                  </a:lnTo>
                  <a:lnTo>
                    <a:pt x="741" y="42"/>
                  </a:lnTo>
                  <a:lnTo>
                    <a:pt x="968" y="26"/>
                  </a:lnTo>
                  <a:lnTo>
                    <a:pt x="1033" y="20"/>
                  </a:lnTo>
                  <a:lnTo>
                    <a:pt x="1082" y="27"/>
                  </a:lnTo>
                  <a:lnTo>
                    <a:pt x="1099" y="230"/>
                  </a:lnTo>
                  <a:lnTo>
                    <a:pt x="1109" y="285"/>
                  </a:lnTo>
                  <a:lnTo>
                    <a:pt x="0" y="285"/>
                  </a:lnTo>
                  <a:lnTo>
                    <a:pt x="0" y="8"/>
                  </a:lnTo>
                  <a:lnTo>
                    <a:pt x="9" y="8"/>
                  </a:lnTo>
                  <a:close/>
                </a:path>
              </a:pathLst>
            </a:custGeom>
            <a:solidFill>
              <a:srgbClr val="FFFFD1"/>
            </a:solidFill>
            <a:ln w="9525">
              <a:noFill/>
              <a:round/>
              <a:headEnd/>
              <a:tailEnd/>
            </a:ln>
          </p:spPr>
          <p:txBody>
            <a:bodyPr/>
            <a:lstStyle/>
            <a:p>
              <a:endParaRPr lang="he-IL"/>
            </a:p>
          </p:txBody>
        </p:sp>
        <p:sp>
          <p:nvSpPr>
            <p:cNvPr id="8" name="Freeform 15"/>
            <p:cNvSpPr>
              <a:spLocks/>
            </p:cNvSpPr>
            <p:nvPr/>
          </p:nvSpPr>
          <p:spPr bwMode="auto">
            <a:xfrm>
              <a:off x="1650" y="3736"/>
              <a:ext cx="677" cy="158"/>
            </a:xfrm>
            <a:custGeom>
              <a:avLst/>
              <a:gdLst>
                <a:gd name="T0" fmla="*/ 4 w 1354"/>
                <a:gd name="T1" fmla="*/ 3 h 315"/>
                <a:gd name="T2" fmla="*/ 33 w 1354"/>
                <a:gd name="T3" fmla="*/ 3 h 315"/>
                <a:gd name="T4" fmla="*/ 81 w 1354"/>
                <a:gd name="T5" fmla="*/ 3 h 315"/>
                <a:gd name="T6" fmla="*/ 144 w 1354"/>
                <a:gd name="T7" fmla="*/ 4 h 315"/>
                <a:gd name="T8" fmla="*/ 212 w 1354"/>
                <a:gd name="T9" fmla="*/ 4 h 315"/>
                <a:gd name="T10" fmla="*/ 275 w 1354"/>
                <a:gd name="T11" fmla="*/ 5 h 315"/>
                <a:gd name="T12" fmla="*/ 330 w 1354"/>
                <a:gd name="T13" fmla="*/ 7 h 315"/>
                <a:gd name="T14" fmla="*/ 365 w 1354"/>
                <a:gd name="T15" fmla="*/ 7 h 315"/>
                <a:gd name="T16" fmla="*/ 386 w 1354"/>
                <a:gd name="T17" fmla="*/ 9 h 315"/>
                <a:gd name="T18" fmla="*/ 419 w 1354"/>
                <a:gd name="T19" fmla="*/ 7 h 315"/>
                <a:gd name="T20" fmla="*/ 455 w 1354"/>
                <a:gd name="T21" fmla="*/ 3 h 315"/>
                <a:gd name="T22" fmla="*/ 486 w 1354"/>
                <a:gd name="T23" fmla="*/ 0 h 315"/>
                <a:gd name="T24" fmla="*/ 514 w 1354"/>
                <a:gd name="T25" fmla="*/ 2 h 315"/>
                <a:gd name="T26" fmla="*/ 567 w 1354"/>
                <a:gd name="T27" fmla="*/ 9 h 315"/>
                <a:gd name="T28" fmla="*/ 632 w 1354"/>
                <a:gd name="T29" fmla="*/ 18 h 315"/>
                <a:gd name="T30" fmla="*/ 687 w 1354"/>
                <a:gd name="T31" fmla="*/ 26 h 315"/>
                <a:gd name="T32" fmla="*/ 711 w 1354"/>
                <a:gd name="T33" fmla="*/ 28 h 315"/>
                <a:gd name="T34" fmla="*/ 738 w 1354"/>
                <a:gd name="T35" fmla="*/ 26 h 315"/>
                <a:gd name="T36" fmla="*/ 777 w 1354"/>
                <a:gd name="T37" fmla="*/ 24 h 315"/>
                <a:gd name="T38" fmla="*/ 821 w 1354"/>
                <a:gd name="T39" fmla="*/ 20 h 315"/>
                <a:gd name="T40" fmla="*/ 867 w 1354"/>
                <a:gd name="T41" fmla="*/ 16 h 315"/>
                <a:gd name="T42" fmla="*/ 909 w 1354"/>
                <a:gd name="T43" fmla="*/ 11 h 315"/>
                <a:gd name="T44" fmla="*/ 942 w 1354"/>
                <a:gd name="T45" fmla="*/ 8 h 315"/>
                <a:gd name="T46" fmla="*/ 961 w 1354"/>
                <a:gd name="T47" fmla="*/ 5 h 315"/>
                <a:gd name="T48" fmla="*/ 969 w 1354"/>
                <a:gd name="T49" fmla="*/ 9 h 315"/>
                <a:gd name="T50" fmla="*/ 1005 w 1354"/>
                <a:gd name="T51" fmla="*/ 35 h 315"/>
                <a:gd name="T52" fmla="*/ 1056 w 1354"/>
                <a:gd name="T53" fmla="*/ 72 h 315"/>
                <a:gd name="T54" fmla="*/ 1103 w 1354"/>
                <a:gd name="T55" fmla="*/ 104 h 315"/>
                <a:gd name="T56" fmla="*/ 1125 w 1354"/>
                <a:gd name="T57" fmla="*/ 119 h 315"/>
                <a:gd name="T58" fmla="*/ 1150 w 1354"/>
                <a:gd name="T59" fmla="*/ 128 h 315"/>
                <a:gd name="T60" fmla="*/ 1185 w 1354"/>
                <a:gd name="T61" fmla="*/ 140 h 315"/>
                <a:gd name="T62" fmla="*/ 1226 w 1354"/>
                <a:gd name="T63" fmla="*/ 151 h 315"/>
                <a:gd name="T64" fmla="*/ 1267 w 1354"/>
                <a:gd name="T65" fmla="*/ 162 h 315"/>
                <a:gd name="T66" fmla="*/ 1305 w 1354"/>
                <a:gd name="T67" fmla="*/ 172 h 315"/>
                <a:gd name="T68" fmla="*/ 1335 w 1354"/>
                <a:gd name="T69" fmla="*/ 179 h 315"/>
                <a:gd name="T70" fmla="*/ 1352 w 1354"/>
                <a:gd name="T71" fmla="*/ 184 h 315"/>
                <a:gd name="T72" fmla="*/ 1339 w 1354"/>
                <a:gd name="T73" fmla="*/ 262 h 315"/>
                <a:gd name="T74" fmla="*/ 1022 w 1354"/>
                <a:gd name="T75" fmla="*/ 313 h 315"/>
                <a:gd name="T76" fmla="*/ 666 w 1354"/>
                <a:gd name="T77" fmla="*/ 305 h 315"/>
                <a:gd name="T78" fmla="*/ 3 w 1354"/>
                <a:gd name="T79" fmla="*/ 287 h 31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54"/>
                <a:gd name="T121" fmla="*/ 0 h 315"/>
                <a:gd name="T122" fmla="*/ 1354 w 1354"/>
                <a:gd name="T123" fmla="*/ 315 h 31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54" h="315">
                  <a:moveTo>
                    <a:pt x="0" y="3"/>
                  </a:moveTo>
                  <a:lnTo>
                    <a:pt x="4" y="3"/>
                  </a:lnTo>
                  <a:lnTo>
                    <a:pt x="15" y="3"/>
                  </a:lnTo>
                  <a:lnTo>
                    <a:pt x="33" y="3"/>
                  </a:lnTo>
                  <a:lnTo>
                    <a:pt x="55" y="3"/>
                  </a:lnTo>
                  <a:lnTo>
                    <a:pt x="81" y="3"/>
                  </a:lnTo>
                  <a:lnTo>
                    <a:pt x="111" y="3"/>
                  </a:lnTo>
                  <a:lnTo>
                    <a:pt x="144" y="4"/>
                  </a:lnTo>
                  <a:lnTo>
                    <a:pt x="178" y="4"/>
                  </a:lnTo>
                  <a:lnTo>
                    <a:pt x="212" y="4"/>
                  </a:lnTo>
                  <a:lnTo>
                    <a:pt x="244" y="4"/>
                  </a:lnTo>
                  <a:lnTo>
                    <a:pt x="275" y="5"/>
                  </a:lnTo>
                  <a:lnTo>
                    <a:pt x="304" y="5"/>
                  </a:lnTo>
                  <a:lnTo>
                    <a:pt x="330" y="7"/>
                  </a:lnTo>
                  <a:lnTo>
                    <a:pt x="351" y="7"/>
                  </a:lnTo>
                  <a:lnTo>
                    <a:pt x="365" y="7"/>
                  </a:lnTo>
                  <a:lnTo>
                    <a:pt x="374" y="8"/>
                  </a:lnTo>
                  <a:lnTo>
                    <a:pt x="386" y="9"/>
                  </a:lnTo>
                  <a:lnTo>
                    <a:pt x="402" y="8"/>
                  </a:lnTo>
                  <a:lnTo>
                    <a:pt x="419" y="7"/>
                  </a:lnTo>
                  <a:lnTo>
                    <a:pt x="437" y="4"/>
                  </a:lnTo>
                  <a:lnTo>
                    <a:pt x="455" y="3"/>
                  </a:lnTo>
                  <a:lnTo>
                    <a:pt x="472" y="0"/>
                  </a:lnTo>
                  <a:lnTo>
                    <a:pt x="486" y="0"/>
                  </a:lnTo>
                  <a:lnTo>
                    <a:pt x="498" y="0"/>
                  </a:lnTo>
                  <a:lnTo>
                    <a:pt x="514" y="2"/>
                  </a:lnTo>
                  <a:lnTo>
                    <a:pt x="537" y="5"/>
                  </a:lnTo>
                  <a:lnTo>
                    <a:pt x="567" y="9"/>
                  </a:lnTo>
                  <a:lnTo>
                    <a:pt x="600" y="13"/>
                  </a:lnTo>
                  <a:lnTo>
                    <a:pt x="632" y="18"/>
                  </a:lnTo>
                  <a:lnTo>
                    <a:pt x="662" y="22"/>
                  </a:lnTo>
                  <a:lnTo>
                    <a:pt x="687" y="26"/>
                  </a:lnTo>
                  <a:lnTo>
                    <a:pt x="703" y="28"/>
                  </a:lnTo>
                  <a:lnTo>
                    <a:pt x="711" y="28"/>
                  </a:lnTo>
                  <a:lnTo>
                    <a:pt x="722" y="28"/>
                  </a:lnTo>
                  <a:lnTo>
                    <a:pt x="738" y="26"/>
                  </a:lnTo>
                  <a:lnTo>
                    <a:pt x="756" y="25"/>
                  </a:lnTo>
                  <a:lnTo>
                    <a:pt x="777" y="24"/>
                  </a:lnTo>
                  <a:lnTo>
                    <a:pt x="798" y="21"/>
                  </a:lnTo>
                  <a:lnTo>
                    <a:pt x="821" y="20"/>
                  </a:lnTo>
                  <a:lnTo>
                    <a:pt x="845" y="17"/>
                  </a:lnTo>
                  <a:lnTo>
                    <a:pt x="867" y="16"/>
                  </a:lnTo>
                  <a:lnTo>
                    <a:pt x="889" y="13"/>
                  </a:lnTo>
                  <a:lnTo>
                    <a:pt x="909" y="11"/>
                  </a:lnTo>
                  <a:lnTo>
                    <a:pt x="927" y="9"/>
                  </a:lnTo>
                  <a:lnTo>
                    <a:pt x="942" y="8"/>
                  </a:lnTo>
                  <a:lnTo>
                    <a:pt x="953" y="7"/>
                  </a:lnTo>
                  <a:lnTo>
                    <a:pt x="961" y="5"/>
                  </a:lnTo>
                  <a:lnTo>
                    <a:pt x="963" y="5"/>
                  </a:lnTo>
                  <a:lnTo>
                    <a:pt x="969" y="9"/>
                  </a:lnTo>
                  <a:lnTo>
                    <a:pt x="983" y="20"/>
                  </a:lnTo>
                  <a:lnTo>
                    <a:pt x="1005" y="35"/>
                  </a:lnTo>
                  <a:lnTo>
                    <a:pt x="1030" y="52"/>
                  </a:lnTo>
                  <a:lnTo>
                    <a:pt x="1056" y="72"/>
                  </a:lnTo>
                  <a:lnTo>
                    <a:pt x="1081" y="90"/>
                  </a:lnTo>
                  <a:lnTo>
                    <a:pt x="1103" y="104"/>
                  </a:lnTo>
                  <a:lnTo>
                    <a:pt x="1117" y="115"/>
                  </a:lnTo>
                  <a:lnTo>
                    <a:pt x="1125" y="119"/>
                  </a:lnTo>
                  <a:lnTo>
                    <a:pt x="1135" y="124"/>
                  </a:lnTo>
                  <a:lnTo>
                    <a:pt x="1150" y="128"/>
                  </a:lnTo>
                  <a:lnTo>
                    <a:pt x="1167" y="134"/>
                  </a:lnTo>
                  <a:lnTo>
                    <a:pt x="1185" y="140"/>
                  </a:lnTo>
                  <a:lnTo>
                    <a:pt x="1206" y="145"/>
                  </a:lnTo>
                  <a:lnTo>
                    <a:pt x="1226" y="151"/>
                  </a:lnTo>
                  <a:lnTo>
                    <a:pt x="1247" y="156"/>
                  </a:lnTo>
                  <a:lnTo>
                    <a:pt x="1267" y="162"/>
                  </a:lnTo>
                  <a:lnTo>
                    <a:pt x="1286" y="167"/>
                  </a:lnTo>
                  <a:lnTo>
                    <a:pt x="1305" y="172"/>
                  </a:lnTo>
                  <a:lnTo>
                    <a:pt x="1322" y="176"/>
                  </a:lnTo>
                  <a:lnTo>
                    <a:pt x="1335" y="179"/>
                  </a:lnTo>
                  <a:lnTo>
                    <a:pt x="1345" y="181"/>
                  </a:lnTo>
                  <a:lnTo>
                    <a:pt x="1352" y="184"/>
                  </a:lnTo>
                  <a:lnTo>
                    <a:pt x="1354" y="184"/>
                  </a:lnTo>
                  <a:lnTo>
                    <a:pt x="1339" y="262"/>
                  </a:lnTo>
                  <a:lnTo>
                    <a:pt x="1215" y="296"/>
                  </a:lnTo>
                  <a:lnTo>
                    <a:pt x="1022" y="313"/>
                  </a:lnTo>
                  <a:lnTo>
                    <a:pt x="856" y="315"/>
                  </a:lnTo>
                  <a:lnTo>
                    <a:pt x="666" y="305"/>
                  </a:lnTo>
                  <a:lnTo>
                    <a:pt x="430" y="281"/>
                  </a:lnTo>
                  <a:lnTo>
                    <a:pt x="3" y="287"/>
                  </a:lnTo>
                  <a:lnTo>
                    <a:pt x="0" y="3"/>
                  </a:lnTo>
                  <a:close/>
                </a:path>
              </a:pathLst>
            </a:custGeom>
            <a:solidFill>
              <a:srgbClr val="D3BC5B"/>
            </a:solidFill>
            <a:ln w="9525">
              <a:noFill/>
              <a:round/>
              <a:headEnd/>
              <a:tailEnd/>
            </a:ln>
          </p:spPr>
          <p:txBody>
            <a:bodyPr/>
            <a:lstStyle/>
            <a:p>
              <a:endParaRPr lang="he-IL"/>
            </a:p>
          </p:txBody>
        </p:sp>
        <p:sp>
          <p:nvSpPr>
            <p:cNvPr id="9" name="Freeform 16"/>
            <p:cNvSpPr>
              <a:spLocks/>
            </p:cNvSpPr>
            <p:nvPr/>
          </p:nvSpPr>
          <p:spPr bwMode="auto">
            <a:xfrm>
              <a:off x="1848" y="3733"/>
              <a:ext cx="162" cy="20"/>
            </a:xfrm>
            <a:custGeom>
              <a:avLst/>
              <a:gdLst>
                <a:gd name="T0" fmla="*/ 311 w 324"/>
                <a:gd name="T1" fmla="*/ 31 h 40"/>
                <a:gd name="T2" fmla="*/ 294 w 324"/>
                <a:gd name="T3" fmla="*/ 31 h 40"/>
                <a:gd name="T4" fmla="*/ 267 w 324"/>
                <a:gd name="T5" fmla="*/ 26 h 40"/>
                <a:gd name="T6" fmla="*/ 231 w 324"/>
                <a:gd name="T7" fmla="*/ 18 h 40"/>
                <a:gd name="T8" fmla="*/ 198 w 324"/>
                <a:gd name="T9" fmla="*/ 11 h 40"/>
                <a:gd name="T10" fmla="*/ 162 w 324"/>
                <a:gd name="T11" fmla="*/ 6 h 40"/>
                <a:gd name="T12" fmla="*/ 127 w 324"/>
                <a:gd name="T13" fmla="*/ 2 h 40"/>
                <a:gd name="T14" fmla="*/ 93 w 324"/>
                <a:gd name="T15" fmla="*/ 1 h 40"/>
                <a:gd name="T16" fmla="*/ 58 w 324"/>
                <a:gd name="T17" fmla="*/ 1 h 40"/>
                <a:gd name="T18" fmla="*/ 23 w 324"/>
                <a:gd name="T19" fmla="*/ 5 h 40"/>
                <a:gd name="T20" fmla="*/ 3 w 324"/>
                <a:gd name="T21" fmla="*/ 8 h 40"/>
                <a:gd name="T22" fmla="*/ 0 w 324"/>
                <a:gd name="T23" fmla="*/ 11 h 40"/>
                <a:gd name="T24" fmla="*/ 0 w 324"/>
                <a:gd name="T25" fmla="*/ 15 h 40"/>
                <a:gd name="T26" fmla="*/ 3 w 324"/>
                <a:gd name="T27" fmla="*/ 19 h 40"/>
                <a:gd name="T28" fmla="*/ 10 w 324"/>
                <a:gd name="T29" fmla="*/ 21 h 40"/>
                <a:gd name="T30" fmla="*/ 22 w 324"/>
                <a:gd name="T31" fmla="*/ 21 h 40"/>
                <a:gd name="T32" fmla="*/ 33 w 324"/>
                <a:gd name="T33" fmla="*/ 18 h 40"/>
                <a:gd name="T34" fmla="*/ 45 w 324"/>
                <a:gd name="T35" fmla="*/ 15 h 40"/>
                <a:gd name="T36" fmla="*/ 66 w 324"/>
                <a:gd name="T37" fmla="*/ 13 h 40"/>
                <a:gd name="T38" fmla="*/ 95 w 324"/>
                <a:gd name="T39" fmla="*/ 11 h 40"/>
                <a:gd name="T40" fmla="*/ 123 w 324"/>
                <a:gd name="T41" fmla="*/ 13 h 40"/>
                <a:gd name="T42" fmla="*/ 152 w 324"/>
                <a:gd name="T43" fmla="*/ 17 h 40"/>
                <a:gd name="T44" fmla="*/ 181 w 324"/>
                <a:gd name="T45" fmla="*/ 21 h 40"/>
                <a:gd name="T46" fmla="*/ 209 w 324"/>
                <a:gd name="T47" fmla="*/ 26 h 40"/>
                <a:gd name="T48" fmla="*/ 238 w 324"/>
                <a:gd name="T49" fmla="*/ 32 h 40"/>
                <a:gd name="T50" fmla="*/ 268 w 324"/>
                <a:gd name="T51" fmla="*/ 37 h 40"/>
                <a:gd name="T52" fmla="*/ 291 w 324"/>
                <a:gd name="T53" fmla="*/ 40 h 40"/>
                <a:gd name="T54" fmla="*/ 311 w 324"/>
                <a:gd name="T55" fmla="*/ 40 h 40"/>
                <a:gd name="T56" fmla="*/ 321 w 324"/>
                <a:gd name="T57" fmla="*/ 40 h 40"/>
                <a:gd name="T58" fmla="*/ 324 w 324"/>
                <a:gd name="T59" fmla="*/ 36 h 40"/>
                <a:gd name="T60" fmla="*/ 324 w 324"/>
                <a:gd name="T61" fmla="*/ 34 h 40"/>
                <a:gd name="T62" fmla="*/ 321 w 324"/>
                <a:gd name="T63" fmla="*/ 31 h 40"/>
                <a:gd name="T64" fmla="*/ 320 w 324"/>
                <a:gd name="T65" fmla="*/ 31 h 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4"/>
                <a:gd name="T100" fmla="*/ 0 h 40"/>
                <a:gd name="T101" fmla="*/ 324 w 324"/>
                <a:gd name="T102" fmla="*/ 40 h 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4" h="40">
                  <a:moveTo>
                    <a:pt x="320" y="31"/>
                  </a:moveTo>
                  <a:lnTo>
                    <a:pt x="311" y="31"/>
                  </a:lnTo>
                  <a:lnTo>
                    <a:pt x="303" y="31"/>
                  </a:lnTo>
                  <a:lnTo>
                    <a:pt x="294" y="31"/>
                  </a:lnTo>
                  <a:lnTo>
                    <a:pt x="285" y="30"/>
                  </a:lnTo>
                  <a:lnTo>
                    <a:pt x="267" y="26"/>
                  </a:lnTo>
                  <a:lnTo>
                    <a:pt x="250" y="22"/>
                  </a:lnTo>
                  <a:lnTo>
                    <a:pt x="231" y="18"/>
                  </a:lnTo>
                  <a:lnTo>
                    <a:pt x="215" y="15"/>
                  </a:lnTo>
                  <a:lnTo>
                    <a:pt x="198" y="11"/>
                  </a:lnTo>
                  <a:lnTo>
                    <a:pt x="179" y="9"/>
                  </a:lnTo>
                  <a:lnTo>
                    <a:pt x="162" y="6"/>
                  </a:lnTo>
                  <a:lnTo>
                    <a:pt x="145" y="4"/>
                  </a:lnTo>
                  <a:lnTo>
                    <a:pt x="127" y="2"/>
                  </a:lnTo>
                  <a:lnTo>
                    <a:pt x="110" y="1"/>
                  </a:lnTo>
                  <a:lnTo>
                    <a:pt x="93" y="1"/>
                  </a:lnTo>
                  <a:lnTo>
                    <a:pt x="76" y="0"/>
                  </a:lnTo>
                  <a:lnTo>
                    <a:pt x="58" y="1"/>
                  </a:lnTo>
                  <a:lnTo>
                    <a:pt x="41" y="2"/>
                  </a:lnTo>
                  <a:lnTo>
                    <a:pt x="23" y="5"/>
                  </a:lnTo>
                  <a:lnTo>
                    <a:pt x="6" y="8"/>
                  </a:lnTo>
                  <a:lnTo>
                    <a:pt x="3" y="8"/>
                  </a:lnTo>
                  <a:lnTo>
                    <a:pt x="1" y="9"/>
                  </a:lnTo>
                  <a:lnTo>
                    <a:pt x="0" y="11"/>
                  </a:lnTo>
                  <a:lnTo>
                    <a:pt x="0" y="14"/>
                  </a:lnTo>
                  <a:lnTo>
                    <a:pt x="0" y="15"/>
                  </a:lnTo>
                  <a:lnTo>
                    <a:pt x="1" y="18"/>
                  </a:lnTo>
                  <a:lnTo>
                    <a:pt x="3" y="19"/>
                  </a:lnTo>
                  <a:lnTo>
                    <a:pt x="5" y="19"/>
                  </a:lnTo>
                  <a:lnTo>
                    <a:pt x="10" y="21"/>
                  </a:lnTo>
                  <a:lnTo>
                    <a:pt x="16" y="21"/>
                  </a:lnTo>
                  <a:lnTo>
                    <a:pt x="22" y="21"/>
                  </a:lnTo>
                  <a:lnTo>
                    <a:pt x="28" y="19"/>
                  </a:lnTo>
                  <a:lnTo>
                    <a:pt x="33" y="18"/>
                  </a:lnTo>
                  <a:lnTo>
                    <a:pt x="39" y="17"/>
                  </a:lnTo>
                  <a:lnTo>
                    <a:pt x="45" y="15"/>
                  </a:lnTo>
                  <a:lnTo>
                    <a:pt x="50" y="14"/>
                  </a:lnTo>
                  <a:lnTo>
                    <a:pt x="66" y="13"/>
                  </a:lnTo>
                  <a:lnTo>
                    <a:pt x="80" y="11"/>
                  </a:lnTo>
                  <a:lnTo>
                    <a:pt x="95" y="11"/>
                  </a:lnTo>
                  <a:lnTo>
                    <a:pt x="109" y="11"/>
                  </a:lnTo>
                  <a:lnTo>
                    <a:pt x="123" y="13"/>
                  </a:lnTo>
                  <a:lnTo>
                    <a:pt x="138" y="14"/>
                  </a:lnTo>
                  <a:lnTo>
                    <a:pt x="152" y="17"/>
                  </a:lnTo>
                  <a:lnTo>
                    <a:pt x="166" y="18"/>
                  </a:lnTo>
                  <a:lnTo>
                    <a:pt x="181" y="21"/>
                  </a:lnTo>
                  <a:lnTo>
                    <a:pt x="195" y="23"/>
                  </a:lnTo>
                  <a:lnTo>
                    <a:pt x="209" y="26"/>
                  </a:lnTo>
                  <a:lnTo>
                    <a:pt x="224" y="30"/>
                  </a:lnTo>
                  <a:lnTo>
                    <a:pt x="238" y="32"/>
                  </a:lnTo>
                  <a:lnTo>
                    <a:pt x="252" y="35"/>
                  </a:lnTo>
                  <a:lnTo>
                    <a:pt x="268" y="37"/>
                  </a:lnTo>
                  <a:lnTo>
                    <a:pt x="282" y="40"/>
                  </a:lnTo>
                  <a:lnTo>
                    <a:pt x="291" y="40"/>
                  </a:lnTo>
                  <a:lnTo>
                    <a:pt x="302" y="40"/>
                  </a:lnTo>
                  <a:lnTo>
                    <a:pt x="311" y="40"/>
                  </a:lnTo>
                  <a:lnTo>
                    <a:pt x="320" y="40"/>
                  </a:lnTo>
                  <a:lnTo>
                    <a:pt x="321" y="40"/>
                  </a:lnTo>
                  <a:lnTo>
                    <a:pt x="323" y="39"/>
                  </a:lnTo>
                  <a:lnTo>
                    <a:pt x="324" y="36"/>
                  </a:lnTo>
                  <a:lnTo>
                    <a:pt x="324" y="35"/>
                  </a:lnTo>
                  <a:lnTo>
                    <a:pt x="324" y="34"/>
                  </a:lnTo>
                  <a:lnTo>
                    <a:pt x="323" y="32"/>
                  </a:lnTo>
                  <a:lnTo>
                    <a:pt x="321" y="31"/>
                  </a:lnTo>
                  <a:lnTo>
                    <a:pt x="320" y="31"/>
                  </a:lnTo>
                  <a:close/>
                </a:path>
              </a:pathLst>
            </a:custGeom>
            <a:solidFill>
              <a:srgbClr val="000000"/>
            </a:solidFill>
            <a:ln w="9525">
              <a:noFill/>
              <a:round/>
              <a:headEnd/>
              <a:tailEnd/>
            </a:ln>
          </p:spPr>
          <p:txBody>
            <a:bodyPr/>
            <a:lstStyle/>
            <a:p>
              <a:endParaRPr lang="he-IL"/>
            </a:p>
          </p:txBody>
        </p:sp>
        <p:sp>
          <p:nvSpPr>
            <p:cNvPr id="10" name="Freeform 17"/>
            <p:cNvSpPr>
              <a:spLocks/>
            </p:cNvSpPr>
            <p:nvPr/>
          </p:nvSpPr>
          <p:spPr bwMode="auto">
            <a:xfrm>
              <a:off x="2046" y="3463"/>
              <a:ext cx="77" cy="412"/>
            </a:xfrm>
            <a:custGeom>
              <a:avLst/>
              <a:gdLst>
                <a:gd name="T0" fmla="*/ 30 w 154"/>
                <a:gd name="T1" fmla="*/ 18 h 823"/>
                <a:gd name="T2" fmla="*/ 29 w 154"/>
                <a:gd name="T3" fmla="*/ 27 h 823"/>
                <a:gd name="T4" fmla="*/ 25 w 154"/>
                <a:gd name="T5" fmla="*/ 52 h 823"/>
                <a:gd name="T6" fmla="*/ 19 w 154"/>
                <a:gd name="T7" fmla="*/ 87 h 823"/>
                <a:gd name="T8" fmla="*/ 12 w 154"/>
                <a:gd name="T9" fmla="*/ 126 h 823"/>
                <a:gd name="T10" fmla="*/ 12 w 154"/>
                <a:gd name="T11" fmla="*/ 161 h 823"/>
                <a:gd name="T12" fmla="*/ 15 w 154"/>
                <a:gd name="T13" fmla="*/ 226 h 823"/>
                <a:gd name="T14" fmla="*/ 17 w 154"/>
                <a:gd name="T15" fmla="*/ 311 h 823"/>
                <a:gd name="T16" fmla="*/ 17 w 154"/>
                <a:gd name="T17" fmla="*/ 407 h 823"/>
                <a:gd name="T18" fmla="*/ 13 w 154"/>
                <a:gd name="T19" fmla="*/ 534 h 823"/>
                <a:gd name="T20" fmla="*/ 7 w 154"/>
                <a:gd name="T21" fmla="*/ 647 h 823"/>
                <a:gd name="T22" fmla="*/ 2 w 154"/>
                <a:gd name="T23" fmla="*/ 730 h 823"/>
                <a:gd name="T24" fmla="*/ 0 w 154"/>
                <a:gd name="T25" fmla="*/ 767 h 823"/>
                <a:gd name="T26" fmla="*/ 3 w 154"/>
                <a:gd name="T27" fmla="*/ 773 h 823"/>
                <a:gd name="T28" fmla="*/ 7 w 154"/>
                <a:gd name="T29" fmla="*/ 780 h 823"/>
                <a:gd name="T30" fmla="*/ 12 w 154"/>
                <a:gd name="T31" fmla="*/ 786 h 823"/>
                <a:gd name="T32" fmla="*/ 17 w 154"/>
                <a:gd name="T33" fmla="*/ 793 h 823"/>
                <a:gd name="T34" fmla="*/ 25 w 154"/>
                <a:gd name="T35" fmla="*/ 798 h 823"/>
                <a:gd name="T36" fmla="*/ 33 w 154"/>
                <a:gd name="T37" fmla="*/ 803 h 823"/>
                <a:gd name="T38" fmla="*/ 42 w 154"/>
                <a:gd name="T39" fmla="*/ 808 h 823"/>
                <a:gd name="T40" fmla="*/ 52 w 154"/>
                <a:gd name="T41" fmla="*/ 812 h 823"/>
                <a:gd name="T42" fmla="*/ 65 w 154"/>
                <a:gd name="T43" fmla="*/ 816 h 823"/>
                <a:gd name="T44" fmla="*/ 78 w 154"/>
                <a:gd name="T45" fmla="*/ 819 h 823"/>
                <a:gd name="T46" fmla="*/ 94 w 154"/>
                <a:gd name="T47" fmla="*/ 821 h 823"/>
                <a:gd name="T48" fmla="*/ 108 w 154"/>
                <a:gd name="T49" fmla="*/ 823 h 823"/>
                <a:gd name="T50" fmla="*/ 121 w 154"/>
                <a:gd name="T51" fmla="*/ 823 h 823"/>
                <a:gd name="T52" fmla="*/ 132 w 154"/>
                <a:gd name="T53" fmla="*/ 821 h 823"/>
                <a:gd name="T54" fmla="*/ 140 w 154"/>
                <a:gd name="T55" fmla="*/ 817 h 823"/>
                <a:gd name="T56" fmla="*/ 142 w 154"/>
                <a:gd name="T57" fmla="*/ 812 h 823"/>
                <a:gd name="T58" fmla="*/ 144 w 154"/>
                <a:gd name="T59" fmla="*/ 791 h 823"/>
                <a:gd name="T60" fmla="*/ 146 w 154"/>
                <a:gd name="T61" fmla="*/ 763 h 823"/>
                <a:gd name="T62" fmla="*/ 148 w 154"/>
                <a:gd name="T63" fmla="*/ 737 h 823"/>
                <a:gd name="T64" fmla="*/ 148 w 154"/>
                <a:gd name="T65" fmla="*/ 725 h 823"/>
                <a:gd name="T66" fmla="*/ 128 w 154"/>
                <a:gd name="T67" fmla="*/ 498 h 823"/>
                <a:gd name="T68" fmla="*/ 154 w 154"/>
                <a:gd name="T69" fmla="*/ 226 h 823"/>
                <a:gd name="T70" fmla="*/ 144 w 154"/>
                <a:gd name="T71" fmla="*/ 41 h 823"/>
                <a:gd name="T72" fmla="*/ 141 w 154"/>
                <a:gd name="T73" fmla="*/ 40 h 823"/>
                <a:gd name="T74" fmla="*/ 132 w 154"/>
                <a:gd name="T75" fmla="*/ 35 h 823"/>
                <a:gd name="T76" fmla="*/ 119 w 154"/>
                <a:gd name="T77" fmla="*/ 28 h 823"/>
                <a:gd name="T78" fmla="*/ 105 w 154"/>
                <a:gd name="T79" fmla="*/ 21 h 823"/>
                <a:gd name="T80" fmla="*/ 90 w 154"/>
                <a:gd name="T81" fmla="*/ 13 h 823"/>
                <a:gd name="T82" fmla="*/ 76 w 154"/>
                <a:gd name="T83" fmla="*/ 6 h 823"/>
                <a:gd name="T84" fmla="*/ 64 w 154"/>
                <a:gd name="T85" fmla="*/ 1 h 823"/>
                <a:gd name="T86" fmla="*/ 56 w 154"/>
                <a:gd name="T87" fmla="*/ 0 h 823"/>
                <a:gd name="T88" fmla="*/ 47 w 154"/>
                <a:gd name="T89" fmla="*/ 2 h 823"/>
                <a:gd name="T90" fmla="*/ 38 w 154"/>
                <a:gd name="T91" fmla="*/ 9 h 823"/>
                <a:gd name="T92" fmla="*/ 33 w 154"/>
                <a:gd name="T93" fmla="*/ 15 h 823"/>
                <a:gd name="T94" fmla="*/ 30 w 154"/>
                <a:gd name="T95" fmla="*/ 18 h 82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4"/>
                <a:gd name="T145" fmla="*/ 0 h 823"/>
                <a:gd name="T146" fmla="*/ 154 w 154"/>
                <a:gd name="T147" fmla="*/ 823 h 82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4" h="823">
                  <a:moveTo>
                    <a:pt x="30" y="18"/>
                  </a:moveTo>
                  <a:lnTo>
                    <a:pt x="29" y="27"/>
                  </a:lnTo>
                  <a:lnTo>
                    <a:pt x="25" y="52"/>
                  </a:lnTo>
                  <a:lnTo>
                    <a:pt x="19" y="87"/>
                  </a:lnTo>
                  <a:lnTo>
                    <a:pt x="12" y="126"/>
                  </a:lnTo>
                  <a:lnTo>
                    <a:pt x="12" y="161"/>
                  </a:lnTo>
                  <a:lnTo>
                    <a:pt x="15" y="226"/>
                  </a:lnTo>
                  <a:lnTo>
                    <a:pt x="17" y="311"/>
                  </a:lnTo>
                  <a:lnTo>
                    <a:pt x="17" y="407"/>
                  </a:lnTo>
                  <a:lnTo>
                    <a:pt x="13" y="534"/>
                  </a:lnTo>
                  <a:lnTo>
                    <a:pt x="7" y="647"/>
                  </a:lnTo>
                  <a:lnTo>
                    <a:pt x="2" y="730"/>
                  </a:lnTo>
                  <a:lnTo>
                    <a:pt x="0" y="767"/>
                  </a:lnTo>
                  <a:lnTo>
                    <a:pt x="3" y="773"/>
                  </a:lnTo>
                  <a:lnTo>
                    <a:pt x="7" y="780"/>
                  </a:lnTo>
                  <a:lnTo>
                    <a:pt x="12" y="786"/>
                  </a:lnTo>
                  <a:lnTo>
                    <a:pt x="17" y="793"/>
                  </a:lnTo>
                  <a:lnTo>
                    <a:pt x="25" y="798"/>
                  </a:lnTo>
                  <a:lnTo>
                    <a:pt x="33" y="803"/>
                  </a:lnTo>
                  <a:lnTo>
                    <a:pt x="42" y="808"/>
                  </a:lnTo>
                  <a:lnTo>
                    <a:pt x="52" y="812"/>
                  </a:lnTo>
                  <a:lnTo>
                    <a:pt x="65" y="816"/>
                  </a:lnTo>
                  <a:lnTo>
                    <a:pt x="78" y="819"/>
                  </a:lnTo>
                  <a:lnTo>
                    <a:pt x="94" y="821"/>
                  </a:lnTo>
                  <a:lnTo>
                    <a:pt x="108" y="823"/>
                  </a:lnTo>
                  <a:lnTo>
                    <a:pt x="121" y="823"/>
                  </a:lnTo>
                  <a:lnTo>
                    <a:pt x="132" y="821"/>
                  </a:lnTo>
                  <a:lnTo>
                    <a:pt x="140" y="817"/>
                  </a:lnTo>
                  <a:lnTo>
                    <a:pt x="142" y="812"/>
                  </a:lnTo>
                  <a:lnTo>
                    <a:pt x="144" y="791"/>
                  </a:lnTo>
                  <a:lnTo>
                    <a:pt x="146" y="763"/>
                  </a:lnTo>
                  <a:lnTo>
                    <a:pt x="148" y="737"/>
                  </a:lnTo>
                  <a:lnTo>
                    <a:pt x="148" y="725"/>
                  </a:lnTo>
                  <a:lnTo>
                    <a:pt x="128" y="498"/>
                  </a:lnTo>
                  <a:lnTo>
                    <a:pt x="154" y="226"/>
                  </a:lnTo>
                  <a:lnTo>
                    <a:pt x="144" y="41"/>
                  </a:lnTo>
                  <a:lnTo>
                    <a:pt x="141" y="40"/>
                  </a:lnTo>
                  <a:lnTo>
                    <a:pt x="132" y="35"/>
                  </a:lnTo>
                  <a:lnTo>
                    <a:pt x="119" y="28"/>
                  </a:lnTo>
                  <a:lnTo>
                    <a:pt x="105" y="21"/>
                  </a:lnTo>
                  <a:lnTo>
                    <a:pt x="90" y="13"/>
                  </a:lnTo>
                  <a:lnTo>
                    <a:pt x="76" y="6"/>
                  </a:lnTo>
                  <a:lnTo>
                    <a:pt x="64" y="1"/>
                  </a:lnTo>
                  <a:lnTo>
                    <a:pt x="56" y="0"/>
                  </a:lnTo>
                  <a:lnTo>
                    <a:pt x="47" y="2"/>
                  </a:lnTo>
                  <a:lnTo>
                    <a:pt x="38" y="9"/>
                  </a:lnTo>
                  <a:lnTo>
                    <a:pt x="33" y="15"/>
                  </a:lnTo>
                  <a:lnTo>
                    <a:pt x="30" y="18"/>
                  </a:lnTo>
                  <a:close/>
                </a:path>
              </a:pathLst>
            </a:custGeom>
            <a:solidFill>
              <a:srgbClr val="D6AF5E"/>
            </a:solidFill>
            <a:ln w="9525">
              <a:noFill/>
              <a:round/>
              <a:headEnd/>
              <a:tailEnd/>
            </a:ln>
          </p:spPr>
          <p:txBody>
            <a:bodyPr/>
            <a:lstStyle/>
            <a:p>
              <a:endParaRPr lang="he-IL"/>
            </a:p>
          </p:txBody>
        </p:sp>
        <p:sp>
          <p:nvSpPr>
            <p:cNvPr id="11" name="Freeform 18"/>
            <p:cNvSpPr>
              <a:spLocks/>
            </p:cNvSpPr>
            <p:nvPr/>
          </p:nvSpPr>
          <p:spPr bwMode="auto">
            <a:xfrm>
              <a:off x="2080" y="3481"/>
              <a:ext cx="41" cy="395"/>
            </a:xfrm>
            <a:custGeom>
              <a:avLst/>
              <a:gdLst>
                <a:gd name="T0" fmla="*/ 25 w 82"/>
                <a:gd name="T1" fmla="*/ 36 h 790"/>
                <a:gd name="T2" fmla="*/ 20 w 82"/>
                <a:gd name="T3" fmla="*/ 70 h 790"/>
                <a:gd name="T4" fmla="*/ 10 w 82"/>
                <a:gd name="T5" fmla="*/ 131 h 790"/>
                <a:gd name="T6" fmla="*/ 4 w 82"/>
                <a:gd name="T7" fmla="*/ 199 h 790"/>
                <a:gd name="T8" fmla="*/ 0 w 82"/>
                <a:gd name="T9" fmla="*/ 254 h 790"/>
                <a:gd name="T10" fmla="*/ 1 w 82"/>
                <a:gd name="T11" fmla="*/ 311 h 790"/>
                <a:gd name="T12" fmla="*/ 3 w 82"/>
                <a:gd name="T13" fmla="*/ 389 h 790"/>
                <a:gd name="T14" fmla="*/ 4 w 82"/>
                <a:gd name="T15" fmla="*/ 465 h 790"/>
                <a:gd name="T16" fmla="*/ 5 w 82"/>
                <a:gd name="T17" fmla="*/ 517 h 790"/>
                <a:gd name="T18" fmla="*/ 5 w 82"/>
                <a:gd name="T19" fmla="*/ 556 h 790"/>
                <a:gd name="T20" fmla="*/ 8 w 82"/>
                <a:gd name="T21" fmla="*/ 603 h 790"/>
                <a:gd name="T22" fmla="*/ 9 w 82"/>
                <a:gd name="T23" fmla="*/ 648 h 790"/>
                <a:gd name="T24" fmla="*/ 9 w 82"/>
                <a:gd name="T25" fmla="*/ 685 h 790"/>
                <a:gd name="T26" fmla="*/ 12 w 82"/>
                <a:gd name="T27" fmla="*/ 717 h 790"/>
                <a:gd name="T28" fmla="*/ 18 w 82"/>
                <a:gd name="T29" fmla="*/ 752 h 790"/>
                <a:gd name="T30" fmla="*/ 25 w 82"/>
                <a:gd name="T31" fmla="*/ 780 h 790"/>
                <a:gd name="T32" fmla="*/ 27 w 82"/>
                <a:gd name="T33" fmla="*/ 790 h 790"/>
                <a:gd name="T34" fmla="*/ 30 w 82"/>
                <a:gd name="T35" fmla="*/ 790 h 790"/>
                <a:gd name="T36" fmla="*/ 35 w 82"/>
                <a:gd name="T37" fmla="*/ 788 h 790"/>
                <a:gd name="T38" fmla="*/ 43 w 82"/>
                <a:gd name="T39" fmla="*/ 785 h 790"/>
                <a:gd name="T40" fmla="*/ 53 w 82"/>
                <a:gd name="T41" fmla="*/ 781 h 790"/>
                <a:gd name="T42" fmla="*/ 63 w 82"/>
                <a:gd name="T43" fmla="*/ 776 h 790"/>
                <a:gd name="T44" fmla="*/ 72 w 82"/>
                <a:gd name="T45" fmla="*/ 769 h 790"/>
                <a:gd name="T46" fmla="*/ 78 w 82"/>
                <a:gd name="T47" fmla="*/ 763 h 790"/>
                <a:gd name="T48" fmla="*/ 82 w 82"/>
                <a:gd name="T49" fmla="*/ 754 h 790"/>
                <a:gd name="T50" fmla="*/ 81 w 82"/>
                <a:gd name="T51" fmla="*/ 715 h 790"/>
                <a:gd name="T52" fmla="*/ 73 w 82"/>
                <a:gd name="T53" fmla="*/ 651 h 790"/>
                <a:gd name="T54" fmla="*/ 65 w 82"/>
                <a:gd name="T55" fmla="*/ 588 h 790"/>
                <a:gd name="T56" fmla="*/ 60 w 82"/>
                <a:gd name="T57" fmla="*/ 553 h 790"/>
                <a:gd name="T58" fmla="*/ 61 w 82"/>
                <a:gd name="T59" fmla="*/ 515 h 790"/>
                <a:gd name="T60" fmla="*/ 64 w 82"/>
                <a:gd name="T61" fmla="*/ 450 h 790"/>
                <a:gd name="T62" fmla="*/ 68 w 82"/>
                <a:gd name="T63" fmla="*/ 385 h 790"/>
                <a:gd name="T64" fmla="*/ 72 w 82"/>
                <a:gd name="T65" fmla="*/ 348 h 790"/>
                <a:gd name="T66" fmla="*/ 74 w 82"/>
                <a:gd name="T67" fmla="*/ 306 h 790"/>
                <a:gd name="T68" fmla="*/ 78 w 82"/>
                <a:gd name="T69" fmla="*/ 239 h 790"/>
                <a:gd name="T70" fmla="*/ 81 w 82"/>
                <a:gd name="T71" fmla="*/ 177 h 790"/>
                <a:gd name="T72" fmla="*/ 82 w 82"/>
                <a:gd name="T73" fmla="*/ 150 h 790"/>
                <a:gd name="T74" fmla="*/ 70 w 82"/>
                <a:gd name="T75" fmla="*/ 0 h 790"/>
                <a:gd name="T76" fmla="*/ 25 w 82"/>
                <a:gd name="T77" fmla="*/ 36 h 7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2"/>
                <a:gd name="T118" fmla="*/ 0 h 790"/>
                <a:gd name="T119" fmla="*/ 82 w 82"/>
                <a:gd name="T120" fmla="*/ 790 h 7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2" h="790">
                  <a:moveTo>
                    <a:pt x="25" y="36"/>
                  </a:moveTo>
                  <a:lnTo>
                    <a:pt x="20" y="70"/>
                  </a:lnTo>
                  <a:lnTo>
                    <a:pt x="10" y="131"/>
                  </a:lnTo>
                  <a:lnTo>
                    <a:pt x="4" y="199"/>
                  </a:lnTo>
                  <a:lnTo>
                    <a:pt x="0" y="254"/>
                  </a:lnTo>
                  <a:lnTo>
                    <a:pt x="1" y="311"/>
                  </a:lnTo>
                  <a:lnTo>
                    <a:pt x="3" y="389"/>
                  </a:lnTo>
                  <a:lnTo>
                    <a:pt x="4" y="465"/>
                  </a:lnTo>
                  <a:lnTo>
                    <a:pt x="5" y="517"/>
                  </a:lnTo>
                  <a:lnTo>
                    <a:pt x="5" y="556"/>
                  </a:lnTo>
                  <a:lnTo>
                    <a:pt x="8" y="603"/>
                  </a:lnTo>
                  <a:lnTo>
                    <a:pt x="9" y="648"/>
                  </a:lnTo>
                  <a:lnTo>
                    <a:pt x="9" y="685"/>
                  </a:lnTo>
                  <a:lnTo>
                    <a:pt x="12" y="717"/>
                  </a:lnTo>
                  <a:lnTo>
                    <a:pt x="18" y="752"/>
                  </a:lnTo>
                  <a:lnTo>
                    <a:pt x="25" y="780"/>
                  </a:lnTo>
                  <a:lnTo>
                    <a:pt x="27" y="790"/>
                  </a:lnTo>
                  <a:lnTo>
                    <a:pt x="30" y="790"/>
                  </a:lnTo>
                  <a:lnTo>
                    <a:pt x="35" y="788"/>
                  </a:lnTo>
                  <a:lnTo>
                    <a:pt x="43" y="785"/>
                  </a:lnTo>
                  <a:lnTo>
                    <a:pt x="53" y="781"/>
                  </a:lnTo>
                  <a:lnTo>
                    <a:pt x="63" y="776"/>
                  </a:lnTo>
                  <a:lnTo>
                    <a:pt x="72" y="769"/>
                  </a:lnTo>
                  <a:lnTo>
                    <a:pt x="78" y="763"/>
                  </a:lnTo>
                  <a:lnTo>
                    <a:pt x="82" y="754"/>
                  </a:lnTo>
                  <a:lnTo>
                    <a:pt x="81" y="715"/>
                  </a:lnTo>
                  <a:lnTo>
                    <a:pt x="73" y="651"/>
                  </a:lnTo>
                  <a:lnTo>
                    <a:pt x="65" y="588"/>
                  </a:lnTo>
                  <a:lnTo>
                    <a:pt x="60" y="553"/>
                  </a:lnTo>
                  <a:lnTo>
                    <a:pt x="61" y="515"/>
                  </a:lnTo>
                  <a:lnTo>
                    <a:pt x="64" y="450"/>
                  </a:lnTo>
                  <a:lnTo>
                    <a:pt x="68" y="385"/>
                  </a:lnTo>
                  <a:lnTo>
                    <a:pt x="72" y="348"/>
                  </a:lnTo>
                  <a:lnTo>
                    <a:pt x="74" y="306"/>
                  </a:lnTo>
                  <a:lnTo>
                    <a:pt x="78" y="239"/>
                  </a:lnTo>
                  <a:lnTo>
                    <a:pt x="81" y="177"/>
                  </a:lnTo>
                  <a:lnTo>
                    <a:pt x="82" y="150"/>
                  </a:lnTo>
                  <a:lnTo>
                    <a:pt x="70" y="0"/>
                  </a:lnTo>
                  <a:lnTo>
                    <a:pt x="25" y="36"/>
                  </a:lnTo>
                  <a:close/>
                </a:path>
              </a:pathLst>
            </a:custGeom>
            <a:solidFill>
              <a:srgbClr val="BA9342"/>
            </a:solidFill>
            <a:ln w="9525">
              <a:noFill/>
              <a:round/>
              <a:headEnd/>
              <a:tailEnd/>
            </a:ln>
          </p:spPr>
          <p:txBody>
            <a:bodyPr/>
            <a:lstStyle/>
            <a:p>
              <a:endParaRPr lang="he-IL"/>
            </a:p>
          </p:txBody>
        </p:sp>
        <p:sp>
          <p:nvSpPr>
            <p:cNvPr id="12" name="Freeform 19"/>
            <p:cNvSpPr>
              <a:spLocks/>
            </p:cNvSpPr>
            <p:nvPr/>
          </p:nvSpPr>
          <p:spPr bwMode="auto">
            <a:xfrm>
              <a:off x="1890" y="3457"/>
              <a:ext cx="91" cy="422"/>
            </a:xfrm>
            <a:custGeom>
              <a:avLst/>
              <a:gdLst>
                <a:gd name="T0" fmla="*/ 158 w 181"/>
                <a:gd name="T1" fmla="*/ 306 h 843"/>
                <a:gd name="T2" fmla="*/ 181 w 181"/>
                <a:gd name="T3" fmla="*/ 30 h 843"/>
                <a:gd name="T4" fmla="*/ 176 w 181"/>
                <a:gd name="T5" fmla="*/ 27 h 843"/>
                <a:gd name="T6" fmla="*/ 163 w 181"/>
                <a:gd name="T7" fmla="*/ 19 h 843"/>
                <a:gd name="T8" fmla="*/ 142 w 181"/>
                <a:gd name="T9" fmla="*/ 11 h 843"/>
                <a:gd name="T10" fmla="*/ 119 w 181"/>
                <a:gd name="T11" fmla="*/ 4 h 843"/>
                <a:gd name="T12" fmla="*/ 92 w 181"/>
                <a:gd name="T13" fmla="*/ 0 h 843"/>
                <a:gd name="T14" fmla="*/ 69 w 181"/>
                <a:gd name="T15" fmla="*/ 1 h 843"/>
                <a:gd name="T16" fmla="*/ 47 w 181"/>
                <a:gd name="T17" fmla="*/ 13 h 843"/>
                <a:gd name="T18" fmla="*/ 31 w 181"/>
                <a:gd name="T19" fmla="*/ 35 h 843"/>
                <a:gd name="T20" fmla="*/ 26 w 181"/>
                <a:gd name="T21" fmla="*/ 52 h 843"/>
                <a:gd name="T22" fmla="*/ 22 w 181"/>
                <a:gd name="T23" fmla="*/ 77 h 843"/>
                <a:gd name="T24" fmla="*/ 18 w 181"/>
                <a:gd name="T25" fmla="*/ 110 h 843"/>
                <a:gd name="T26" fmla="*/ 16 w 181"/>
                <a:gd name="T27" fmla="*/ 151 h 843"/>
                <a:gd name="T28" fmla="*/ 17 w 181"/>
                <a:gd name="T29" fmla="*/ 177 h 843"/>
                <a:gd name="T30" fmla="*/ 19 w 181"/>
                <a:gd name="T31" fmla="*/ 205 h 843"/>
                <a:gd name="T32" fmla="*/ 22 w 181"/>
                <a:gd name="T33" fmla="*/ 235 h 843"/>
                <a:gd name="T34" fmla="*/ 22 w 181"/>
                <a:gd name="T35" fmla="*/ 265 h 843"/>
                <a:gd name="T36" fmla="*/ 18 w 181"/>
                <a:gd name="T37" fmla="*/ 403 h 843"/>
                <a:gd name="T38" fmla="*/ 16 w 181"/>
                <a:gd name="T39" fmla="*/ 541 h 843"/>
                <a:gd name="T40" fmla="*/ 13 w 181"/>
                <a:gd name="T41" fmla="*/ 661 h 843"/>
                <a:gd name="T42" fmla="*/ 10 w 181"/>
                <a:gd name="T43" fmla="*/ 744 h 843"/>
                <a:gd name="T44" fmla="*/ 8 w 181"/>
                <a:gd name="T45" fmla="*/ 757 h 843"/>
                <a:gd name="T46" fmla="*/ 5 w 181"/>
                <a:gd name="T47" fmla="*/ 768 h 843"/>
                <a:gd name="T48" fmla="*/ 1 w 181"/>
                <a:gd name="T49" fmla="*/ 774 h 843"/>
                <a:gd name="T50" fmla="*/ 0 w 181"/>
                <a:gd name="T51" fmla="*/ 777 h 843"/>
                <a:gd name="T52" fmla="*/ 3 w 181"/>
                <a:gd name="T53" fmla="*/ 782 h 843"/>
                <a:gd name="T54" fmla="*/ 12 w 181"/>
                <a:gd name="T55" fmla="*/ 794 h 843"/>
                <a:gd name="T56" fmla="*/ 25 w 181"/>
                <a:gd name="T57" fmla="*/ 809 h 843"/>
                <a:gd name="T58" fmla="*/ 42 w 181"/>
                <a:gd name="T59" fmla="*/ 825 h 843"/>
                <a:gd name="T60" fmla="*/ 60 w 181"/>
                <a:gd name="T61" fmla="*/ 838 h 843"/>
                <a:gd name="T62" fmla="*/ 79 w 181"/>
                <a:gd name="T63" fmla="*/ 843 h 843"/>
                <a:gd name="T64" fmla="*/ 99 w 181"/>
                <a:gd name="T65" fmla="*/ 839 h 843"/>
                <a:gd name="T66" fmla="*/ 116 w 181"/>
                <a:gd name="T67" fmla="*/ 823 h 843"/>
                <a:gd name="T68" fmla="*/ 129 w 181"/>
                <a:gd name="T69" fmla="*/ 800 h 843"/>
                <a:gd name="T70" fmla="*/ 138 w 181"/>
                <a:gd name="T71" fmla="*/ 785 h 843"/>
                <a:gd name="T72" fmla="*/ 142 w 181"/>
                <a:gd name="T73" fmla="*/ 774 h 843"/>
                <a:gd name="T74" fmla="*/ 145 w 181"/>
                <a:gd name="T75" fmla="*/ 768 h 843"/>
                <a:gd name="T76" fmla="*/ 145 w 181"/>
                <a:gd name="T77" fmla="*/ 765 h 843"/>
                <a:gd name="T78" fmla="*/ 143 w 181"/>
                <a:gd name="T79" fmla="*/ 764 h 843"/>
                <a:gd name="T80" fmla="*/ 142 w 181"/>
                <a:gd name="T81" fmla="*/ 764 h 843"/>
                <a:gd name="T82" fmla="*/ 142 w 181"/>
                <a:gd name="T83" fmla="*/ 764 h 843"/>
                <a:gd name="T84" fmla="*/ 158 w 181"/>
                <a:gd name="T85" fmla="*/ 306 h 8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1"/>
                <a:gd name="T130" fmla="*/ 0 h 843"/>
                <a:gd name="T131" fmla="*/ 181 w 181"/>
                <a:gd name="T132" fmla="*/ 843 h 8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1" h="843">
                  <a:moveTo>
                    <a:pt x="158" y="306"/>
                  </a:moveTo>
                  <a:lnTo>
                    <a:pt x="181" y="30"/>
                  </a:lnTo>
                  <a:lnTo>
                    <a:pt x="176" y="27"/>
                  </a:lnTo>
                  <a:lnTo>
                    <a:pt x="163" y="19"/>
                  </a:lnTo>
                  <a:lnTo>
                    <a:pt x="142" y="11"/>
                  </a:lnTo>
                  <a:lnTo>
                    <a:pt x="119" y="4"/>
                  </a:lnTo>
                  <a:lnTo>
                    <a:pt x="92" y="0"/>
                  </a:lnTo>
                  <a:lnTo>
                    <a:pt x="69" y="1"/>
                  </a:lnTo>
                  <a:lnTo>
                    <a:pt x="47" y="13"/>
                  </a:lnTo>
                  <a:lnTo>
                    <a:pt x="31" y="35"/>
                  </a:lnTo>
                  <a:lnTo>
                    <a:pt x="26" y="52"/>
                  </a:lnTo>
                  <a:lnTo>
                    <a:pt x="22" y="77"/>
                  </a:lnTo>
                  <a:lnTo>
                    <a:pt x="18" y="110"/>
                  </a:lnTo>
                  <a:lnTo>
                    <a:pt x="16" y="151"/>
                  </a:lnTo>
                  <a:lnTo>
                    <a:pt x="17" y="177"/>
                  </a:lnTo>
                  <a:lnTo>
                    <a:pt x="19" y="205"/>
                  </a:lnTo>
                  <a:lnTo>
                    <a:pt x="22" y="235"/>
                  </a:lnTo>
                  <a:lnTo>
                    <a:pt x="22" y="265"/>
                  </a:lnTo>
                  <a:lnTo>
                    <a:pt x="18" y="403"/>
                  </a:lnTo>
                  <a:lnTo>
                    <a:pt x="16" y="541"/>
                  </a:lnTo>
                  <a:lnTo>
                    <a:pt x="13" y="661"/>
                  </a:lnTo>
                  <a:lnTo>
                    <a:pt x="10" y="744"/>
                  </a:lnTo>
                  <a:lnTo>
                    <a:pt x="8" y="757"/>
                  </a:lnTo>
                  <a:lnTo>
                    <a:pt x="5" y="768"/>
                  </a:lnTo>
                  <a:lnTo>
                    <a:pt x="1" y="774"/>
                  </a:lnTo>
                  <a:lnTo>
                    <a:pt x="0" y="777"/>
                  </a:lnTo>
                  <a:lnTo>
                    <a:pt x="3" y="782"/>
                  </a:lnTo>
                  <a:lnTo>
                    <a:pt x="12" y="794"/>
                  </a:lnTo>
                  <a:lnTo>
                    <a:pt x="25" y="809"/>
                  </a:lnTo>
                  <a:lnTo>
                    <a:pt x="42" y="825"/>
                  </a:lnTo>
                  <a:lnTo>
                    <a:pt x="60" y="838"/>
                  </a:lnTo>
                  <a:lnTo>
                    <a:pt x="79" y="843"/>
                  </a:lnTo>
                  <a:lnTo>
                    <a:pt x="99" y="839"/>
                  </a:lnTo>
                  <a:lnTo>
                    <a:pt x="116" y="823"/>
                  </a:lnTo>
                  <a:lnTo>
                    <a:pt x="129" y="800"/>
                  </a:lnTo>
                  <a:lnTo>
                    <a:pt x="138" y="785"/>
                  </a:lnTo>
                  <a:lnTo>
                    <a:pt x="142" y="774"/>
                  </a:lnTo>
                  <a:lnTo>
                    <a:pt x="145" y="768"/>
                  </a:lnTo>
                  <a:lnTo>
                    <a:pt x="145" y="765"/>
                  </a:lnTo>
                  <a:lnTo>
                    <a:pt x="143" y="764"/>
                  </a:lnTo>
                  <a:lnTo>
                    <a:pt x="142" y="764"/>
                  </a:lnTo>
                  <a:lnTo>
                    <a:pt x="158" y="306"/>
                  </a:lnTo>
                  <a:close/>
                </a:path>
              </a:pathLst>
            </a:custGeom>
            <a:solidFill>
              <a:srgbClr val="D6AF5E"/>
            </a:solidFill>
            <a:ln w="9525">
              <a:noFill/>
              <a:round/>
              <a:headEnd/>
              <a:tailEnd/>
            </a:ln>
          </p:spPr>
          <p:txBody>
            <a:bodyPr/>
            <a:lstStyle/>
            <a:p>
              <a:endParaRPr lang="he-IL"/>
            </a:p>
          </p:txBody>
        </p:sp>
        <p:sp>
          <p:nvSpPr>
            <p:cNvPr id="13" name="Freeform 20"/>
            <p:cNvSpPr>
              <a:spLocks/>
            </p:cNvSpPr>
            <p:nvPr/>
          </p:nvSpPr>
          <p:spPr bwMode="auto">
            <a:xfrm>
              <a:off x="1930" y="3463"/>
              <a:ext cx="50" cy="408"/>
            </a:xfrm>
            <a:custGeom>
              <a:avLst/>
              <a:gdLst>
                <a:gd name="T0" fmla="*/ 74 w 99"/>
                <a:gd name="T1" fmla="*/ 0 h 817"/>
                <a:gd name="T2" fmla="*/ 56 w 99"/>
                <a:gd name="T3" fmla="*/ 41 h 817"/>
                <a:gd name="T4" fmla="*/ 54 w 99"/>
                <a:gd name="T5" fmla="*/ 50 h 817"/>
                <a:gd name="T6" fmla="*/ 49 w 99"/>
                <a:gd name="T7" fmla="*/ 75 h 817"/>
                <a:gd name="T8" fmla="*/ 43 w 99"/>
                <a:gd name="T9" fmla="*/ 111 h 817"/>
                <a:gd name="T10" fmla="*/ 36 w 99"/>
                <a:gd name="T11" fmla="*/ 154 h 817"/>
                <a:gd name="T12" fmla="*/ 28 w 99"/>
                <a:gd name="T13" fmla="*/ 200 h 817"/>
                <a:gd name="T14" fmla="*/ 22 w 99"/>
                <a:gd name="T15" fmla="*/ 244 h 817"/>
                <a:gd name="T16" fmla="*/ 17 w 99"/>
                <a:gd name="T17" fmla="*/ 282 h 817"/>
                <a:gd name="T18" fmla="*/ 15 w 99"/>
                <a:gd name="T19" fmla="*/ 310 h 817"/>
                <a:gd name="T20" fmla="*/ 17 w 99"/>
                <a:gd name="T21" fmla="*/ 353 h 817"/>
                <a:gd name="T22" fmla="*/ 18 w 99"/>
                <a:gd name="T23" fmla="*/ 401 h 817"/>
                <a:gd name="T24" fmla="*/ 17 w 99"/>
                <a:gd name="T25" fmla="*/ 460 h 817"/>
                <a:gd name="T26" fmla="*/ 10 w 99"/>
                <a:gd name="T27" fmla="*/ 534 h 817"/>
                <a:gd name="T28" fmla="*/ 4 w 99"/>
                <a:gd name="T29" fmla="*/ 615 h 817"/>
                <a:gd name="T30" fmla="*/ 2 w 99"/>
                <a:gd name="T31" fmla="*/ 687 h 817"/>
                <a:gd name="T32" fmla="*/ 4 w 99"/>
                <a:gd name="T33" fmla="*/ 739 h 817"/>
                <a:gd name="T34" fmla="*/ 5 w 99"/>
                <a:gd name="T35" fmla="*/ 766 h 817"/>
                <a:gd name="T36" fmla="*/ 4 w 99"/>
                <a:gd name="T37" fmla="*/ 780 h 817"/>
                <a:gd name="T38" fmla="*/ 2 w 99"/>
                <a:gd name="T39" fmla="*/ 797 h 817"/>
                <a:gd name="T40" fmla="*/ 1 w 99"/>
                <a:gd name="T41" fmla="*/ 810 h 817"/>
                <a:gd name="T42" fmla="*/ 0 w 99"/>
                <a:gd name="T43" fmla="*/ 817 h 817"/>
                <a:gd name="T44" fmla="*/ 31 w 99"/>
                <a:gd name="T45" fmla="*/ 813 h 817"/>
                <a:gd name="T46" fmla="*/ 69 w 99"/>
                <a:gd name="T47" fmla="*/ 778 h 817"/>
                <a:gd name="T48" fmla="*/ 67 w 99"/>
                <a:gd name="T49" fmla="*/ 752 h 817"/>
                <a:gd name="T50" fmla="*/ 64 w 99"/>
                <a:gd name="T51" fmla="*/ 688 h 817"/>
                <a:gd name="T52" fmla="*/ 62 w 99"/>
                <a:gd name="T53" fmla="*/ 612 h 817"/>
                <a:gd name="T54" fmla="*/ 62 w 99"/>
                <a:gd name="T55" fmla="*/ 550 h 817"/>
                <a:gd name="T56" fmla="*/ 66 w 99"/>
                <a:gd name="T57" fmla="*/ 496 h 817"/>
                <a:gd name="T58" fmla="*/ 70 w 99"/>
                <a:gd name="T59" fmla="*/ 426 h 817"/>
                <a:gd name="T60" fmla="*/ 73 w 99"/>
                <a:gd name="T61" fmla="*/ 352 h 817"/>
                <a:gd name="T62" fmla="*/ 75 w 99"/>
                <a:gd name="T63" fmla="*/ 283 h 817"/>
                <a:gd name="T64" fmla="*/ 78 w 99"/>
                <a:gd name="T65" fmla="*/ 223 h 817"/>
                <a:gd name="T66" fmla="*/ 84 w 99"/>
                <a:gd name="T67" fmla="*/ 159 h 817"/>
                <a:gd name="T68" fmla="*/ 91 w 99"/>
                <a:gd name="T69" fmla="*/ 106 h 817"/>
                <a:gd name="T70" fmla="*/ 96 w 99"/>
                <a:gd name="T71" fmla="*/ 76 h 817"/>
                <a:gd name="T72" fmla="*/ 99 w 99"/>
                <a:gd name="T73" fmla="*/ 58 h 817"/>
                <a:gd name="T74" fmla="*/ 99 w 99"/>
                <a:gd name="T75" fmla="*/ 37 h 817"/>
                <a:gd name="T76" fmla="*/ 99 w 99"/>
                <a:gd name="T77" fmla="*/ 20 h 817"/>
                <a:gd name="T78" fmla="*/ 99 w 99"/>
                <a:gd name="T79" fmla="*/ 12 h 817"/>
                <a:gd name="T80" fmla="*/ 74 w 99"/>
                <a:gd name="T81" fmla="*/ 0 h 81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9"/>
                <a:gd name="T124" fmla="*/ 0 h 817"/>
                <a:gd name="T125" fmla="*/ 99 w 99"/>
                <a:gd name="T126" fmla="*/ 817 h 81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9" h="817">
                  <a:moveTo>
                    <a:pt x="74" y="0"/>
                  </a:moveTo>
                  <a:lnTo>
                    <a:pt x="56" y="41"/>
                  </a:lnTo>
                  <a:lnTo>
                    <a:pt x="54" y="50"/>
                  </a:lnTo>
                  <a:lnTo>
                    <a:pt x="49" y="75"/>
                  </a:lnTo>
                  <a:lnTo>
                    <a:pt x="43" y="111"/>
                  </a:lnTo>
                  <a:lnTo>
                    <a:pt x="36" y="154"/>
                  </a:lnTo>
                  <a:lnTo>
                    <a:pt x="28" y="200"/>
                  </a:lnTo>
                  <a:lnTo>
                    <a:pt x="22" y="244"/>
                  </a:lnTo>
                  <a:lnTo>
                    <a:pt x="17" y="282"/>
                  </a:lnTo>
                  <a:lnTo>
                    <a:pt x="15" y="310"/>
                  </a:lnTo>
                  <a:lnTo>
                    <a:pt x="17" y="353"/>
                  </a:lnTo>
                  <a:lnTo>
                    <a:pt x="18" y="401"/>
                  </a:lnTo>
                  <a:lnTo>
                    <a:pt x="17" y="460"/>
                  </a:lnTo>
                  <a:lnTo>
                    <a:pt x="10" y="534"/>
                  </a:lnTo>
                  <a:lnTo>
                    <a:pt x="4" y="615"/>
                  </a:lnTo>
                  <a:lnTo>
                    <a:pt x="2" y="687"/>
                  </a:lnTo>
                  <a:lnTo>
                    <a:pt x="4" y="739"/>
                  </a:lnTo>
                  <a:lnTo>
                    <a:pt x="5" y="766"/>
                  </a:lnTo>
                  <a:lnTo>
                    <a:pt x="4" y="780"/>
                  </a:lnTo>
                  <a:lnTo>
                    <a:pt x="2" y="797"/>
                  </a:lnTo>
                  <a:lnTo>
                    <a:pt x="1" y="810"/>
                  </a:lnTo>
                  <a:lnTo>
                    <a:pt x="0" y="817"/>
                  </a:lnTo>
                  <a:lnTo>
                    <a:pt x="31" y="813"/>
                  </a:lnTo>
                  <a:lnTo>
                    <a:pt x="69" y="778"/>
                  </a:lnTo>
                  <a:lnTo>
                    <a:pt x="67" y="752"/>
                  </a:lnTo>
                  <a:lnTo>
                    <a:pt x="64" y="688"/>
                  </a:lnTo>
                  <a:lnTo>
                    <a:pt x="62" y="612"/>
                  </a:lnTo>
                  <a:lnTo>
                    <a:pt x="62" y="550"/>
                  </a:lnTo>
                  <a:lnTo>
                    <a:pt x="66" y="496"/>
                  </a:lnTo>
                  <a:lnTo>
                    <a:pt x="70" y="426"/>
                  </a:lnTo>
                  <a:lnTo>
                    <a:pt x="73" y="352"/>
                  </a:lnTo>
                  <a:lnTo>
                    <a:pt x="75" y="283"/>
                  </a:lnTo>
                  <a:lnTo>
                    <a:pt x="78" y="223"/>
                  </a:lnTo>
                  <a:lnTo>
                    <a:pt x="84" y="159"/>
                  </a:lnTo>
                  <a:lnTo>
                    <a:pt x="91" y="106"/>
                  </a:lnTo>
                  <a:lnTo>
                    <a:pt x="96" y="76"/>
                  </a:lnTo>
                  <a:lnTo>
                    <a:pt x="99" y="58"/>
                  </a:lnTo>
                  <a:lnTo>
                    <a:pt x="99" y="37"/>
                  </a:lnTo>
                  <a:lnTo>
                    <a:pt x="99" y="20"/>
                  </a:lnTo>
                  <a:lnTo>
                    <a:pt x="99" y="12"/>
                  </a:lnTo>
                  <a:lnTo>
                    <a:pt x="74" y="0"/>
                  </a:lnTo>
                  <a:close/>
                </a:path>
              </a:pathLst>
            </a:custGeom>
            <a:solidFill>
              <a:srgbClr val="BA9342"/>
            </a:solidFill>
            <a:ln w="9525">
              <a:noFill/>
              <a:round/>
              <a:headEnd/>
              <a:tailEnd/>
            </a:ln>
          </p:spPr>
          <p:txBody>
            <a:bodyPr/>
            <a:lstStyle/>
            <a:p>
              <a:endParaRPr lang="he-IL"/>
            </a:p>
          </p:txBody>
        </p:sp>
        <p:sp>
          <p:nvSpPr>
            <p:cNvPr id="14" name="Freeform 21"/>
            <p:cNvSpPr>
              <a:spLocks/>
            </p:cNvSpPr>
            <p:nvPr/>
          </p:nvSpPr>
          <p:spPr bwMode="auto">
            <a:xfrm>
              <a:off x="1752" y="3446"/>
              <a:ext cx="110" cy="420"/>
            </a:xfrm>
            <a:custGeom>
              <a:avLst/>
              <a:gdLst>
                <a:gd name="T0" fmla="*/ 193 w 220"/>
                <a:gd name="T1" fmla="*/ 53 h 839"/>
                <a:gd name="T2" fmla="*/ 191 w 220"/>
                <a:gd name="T3" fmla="*/ 52 h 839"/>
                <a:gd name="T4" fmla="*/ 190 w 220"/>
                <a:gd name="T5" fmla="*/ 48 h 839"/>
                <a:gd name="T6" fmla="*/ 186 w 220"/>
                <a:gd name="T7" fmla="*/ 41 h 839"/>
                <a:gd name="T8" fmla="*/ 181 w 220"/>
                <a:gd name="T9" fmla="*/ 35 h 839"/>
                <a:gd name="T10" fmla="*/ 173 w 220"/>
                <a:gd name="T11" fmla="*/ 27 h 839"/>
                <a:gd name="T12" fmla="*/ 164 w 220"/>
                <a:gd name="T13" fmla="*/ 19 h 839"/>
                <a:gd name="T14" fmla="*/ 152 w 220"/>
                <a:gd name="T15" fmla="*/ 13 h 839"/>
                <a:gd name="T16" fmla="*/ 138 w 220"/>
                <a:gd name="T17" fmla="*/ 7 h 839"/>
                <a:gd name="T18" fmla="*/ 116 w 220"/>
                <a:gd name="T19" fmla="*/ 2 h 839"/>
                <a:gd name="T20" fmla="*/ 92 w 220"/>
                <a:gd name="T21" fmla="*/ 0 h 839"/>
                <a:gd name="T22" fmla="*/ 69 w 220"/>
                <a:gd name="T23" fmla="*/ 1 h 839"/>
                <a:gd name="T24" fmla="*/ 48 w 220"/>
                <a:gd name="T25" fmla="*/ 5 h 839"/>
                <a:gd name="T26" fmla="*/ 28 w 220"/>
                <a:gd name="T27" fmla="*/ 14 h 839"/>
                <a:gd name="T28" fmla="*/ 13 w 220"/>
                <a:gd name="T29" fmla="*/ 27 h 839"/>
                <a:gd name="T30" fmla="*/ 2 w 220"/>
                <a:gd name="T31" fmla="*/ 44 h 839"/>
                <a:gd name="T32" fmla="*/ 0 w 220"/>
                <a:gd name="T33" fmla="*/ 66 h 839"/>
                <a:gd name="T34" fmla="*/ 0 w 220"/>
                <a:gd name="T35" fmla="*/ 113 h 839"/>
                <a:gd name="T36" fmla="*/ 0 w 220"/>
                <a:gd name="T37" fmla="*/ 143 h 839"/>
                <a:gd name="T38" fmla="*/ 0 w 220"/>
                <a:gd name="T39" fmla="*/ 160 h 839"/>
                <a:gd name="T40" fmla="*/ 0 w 220"/>
                <a:gd name="T41" fmla="*/ 165 h 839"/>
                <a:gd name="T42" fmla="*/ 2 w 220"/>
                <a:gd name="T43" fmla="*/ 627 h 839"/>
                <a:gd name="T44" fmla="*/ 15 w 220"/>
                <a:gd name="T45" fmla="*/ 802 h 839"/>
                <a:gd name="T46" fmla="*/ 19 w 220"/>
                <a:gd name="T47" fmla="*/ 804 h 839"/>
                <a:gd name="T48" fmla="*/ 28 w 220"/>
                <a:gd name="T49" fmla="*/ 812 h 839"/>
                <a:gd name="T50" fmla="*/ 44 w 220"/>
                <a:gd name="T51" fmla="*/ 822 h 839"/>
                <a:gd name="T52" fmla="*/ 65 w 220"/>
                <a:gd name="T53" fmla="*/ 831 h 839"/>
                <a:gd name="T54" fmla="*/ 88 w 220"/>
                <a:gd name="T55" fmla="*/ 838 h 839"/>
                <a:gd name="T56" fmla="*/ 116 w 220"/>
                <a:gd name="T57" fmla="*/ 839 h 839"/>
                <a:gd name="T58" fmla="*/ 144 w 220"/>
                <a:gd name="T59" fmla="*/ 833 h 839"/>
                <a:gd name="T60" fmla="*/ 174 w 220"/>
                <a:gd name="T61" fmla="*/ 816 h 839"/>
                <a:gd name="T62" fmla="*/ 203 w 220"/>
                <a:gd name="T63" fmla="*/ 554 h 839"/>
                <a:gd name="T64" fmla="*/ 220 w 220"/>
                <a:gd name="T65" fmla="*/ 350 h 839"/>
                <a:gd name="T66" fmla="*/ 193 w 220"/>
                <a:gd name="T67" fmla="*/ 53 h 8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0"/>
                <a:gd name="T103" fmla="*/ 0 h 839"/>
                <a:gd name="T104" fmla="*/ 220 w 220"/>
                <a:gd name="T105" fmla="*/ 839 h 8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0" h="839">
                  <a:moveTo>
                    <a:pt x="193" y="53"/>
                  </a:moveTo>
                  <a:lnTo>
                    <a:pt x="191" y="52"/>
                  </a:lnTo>
                  <a:lnTo>
                    <a:pt x="190" y="48"/>
                  </a:lnTo>
                  <a:lnTo>
                    <a:pt x="186" y="41"/>
                  </a:lnTo>
                  <a:lnTo>
                    <a:pt x="181" y="35"/>
                  </a:lnTo>
                  <a:lnTo>
                    <a:pt x="173" y="27"/>
                  </a:lnTo>
                  <a:lnTo>
                    <a:pt x="164" y="19"/>
                  </a:lnTo>
                  <a:lnTo>
                    <a:pt x="152" y="13"/>
                  </a:lnTo>
                  <a:lnTo>
                    <a:pt x="138" y="7"/>
                  </a:lnTo>
                  <a:lnTo>
                    <a:pt x="116" y="2"/>
                  </a:lnTo>
                  <a:lnTo>
                    <a:pt x="92" y="0"/>
                  </a:lnTo>
                  <a:lnTo>
                    <a:pt x="69" y="1"/>
                  </a:lnTo>
                  <a:lnTo>
                    <a:pt x="48" y="5"/>
                  </a:lnTo>
                  <a:lnTo>
                    <a:pt x="28" y="14"/>
                  </a:lnTo>
                  <a:lnTo>
                    <a:pt x="13" y="27"/>
                  </a:lnTo>
                  <a:lnTo>
                    <a:pt x="2" y="44"/>
                  </a:lnTo>
                  <a:lnTo>
                    <a:pt x="0" y="66"/>
                  </a:lnTo>
                  <a:lnTo>
                    <a:pt x="0" y="113"/>
                  </a:lnTo>
                  <a:lnTo>
                    <a:pt x="0" y="143"/>
                  </a:lnTo>
                  <a:lnTo>
                    <a:pt x="0" y="160"/>
                  </a:lnTo>
                  <a:lnTo>
                    <a:pt x="0" y="165"/>
                  </a:lnTo>
                  <a:lnTo>
                    <a:pt x="2" y="627"/>
                  </a:lnTo>
                  <a:lnTo>
                    <a:pt x="15" y="802"/>
                  </a:lnTo>
                  <a:lnTo>
                    <a:pt x="19" y="804"/>
                  </a:lnTo>
                  <a:lnTo>
                    <a:pt x="28" y="812"/>
                  </a:lnTo>
                  <a:lnTo>
                    <a:pt x="44" y="822"/>
                  </a:lnTo>
                  <a:lnTo>
                    <a:pt x="65" y="831"/>
                  </a:lnTo>
                  <a:lnTo>
                    <a:pt x="88" y="838"/>
                  </a:lnTo>
                  <a:lnTo>
                    <a:pt x="116" y="839"/>
                  </a:lnTo>
                  <a:lnTo>
                    <a:pt x="144" y="833"/>
                  </a:lnTo>
                  <a:lnTo>
                    <a:pt x="174" y="816"/>
                  </a:lnTo>
                  <a:lnTo>
                    <a:pt x="203" y="554"/>
                  </a:lnTo>
                  <a:lnTo>
                    <a:pt x="220" y="350"/>
                  </a:lnTo>
                  <a:lnTo>
                    <a:pt x="193" y="53"/>
                  </a:lnTo>
                  <a:close/>
                </a:path>
              </a:pathLst>
            </a:custGeom>
            <a:solidFill>
              <a:srgbClr val="D6AF5E"/>
            </a:solidFill>
            <a:ln w="9525">
              <a:noFill/>
              <a:round/>
              <a:headEnd/>
              <a:tailEnd/>
            </a:ln>
          </p:spPr>
          <p:txBody>
            <a:bodyPr/>
            <a:lstStyle/>
            <a:p>
              <a:endParaRPr lang="he-IL"/>
            </a:p>
          </p:txBody>
        </p:sp>
        <p:sp>
          <p:nvSpPr>
            <p:cNvPr id="15" name="Freeform 22"/>
            <p:cNvSpPr>
              <a:spLocks/>
            </p:cNvSpPr>
            <p:nvPr/>
          </p:nvSpPr>
          <p:spPr bwMode="auto">
            <a:xfrm>
              <a:off x="2062" y="3462"/>
              <a:ext cx="47" cy="37"/>
            </a:xfrm>
            <a:custGeom>
              <a:avLst/>
              <a:gdLst>
                <a:gd name="T0" fmla="*/ 0 w 94"/>
                <a:gd name="T1" fmla="*/ 21 h 74"/>
                <a:gd name="T2" fmla="*/ 3 w 94"/>
                <a:gd name="T3" fmla="*/ 33 h 74"/>
                <a:gd name="T4" fmla="*/ 6 w 94"/>
                <a:gd name="T5" fmla="*/ 43 h 74"/>
                <a:gd name="T6" fmla="*/ 12 w 94"/>
                <a:gd name="T7" fmla="*/ 54 h 74"/>
                <a:gd name="T8" fmla="*/ 19 w 94"/>
                <a:gd name="T9" fmla="*/ 61 h 74"/>
                <a:gd name="T10" fmla="*/ 27 w 94"/>
                <a:gd name="T11" fmla="*/ 68 h 74"/>
                <a:gd name="T12" fmla="*/ 38 w 94"/>
                <a:gd name="T13" fmla="*/ 73 h 74"/>
                <a:gd name="T14" fmla="*/ 48 w 94"/>
                <a:gd name="T15" fmla="*/ 74 h 74"/>
                <a:gd name="T16" fmla="*/ 59 w 94"/>
                <a:gd name="T17" fmla="*/ 72 h 74"/>
                <a:gd name="T18" fmla="*/ 69 w 94"/>
                <a:gd name="T19" fmla="*/ 68 h 74"/>
                <a:gd name="T20" fmla="*/ 77 w 94"/>
                <a:gd name="T21" fmla="*/ 64 h 74"/>
                <a:gd name="T22" fmla="*/ 83 w 94"/>
                <a:gd name="T23" fmla="*/ 59 h 74"/>
                <a:gd name="T24" fmla="*/ 88 w 94"/>
                <a:gd name="T25" fmla="*/ 54 h 74"/>
                <a:gd name="T26" fmla="*/ 92 w 94"/>
                <a:gd name="T27" fmla="*/ 48 h 74"/>
                <a:gd name="T28" fmla="*/ 94 w 94"/>
                <a:gd name="T29" fmla="*/ 43 h 74"/>
                <a:gd name="T30" fmla="*/ 94 w 94"/>
                <a:gd name="T31" fmla="*/ 38 h 74"/>
                <a:gd name="T32" fmla="*/ 92 w 94"/>
                <a:gd name="T33" fmla="*/ 33 h 74"/>
                <a:gd name="T34" fmla="*/ 87 w 94"/>
                <a:gd name="T35" fmla="*/ 27 h 74"/>
                <a:gd name="T36" fmla="*/ 78 w 94"/>
                <a:gd name="T37" fmla="*/ 21 h 74"/>
                <a:gd name="T38" fmla="*/ 68 w 94"/>
                <a:gd name="T39" fmla="*/ 16 h 74"/>
                <a:gd name="T40" fmla="*/ 56 w 94"/>
                <a:gd name="T41" fmla="*/ 11 h 74"/>
                <a:gd name="T42" fmla="*/ 44 w 94"/>
                <a:gd name="T43" fmla="*/ 7 h 74"/>
                <a:gd name="T44" fmla="*/ 34 w 94"/>
                <a:gd name="T45" fmla="*/ 3 h 74"/>
                <a:gd name="T46" fmla="*/ 27 w 94"/>
                <a:gd name="T47" fmla="*/ 1 h 74"/>
                <a:gd name="T48" fmla="*/ 25 w 94"/>
                <a:gd name="T49" fmla="*/ 0 h 74"/>
                <a:gd name="T50" fmla="*/ 0 w 94"/>
                <a:gd name="T51" fmla="*/ 21 h 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4"/>
                <a:gd name="T79" fmla="*/ 0 h 74"/>
                <a:gd name="T80" fmla="*/ 94 w 94"/>
                <a:gd name="T81" fmla="*/ 74 h 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4" h="74">
                  <a:moveTo>
                    <a:pt x="0" y="21"/>
                  </a:moveTo>
                  <a:lnTo>
                    <a:pt x="3" y="33"/>
                  </a:lnTo>
                  <a:lnTo>
                    <a:pt x="6" y="43"/>
                  </a:lnTo>
                  <a:lnTo>
                    <a:pt x="12" y="54"/>
                  </a:lnTo>
                  <a:lnTo>
                    <a:pt x="19" y="61"/>
                  </a:lnTo>
                  <a:lnTo>
                    <a:pt x="27" y="68"/>
                  </a:lnTo>
                  <a:lnTo>
                    <a:pt x="38" y="73"/>
                  </a:lnTo>
                  <a:lnTo>
                    <a:pt x="48" y="74"/>
                  </a:lnTo>
                  <a:lnTo>
                    <a:pt x="59" y="72"/>
                  </a:lnTo>
                  <a:lnTo>
                    <a:pt x="69" y="68"/>
                  </a:lnTo>
                  <a:lnTo>
                    <a:pt x="77" y="64"/>
                  </a:lnTo>
                  <a:lnTo>
                    <a:pt x="83" y="59"/>
                  </a:lnTo>
                  <a:lnTo>
                    <a:pt x="88" y="54"/>
                  </a:lnTo>
                  <a:lnTo>
                    <a:pt x="92" y="48"/>
                  </a:lnTo>
                  <a:lnTo>
                    <a:pt x="94" y="43"/>
                  </a:lnTo>
                  <a:lnTo>
                    <a:pt x="94" y="38"/>
                  </a:lnTo>
                  <a:lnTo>
                    <a:pt x="92" y="33"/>
                  </a:lnTo>
                  <a:lnTo>
                    <a:pt x="87" y="27"/>
                  </a:lnTo>
                  <a:lnTo>
                    <a:pt x="78" y="21"/>
                  </a:lnTo>
                  <a:lnTo>
                    <a:pt x="68" y="16"/>
                  </a:lnTo>
                  <a:lnTo>
                    <a:pt x="56" y="11"/>
                  </a:lnTo>
                  <a:lnTo>
                    <a:pt x="44" y="7"/>
                  </a:lnTo>
                  <a:lnTo>
                    <a:pt x="34" y="3"/>
                  </a:lnTo>
                  <a:lnTo>
                    <a:pt x="27" y="1"/>
                  </a:lnTo>
                  <a:lnTo>
                    <a:pt x="25" y="0"/>
                  </a:lnTo>
                  <a:lnTo>
                    <a:pt x="0" y="21"/>
                  </a:lnTo>
                  <a:close/>
                </a:path>
              </a:pathLst>
            </a:custGeom>
            <a:solidFill>
              <a:srgbClr val="3F3F3F"/>
            </a:solidFill>
            <a:ln w="9525">
              <a:noFill/>
              <a:round/>
              <a:headEnd/>
              <a:tailEnd/>
            </a:ln>
          </p:spPr>
          <p:txBody>
            <a:bodyPr/>
            <a:lstStyle/>
            <a:p>
              <a:endParaRPr lang="he-IL"/>
            </a:p>
          </p:txBody>
        </p:sp>
        <p:sp>
          <p:nvSpPr>
            <p:cNvPr id="16" name="Freeform 23"/>
            <p:cNvSpPr>
              <a:spLocks/>
            </p:cNvSpPr>
            <p:nvPr/>
          </p:nvSpPr>
          <p:spPr bwMode="auto">
            <a:xfrm>
              <a:off x="1906" y="3458"/>
              <a:ext cx="61" cy="29"/>
            </a:xfrm>
            <a:custGeom>
              <a:avLst/>
              <a:gdLst>
                <a:gd name="T0" fmla="*/ 7 w 121"/>
                <a:gd name="T1" fmla="*/ 18 h 59"/>
                <a:gd name="T2" fmla="*/ 1 w 121"/>
                <a:gd name="T3" fmla="*/ 36 h 59"/>
                <a:gd name="T4" fmla="*/ 0 w 121"/>
                <a:gd name="T5" fmla="*/ 50 h 59"/>
                <a:gd name="T6" fmla="*/ 6 w 121"/>
                <a:gd name="T7" fmla="*/ 56 h 59"/>
                <a:gd name="T8" fmla="*/ 18 w 121"/>
                <a:gd name="T9" fmla="*/ 59 h 59"/>
                <a:gd name="T10" fmla="*/ 27 w 121"/>
                <a:gd name="T11" fmla="*/ 59 h 59"/>
                <a:gd name="T12" fmla="*/ 39 w 121"/>
                <a:gd name="T13" fmla="*/ 59 h 59"/>
                <a:gd name="T14" fmla="*/ 53 w 121"/>
                <a:gd name="T15" fmla="*/ 57 h 59"/>
                <a:gd name="T16" fmla="*/ 67 w 121"/>
                <a:gd name="T17" fmla="*/ 57 h 59"/>
                <a:gd name="T18" fmla="*/ 80 w 121"/>
                <a:gd name="T19" fmla="*/ 57 h 59"/>
                <a:gd name="T20" fmla="*/ 91 w 121"/>
                <a:gd name="T21" fmla="*/ 56 h 59"/>
                <a:gd name="T22" fmla="*/ 99 w 121"/>
                <a:gd name="T23" fmla="*/ 56 h 59"/>
                <a:gd name="T24" fmla="*/ 101 w 121"/>
                <a:gd name="T25" fmla="*/ 56 h 59"/>
                <a:gd name="T26" fmla="*/ 102 w 121"/>
                <a:gd name="T27" fmla="*/ 55 h 59"/>
                <a:gd name="T28" fmla="*/ 108 w 121"/>
                <a:gd name="T29" fmla="*/ 50 h 59"/>
                <a:gd name="T30" fmla="*/ 113 w 121"/>
                <a:gd name="T31" fmla="*/ 42 h 59"/>
                <a:gd name="T32" fmla="*/ 117 w 121"/>
                <a:gd name="T33" fmla="*/ 34 h 59"/>
                <a:gd name="T34" fmla="*/ 121 w 121"/>
                <a:gd name="T35" fmla="*/ 25 h 59"/>
                <a:gd name="T36" fmla="*/ 121 w 121"/>
                <a:gd name="T37" fmla="*/ 16 h 59"/>
                <a:gd name="T38" fmla="*/ 115 w 121"/>
                <a:gd name="T39" fmla="*/ 9 h 59"/>
                <a:gd name="T40" fmla="*/ 105 w 121"/>
                <a:gd name="T41" fmla="*/ 4 h 59"/>
                <a:gd name="T42" fmla="*/ 91 w 121"/>
                <a:gd name="T43" fmla="*/ 1 h 59"/>
                <a:gd name="T44" fmla="*/ 79 w 121"/>
                <a:gd name="T45" fmla="*/ 0 h 59"/>
                <a:gd name="T46" fmla="*/ 69 w 121"/>
                <a:gd name="T47" fmla="*/ 0 h 59"/>
                <a:gd name="T48" fmla="*/ 59 w 121"/>
                <a:gd name="T49" fmla="*/ 0 h 59"/>
                <a:gd name="T50" fmla="*/ 53 w 121"/>
                <a:gd name="T51" fmla="*/ 0 h 59"/>
                <a:gd name="T52" fmla="*/ 48 w 121"/>
                <a:gd name="T53" fmla="*/ 1 h 59"/>
                <a:gd name="T54" fmla="*/ 45 w 121"/>
                <a:gd name="T55" fmla="*/ 3 h 59"/>
                <a:gd name="T56" fmla="*/ 44 w 121"/>
                <a:gd name="T57" fmla="*/ 3 h 59"/>
                <a:gd name="T58" fmla="*/ 7 w 121"/>
                <a:gd name="T59" fmla="*/ 18 h 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21"/>
                <a:gd name="T91" fmla="*/ 0 h 59"/>
                <a:gd name="T92" fmla="*/ 121 w 121"/>
                <a:gd name="T93" fmla="*/ 59 h 5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21" h="59">
                  <a:moveTo>
                    <a:pt x="7" y="18"/>
                  </a:moveTo>
                  <a:lnTo>
                    <a:pt x="1" y="36"/>
                  </a:lnTo>
                  <a:lnTo>
                    <a:pt x="0" y="50"/>
                  </a:lnTo>
                  <a:lnTo>
                    <a:pt x="6" y="56"/>
                  </a:lnTo>
                  <a:lnTo>
                    <a:pt x="18" y="59"/>
                  </a:lnTo>
                  <a:lnTo>
                    <a:pt x="27" y="59"/>
                  </a:lnTo>
                  <a:lnTo>
                    <a:pt x="39" y="59"/>
                  </a:lnTo>
                  <a:lnTo>
                    <a:pt x="53" y="57"/>
                  </a:lnTo>
                  <a:lnTo>
                    <a:pt x="67" y="57"/>
                  </a:lnTo>
                  <a:lnTo>
                    <a:pt x="80" y="57"/>
                  </a:lnTo>
                  <a:lnTo>
                    <a:pt x="91" y="56"/>
                  </a:lnTo>
                  <a:lnTo>
                    <a:pt x="99" y="56"/>
                  </a:lnTo>
                  <a:lnTo>
                    <a:pt x="101" y="56"/>
                  </a:lnTo>
                  <a:lnTo>
                    <a:pt x="102" y="55"/>
                  </a:lnTo>
                  <a:lnTo>
                    <a:pt x="108" y="50"/>
                  </a:lnTo>
                  <a:lnTo>
                    <a:pt x="113" y="42"/>
                  </a:lnTo>
                  <a:lnTo>
                    <a:pt x="117" y="34"/>
                  </a:lnTo>
                  <a:lnTo>
                    <a:pt x="121" y="25"/>
                  </a:lnTo>
                  <a:lnTo>
                    <a:pt x="121" y="16"/>
                  </a:lnTo>
                  <a:lnTo>
                    <a:pt x="115" y="9"/>
                  </a:lnTo>
                  <a:lnTo>
                    <a:pt x="105" y="4"/>
                  </a:lnTo>
                  <a:lnTo>
                    <a:pt x="91" y="1"/>
                  </a:lnTo>
                  <a:lnTo>
                    <a:pt x="79" y="0"/>
                  </a:lnTo>
                  <a:lnTo>
                    <a:pt x="69" y="0"/>
                  </a:lnTo>
                  <a:lnTo>
                    <a:pt x="59" y="0"/>
                  </a:lnTo>
                  <a:lnTo>
                    <a:pt x="53" y="0"/>
                  </a:lnTo>
                  <a:lnTo>
                    <a:pt x="48" y="1"/>
                  </a:lnTo>
                  <a:lnTo>
                    <a:pt x="45" y="3"/>
                  </a:lnTo>
                  <a:lnTo>
                    <a:pt x="44" y="3"/>
                  </a:lnTo>
                  <a:lnTo>
                    <a:pt x="7" y="18"/>
                  </a:lnTo>
                  <a:close/>
                </a:path>
              </a:pathLst>
            </a:custGeom>
            <a:solidFill>
              <a:srgbClr val="3F3F3F"/>
            </a:solidFill>
            <a:ln w="9525">
              <a:noFill/>
              <a:round/>
              <a:headEnd/>
              <a:tailEnd/>
            </a:ln>
          </p:spPr>
          <p:txBody>
            <a:bodyPr/>
            <a:lstStyle/>
            <a:p>
              <a:endParaRPr lang="he-IL"/>
            </a:p>
          </p:txBody>
        </p:sp>
        <p:sp>
          <p:nvSpPr>
            <p:cNvPr id="17" name="Freeform 24"/>
            <p:cNvSpPr>
              <a:spLocks/>
            </p:cNvSpPr>
            <p:nvPr/>
          </p:nvSpPr>
          <p:spPr bwMode="auto">
            <a:xfrm>
              <a:off x="1754" y="3445"/>
              <a:ext cx="81" cy="48"/>
            </a:xfrm>
            <a:custGeom>
              <a:avLst/>
              <a:gdLst>
                <a:gd name="T0" fmla="*/ 56 w 160"/>
                <a:gd name="T1" fmla="*/ 5 h 98"/>
                <a:gd name="T2" fmla="*/ 43 w 160"/>
                <a:gd name="T3" fmla="*/ 9 h 98"/>
                <a:gd name="T4" fmla="*/ 31 w 160"/>
                <a:gd name="T5" fmla="*/ 13 h 98"/>
                <a:gd name="T6" fmla="*/ 21 w 160"/>
                <a:gd name="T7" fmla="*/ 20 h 98"/>
                <a:gd name="T8" fmla="*/ 12 w 160"/>
                <a:gd name="T9" fmla="*/ 26 h 98"/>
                <a:gd name="T10" fmla="*/ 5 w 160"/>
                <a:gd name="T11" fmla="*/ 34 h 98"/>
                <a:gd name="T12" fmla="*/ 1 w 160"/>
                <a:gd name="T13" fmla="*/ 43 h 98"/>
                <a:gd name="T14" fmla="*/ 0 w 160"/>
                <a:gd name="T15" fmla="*/ 53 h 98"/>
                <a:gd name="T16" fmla="*/ 1 w 160"/>
                <a:gd name="T17" fmla="*/ 65 h 98"/>
                <a:gd name="T18" fmla="*/ 6 w 160"/>
                <a:gd name="T19" fmla="*/ 76 h 98"/>
                <a:gd name="T20" fmla="*/ 13 w 160"/>
                <a:gd name="T21" fmla="*/ 85 h 98"/>
                <a:gd name="T22" fmla="*/ 22 w 160"/>
                <a:gd name="T23" fmla="*/ 91 h 98"/>
                <a:gd name="T24" fmla="*/ 33 w 160"/>
                <a:gd name="T25" fmla="*/ 95 h 98"/>
                <a:gd name="T26" fmla="*/ 44 w 160"/>
                <a:gd name="T27" fmla="*/ 98 h 98"/>
                <a:gd name="T28" fmla="*/ 57 w 160"/>
                <a:gd name="T29" fmla="*/ 96 h 98"/>
                <a:gd name="T30" fmla="*/ 70 w 160"/>
                <a:gd name="T31" fmla="*/ 94 h 98"/>
                <a:gd name="T32" fmla="*/ 83 w 160"/>
                <a:gd name="T33" fmla="*/ 89 h 98"/>
                <a:gd name="T34" fmla="*/ 95 w 160"/>
                <a:gd name="T35" fmla="*/ 82 h 98"/>
                <a:gd name="T36" fmla="*/ 107 w 160"/>
                <a:gd name="T37" fmla="*/ 77 h 98"/>
                <a:gd name="T38" fmla="*/ 119 w 160"/>
                <a:gd name="T39" fmla="*/ 72 h 98"/>
                <a:gd name="T40" fmla="*/ 128 w 160"/>
                <a:gd name="T41" fmla="*/ 65 h 98"/>
                <a:gd name="T42" fmla="*/ 137 w 160"/>
                <a:gd name="T43" fmla="*/ 59 h 98"/>
                <a:gd name="T44" fmla="*/ 146 w 160"/>
                <a:gd name="T45" fmla="*/ 52 h 98"/>
                <a:gd name="T46" fmla="*/ 152 w 160"/>
                <a:gd name="T47" fmla="*/ 44 h 98"/>
                <a:gd name="T48" fmla="*/ 159 w 160"/>
                <a:gd name="T49" fmla="*/ 35 h 98"/>
                <a:gd name="T50" fmla="*/ 160 w 160"/>
                <a:gd name="T51" fmla="*/ 26 h 98"/>
                <a:gd name="T52" fmla="*/ 155 w 160"/>
                <a:gd name="T53" fmla="*/ 18 h 98"/>
                <a:gd name="T54" fmla="*/ 145 w 160"/>
                <a:gd name="T55" fmla="*/ 13 h 98"/>
                <a:gd name="T56" fmla="*/ 132 w 160"/>
                <a:gd name="T57" fmla="*/ 8 h 98"/>
                <a:gd name="T58" fmla="*/ 119 w 160"/>
                <a:gd name="T59" fmla="*/ 4 h 98"/>
                <a:gd name="T60" fmla="*/ 105 w 160"/>
                <a:gd name="T61" fmla="*/ 1 h 98"/>
                <a:gd name="T62" fmla="*/ 98 w 160"/>
                <a:gd name="T63" fmla="*/ 0 h 98"/>
                <a:gd name="T64" fmla="*/ 94 w 160"/>
                <a:gd name="T65" fmla="*/ 0 h 98"/>
                <a:gd name="T66" fmla="*/ 56 w 160"/>
                <a:gd name="T67" fmla="*/ 5 h 9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0"/>
                <a:gd name="T103" fmla="*/ 0 h 98"/>
                <a:gd name="T104" fmla="*/ 160 w 160"/>
                <a:gd name="T105" fmla="*/ 98 h 9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0" h="98">
                  <a:moveTo>
                    <a:pt x="56" y="5"/>
                  </a:moveTo>
                  <a:lnTo>
                    <a:pt x="43" y="9"/>
                  </a:lnTo>
                  <a:lnTo>
                    <a:pt x="31" y="13"/>
                  </a:lnTo>
                  <a:lnTo>
                    <a:pt x="21" y="20"/>
                  </a:lnTo>
                  <a:lnTo>
                    <a:pt x="12" y="26"/>
                  </a:lnTo>
                  <a:lnTo>
                    <a:pt x="5" y="34"/>
                  </a:lnTo>
                  <a:lnTo>
                    <a:pt x="1" y="43"/>
                  </a:lnTo>
                  <a:lnTo>
                    <a:pt x="0" y="53"/>
                  </a:lnTo>
                  <a:lnTo>
                    <a:pt x="1" y="65"/>
                  </a:lnTo>
                  <a:lnTo>
                    <a:pt x="6" y="76"/>
                  </a:lnTo>
                  <a:lnTo>
                    <a:pt x="13" y="85"/>
                  </a:lnTo>
                  <a:lnTo>
                    <a:pt x="22" y="91"/>
                  </a:lnTo>
                  <a:lnTo>
                    <a:pt x="33" y="95"/>
                  </a:lnTo>
                  <a:lnTo>
                    <a:pt x="44" y="98"/>
                  </a:lnTo>
                  <a:lnTo>
                    <a:pt x="57" y="96"/>
                  </a:lnTo>
                  <a:lnTo>
                    <a:pt x="70" y="94"/>
                  </a:lnTo>
                  <a:lnTo>
                    <a:pt x="83" y="89"/>
                  </a:lnTo>
                  <a:lnTo>
                    <a:pt x="95" y="82"/>
                  </a:lnTo>
                  <a:lnTo>
                    <a:pt x="107" y="77"/>
                  </a:lnTo>
                  <a:lnTo>
                    <a:pt x="119" y="72"/>
                  </a:lnTo>
                  <a:lnTo>
                    <a:pt x="128" y="65"/>
                  </a:lnTo>
                  <a:lnTo>
                    <a:pt x="137" y="59"/>
                  </a:lnTo>
                  <a:lnTo>
                    <a:pt x="146" y="52"/>
                  </a:lnTo>
                  <a:lnTo>
                    <a:pt x="152" y="44"/>
                  </a:lnTo>
                  <a:lnTo>
                    <a:pt x="159" y="35"/>
                  </a:lnTo>
                  <a:lnTo>
                    <a:pt x="160" y="26"/>
                  </a:lnTo>
                  <a:lnTo>
                    <a:pt x="155" y="18"/>
                  </a:lnTo>
                  <a:lnTo>
                    <a:pt x="145" y="13"/>
                  </a:lnTo>
                  <a:lnTo>
                    <a:pt x="132" y="8"/>
                  </a:lnTo>
                  <a:lnTo>
                    <a:pt x="119" y="4"/>
                  </a:lnTo>
                  <a:lnTo>
                    <a:pt x="105" y="1"/>
                  </a:lnTo>
                  <a:lnTo>
                    <a:pt x="98" y="0"/>
                  </a:lnTo>
                  <a:lnTo>
                    <a:pt x="94" y="0"/>
                  </a:lnTo>
                  <a:lnTo>
                    <a:pt x="56" y="5"/>
                  </a:lnTo>
                  <a:close/>
                </a:path>
              </a:pathLst>
            </a:custGeom>
            <a:solidFill>
              <a:srgbClr val="3F3F3F"/>
            </a:solidFill>
            <a:ln w="9525">
              <a:noFill/>
              <a:round/>
              <a:headEnd/>
              <a:tailEnd/>
            </a:ln>
          </p:spPr>
          <p:txBody>
            <a:bodyPr/>
            <a:lstStyle/>
            <a:p>
              <a:endParaRPr lang="he-IL"/>
            </a:p>
          </p:txBody>
        </p:sp>
        <p:sp>
          <p:nvSpPr>
            <p:cNvPr id="18" name="Freeform 25"/>
            <p:cNvSpPr>
              <a:spLocks/>
            </p:cNvSpPr>
            <p:nvPr/>
          </p:nvSpPr>
          <p:spPr bwMode="auto">
            <a:xfrm>
              <a:off x="2294" y="4026"/>
              <a:ext cx="542" cy="277"/>
            </a:xfrm>
            <a:custGeom>
              <a:avLst/>
              <a:gdLst>
                <a:gd name="T0" fmla="*/ 5 w 1084"/>
                <a:gd name="T1" fmla="*/ 14 h 554"/>
                <a:gd name="T2" fmla="*/ 135 w 1084"/>
                <a:gd name="T3" fmla="*/ 19 h 554"/>
                <a:gd name="T4" fmla="*/ 374 w 1084"/>
                <a:gd name="T5" fmla="*/ 53 h 554"/>
                <a:gd name="T6" fmla="*/ 593 w 1084"/>
                <a:gd name="T7" fmla="*/ 0 h 554"/>
                <a:gd name="T8" fmla="*/ 875 w 1084"/>
                <a:gd name="T9" fmla="*/ 48 h 554"/>
                <a:gd name="T10" fmla="*/ 1084 w 1084"/>
                <a:gd name="T11" fmla="*/ 62 h 554"/>
                <a:gd name="T12" fmla="*/ 1042 w 1084"/>
                <a:gd name="T13" fmla="*/ 218 h 554"/>
                <a:gd name="T14" fmla="*/ 1017 w 1084"/>
                <a:gd name="T15" fmla="*/ 462 h 554"/>
                <a:gd name="T16" fmla="*/ 1036 w 1084"/>
                <a:gd name="T17" fmla="*/ 554 h 554"/>
                <a:gd name="T18" fmla="*/ 18 w 1084"/>
                <a:gd name="T19" fmla="*/ 554 h 554"/>
                <a:gd name="T20" fmla="*/ 0 w 1084"/>
                <a:gd name="T21" fmla="*/ 152 h 554"/>
                <a:gd name="T22" fmla="*/ 5 w 1084"/>
                <a:gd name="T23" fmla="*/ 14 h 5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84"/>
                <a:gd name="T37" fmla="*/ 0 h 554"/>
                <a:gd name="T38" fmla="*/ 1084 w 1084"/>
                <a:gd name="T39" fmla="*/ 554 h 5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84" h="554">
                  <a:moveTo>
                    <a:pt x="5" y="14"/>
                  </a:moveTo>
                  <a:lnTo>
                    <a:pt x="135" y="19"/>
                  </a:lnTo>
                  <a:lnTo>
                    <a:pt x="374" y="53"/>
                  </a:lnTo>
                  <a:lnTo>
                    <a:pt x="593" y="0"/>
                  </a:lnTo>
                  <a:lnTo>
                    <a:pt x="875" y="48"/>
                  </a:lnTo>
                  <a:lnTo>
                    <a:pt x="1084" y="62"/>
                  </a:lnTo>
                  <a:lnTo>
                    <a:pt x="1042" y="218"/>
                  </a:lnTo>
                  <a:lnTo>
                    <a:pt x="1017" y="462"/>
                  </a:lnTo>
                  <a:lnTo>
                    <a:pt x="1036" y="554"/>
                  </a:lnTo>
                  <a:lnTo>
                    <a:pt x="18" y="554"/>
                  </a:lnTo>
                  <a:lnTo>
                    <a:pt x="0" y="152"/>
                  </a:lnTo>
                  <a:lnTo>
                    <a:pt x="5" y="14"/>
                  </a:lnTo>
                  <a:close/>
                </a:path>
              </a:pathLst>
            </a:custGeom>
            <a:solidFill>
              <a:srgbClr val="DBDDC4"/>
            </a:solidFill>
            <a:ln w="9525">
              <a:noFill/>
              <a:round/>
              <a:headEnd/>
              <a:tailEnd/>
            </a:ln>
          </p:spPr>
          <p:txBody>
            <a:bodyPr/>
            <a:lstStyle/>
            <a:p>
              <a:endParaRPr lang="he-IL"/>
            </a:p>
          </p:txBody>
        </p:sp>
        <p:sp>
          <p:nvSpPr>
            <p:cNvPr id="19" name="Freeform 26"/>
            <p:cNvSpPr>
              <a:spLocks/>
            </p:cNvSpPr>
            <p:nvPr/>
          </p:nvSpPr>
          <p:spPr bwMode="auto">
            <a:xfrm>
              <a:off x="2605" y="4125"/>
              <a:ext cx="90" cy="78"/>
            </a:xfrm>
            <a:custGeom>
              <a:avLst/>
              <a:gdLst>
                <a:gd name="T0" fmla="*/ 8 w 181"/>
                <a:gd name="T1" fmla="*/ 24 h 156"/>
                <a:gd name="T2" fmla="*/ 16 w 181"/>
                <a:gd name="T3" fmla="*/ 103 h 156"/>
                <a:gd name="T4" fmla="*/ 0 w 181"/>
                <a:gd name="T5" fmla="*/ 151 h 156"/>
                <a:gd name="T6" fmla="*/ 114 w 181"/>
                <a:gd name="T7" fmla="*/ 151 h 156"/>
                <a:gd name="T8" fmla="*/ 181 w 181"/>
                <a:gd name="T9" fmla="*/ 156 h 156"/>
                <a:gd name="T10" fmla="*/ 168 w 181"/>
                <a:gd name="T11" fmla="*/ 71 h 156"/>
                <a:gd name="T12" fmla="*/ 157 w 181"/>
                <a:gd name="T13" fmla="*/ 21 h 156"/>
                <a:gd name="T14" fmla="*/ 74 w 181"/>
                <a:gd name="T15" fmla="*/ 5 h 156"/>
                <a:gd name="T16" fmla="*/ 7 w 181"/>
                <a:gd name="T17" fmla="*/ 0 h 156"/>
                <a:gd name="T18" fmla="*/ 8 w 181"/>
                <a:gd name="T19" fmla="*/ 24 h 1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1"/>
                <a:gd name="T31" fmla="*/ 0 h 156"/>
                <a:gd name="T32" fmla="*/ 181 w 181"/>
                <a:gd name="T33" fmla="*/ 156 h 1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1" h="156">
                  <a:moveTo>
                    <a:pt x="8" y="24"/>
                  </a:moveTo>
                  <a:lnTo>
                    <a:pt x="16" y="103"/>
                  </a:lnTo>
                  <a:lnTo>
                    <a:pt x="0" y="151"/>
                  </a:lnTo>
                  <a:lnTo>
                    <a:pt x="114" y="151"/>
                  </a:lnTo>
                  <a:lnTo>
                    <a:pt x="181" y="156"/>
                  </a:lnTo>
                  <a:lnTo>
                    <a:pt x="168" y="71"/>
                  </a:lnTo>
                  <a:lnTo>
                    <a:pt x="157" y="21"/>
                  </a:lnTo>
                  <a:lnTo>
                    <a:pt x="74" y="5"/>
                  </a:lnTo>
                  <a:lnTo>
                    <a:pt x="7" y="0"/>
                  </a:lnTo>
                  <a:lnTo>
                    <a:pt x="8" y="24"/>
                  </a:lnTo>
                  <a:close/>
                </a:path>
              </a:pathLst>
            </a:custGeom>
            <a:solidFill>
              <a:srgbClr val="FFFFD1"/>
            </a:solidFill>
            <a:ln w="9525">
              <a:noFill/>
              <a:round/>
              <a:headEnd/>
              <a:tailEnd/>
            </a:ln>
          </p:spPr>
          <p:txBody>
            <a:bodyPr/>
            <a:lstStyle/>
            <a:p>
              <a:endParaRPr lang="he-IL"/>
            </a:p>
          </p:txBody>
        </p:sp>
        <p:sp>
          <p:nvSpPr>
            <p:cNvPr id="20" name="Freeform 27"/>
            <p:cNvSpPr>
              <a:spLocks/>
            </p:cNvSpPr>
            <p:nvPr/>
          </p:nvSpPr>
          <p:spPr bwMode="auto">
            <a:xfrm>
              <a:off x="2338" y="4138"/>
              <a:ext cx="76" cy="68"/>
            </a:xfrm>
            <a:custGeom>
              <a:avLst/>
              <a:gdLst>
                <a:gd name="T0" fmla="*/ 22 w 153"/>
                <a:gd name="T1" fmla="*/ 0 h 135"/>
                <a:gd name="T2" fmla="*/ 17 w 153"/>
                <a:gd name="T3" fmla="*/ 26 h 135"/>
                <a:gd name="T4" fmla="*/ 9 w 153"/>
                <a:gd name="T5" fmla="*/ 71 h 135"/>
                <a:gd name="T6" fmla="*/ 3 w 153"/>
                <a:gd name="T7" fmla="*/ 116 h 135"/>
                <a:gd name="T8" fmla="*/ 0 w 153"/>
                <a:gd name="T9" fmla="*/ 135 h 135"/>
                <a:gd name="T10" fmla="*/ 76 w 153"/>
                <a:gd name="T11" fmla="*/ 120 h 135"/>
                <a:gd name="T12" fmla="*/ 149 w 153"/>
                <a:gd name="T13" fmla="*/ 120 h 135"/>
                <a:gd name="T14" fmla="*/ 153 w 153"/>
                <a:gd name="T15" fmla="*/ 1 h 135"/>
                <a:gd name="T16" fmla="*/ 22 w 153"/>
                <a:gd name="T17" fmla="*/ 0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135"/>
                <a:gd name="T29" fmla="*/ 153 w 153"/>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135">
                  <a:moveTo>
                    <a:pt x="22" y="0"/>
                  </a:moveTo>
                  <a:lnTo>
                    <a:pt x="17" y="26"/>
                  </a:lnTo>
                  <a:lnTo>
                    <a:pt x="9" y="71"/>
                  </a:lnTo>
                  <a:lnTo>
                    <a:pt x="3" y="116"/>
                  </a:lnTo>
                  <a:lnTo>
                    <a:pt x="0" y="135"/>
                  </a:lnTo>
                  <a:lnTo>
                    <a:pt x="76" y="120"/>
                  </a:lnTo>
                  <a:lnTo>
                    <a:pt x="149" y="120"/>
                  </a:lnTo>
                  <a:lnTo>
                    <a:pt x="153" y="1"/>
                  </a:lnTo>
                  <a:lnTo>
                    <a:pt x="22" y="0"/>
                  </a:lnTo>
                  <a:close/>
                </a:path>
              </a:pathLst>
            </a:custGeom>
            <a:solidFill>
              <a:srgbClr val="FFFFD1"/>
            </a:solidFill>
            <a:ln w="9525">
              <a:noFill/>
              <a:round/>
              <a:headEnd/>
              <a:tailEnd/>
            </a:ln>
          </p:spPr>
          <p:txBody>
            <a:bodyPr/>
            <a:lstStyle/>
            <a:p>
              <a:endParaRPr lang="he-IL"/>
            </a:p>
          </p:txBody>
        </p:sp>
        <p:sp>
          <p:nvSpPr>
            <p:cNvPr id="21" name="Freeform 28"/>
            <p:cNvSpPr>
              <a:spLocks/>
            </p:cNvSpPr>
            <p:nvPr/>
          </p:nvSpPr>
          <p:spPr bwMode="auto">
            <a:xfrm>
              <a:off x="2476" y="4136"/>
              <a:ext cx="71" cy="77"/>
            </a:xfrm>
            <a:custGeom>
              <a:avLst/>
              <a:gdLst>
                <a:gd name="T0" fmla="*/ 0 w 144"/>
                <a:gd name="T1" fmla="*/ 0 h 153"/>
                <a:gd name="T2" fmla="*/ 13 w 144"/>
                <a:gd name="T3" fmla="*/ 48 h 153"/>
                <a:gd name="T4" fmla="*/ 8 w 144"/>
                <a:gd name="T5" fmla="*/ 153 h 153"/>
                <a:gd name="T6" fmla="*/ 84 w 144"/>
                <a:gd name="T7" fmla="*/ 144 h 153"/>
                <a:gd name="T8" fmla="*/ 137 w 144"/>
                <a:gd name="T9" fmla="*/ 136 h 153"/>
                <a:gd name="T10" fmla="*/ 144 w 144"/>
                <a:gd name="T11" fmla="*/ 49 h 153"/>
                <a:gd name="T12" fmla="*/ 138 w 144"/>
                <a:gd name="T13" fmla="*/ 14 h 153"/>
                <a:gd name="T14" fmla="*/ 0 w 144"/>
                <a:gd name="T15" fmla="*/ 0 h 153"/>
                <a:gd name="T16" fmla="*/ 0 60000 65536"/>
                <a:gd name="T17" fmla="*/ 0 60000 65536"/>
                <a:gd name="T18" fmla="*/ 0 60000 65536"/>
                <a:gd name="T19" fmla="*/ 0 60000 65536"/>
                <a:gd name="T20" fmla="*/ 0 60000 65536"/>
                <a:gd name="T21" fmla="*/ 0 60000 65536"/>
                <a:gd name="T22" fmla="*/ 0 60000 65536"/>
                <a:gd name="T23" fmla="*/ 0 60000 65536"/>
                <a:gd name="T24" fmla="*/ 0 w 144"/>
                <a:gd name="T25" fmla="*/ 0 h 153"/>
                <a:gd name="T26" fmla="*/ 144 w 144"/>
                <a:gd name="T27" fmla="*/ 153 h 1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4" h="153">
                  <a:moveTo>
                    <a:pt x="0" y="0"/>
                  </a:moveTo>
                  <a:lnTo>
                    <a:pt x="13" y="48"/>
                  </a:lnTo>
                  <a:lnTo>
                    <a:pt x="8" y="153"/>
                  </a:lnTo>
                  <a:lnTo>
                    <a:pt x="84" y="144"/>
                  </a:lnTo>
                  <a:lnTo>
                    <a:pt x="137" y="136"/>
                  </a:lnTo>
                  <a:lnTo>
                    <a:pt x="144" y="49"/>
                  </a:lnTo>
                  <a:lnTo>
                    <a:pt x="138" y="14"/>
                  </a:lnTo>
                  <a:lnTo>
                    <a:pt x="0" y="0"/>
                  </a:lnTo>
                  <a:close/>
                </a:path>
              </a:pathLst>
            </a:custGeom>
            <a:solidFill>
              <a:srgbClr val="FFFFD1"/>
            </a:solidFill>
            <a:ln w="9525">
              <a:noFill/>
              <a:round/>
              <a:headEnd/>
              <a:tailEnd/>
            </a:ln>
          </p:spPr>
          <p:txBody>
            <a:bodyPr/>
            <a:lstStyle/>
            <a:p>
              <a:endParaRPr lang="he-IL"/>
            </a:p>
          </p:txBody>
        </p:sp>
        <p:sp>
          <p:nvSpPr>
            <p:cNvPr id="22" name="Freeform 29"/>
            <p:cNvSpPr>
              <a:spLocks/>
            </p:cNvSpPr>
            <p:nvPr/>
          </p:nvSpPr>
          <p:spPr bwMode="auto">
            <a:xfrm>
              <a:off x="2307" y="3457"/>
              <a:ext cx="145" cy="484"/>
            </a:xfrm>
            <a:custGeom>
              <a:avLst/>
              <a:gdLst>
                <a:gd name="T0" fmla="*/ 35 w 289"/>
                <a:gd name="T1" fmla="*/ 80 h 967"/>
                <a:gd name="T2" fmla="*/ 45 w 289"/>
                <a:gd name="T3" fmla="*/ 174 h 967"/>
                <a:gd name="T4" fmla="*/ 17 w 289"/>
                <a:gd name="T5" fmla="*/ 731 h 967"/>
                <a:gd name="T6" fmla="*/ 32 w 289"/>
                <a:gd name="T7" fmla="*/ 739 h 967"/>
                <a:gd name="T8" fmla="*/ 0 w 289"/>
                <a:gd name="T9" fmla="*/ 963 h 967"/>
                <a:gd name="T10" fmla="*/ 77 w 289"/>
                <a:gd name="T11" fmla="*/ 967 h 967"/>
                <a:gd name="T12" fmla="*/ 289 w 289"/>
                <a:gd name="T13" fmla="*/ 967 h 967"/>
                <a:gd name="T14" fmla="*/ 280 w 289"/>
                <a:gd name="T15" fmla="*/ 690 h 967"/>
                <a:gd name="T16" fmla="*/ 277 w 289"/>
                <a:gd name="T17" fmla="*/ 0 h 967"/>
                <a:gd name="T18" fmla="*/ 172 w 289"/>
                <a:gd name="T19" fmla="*/ 53 h 967"/>
                <a:gd name="T20" fmla="*/ 35 w 289"/>
                <a:gd name="T21" fmla="*/ 80 h 9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9"/>
                <a:gd name="T34" fmla="*/ 0 h 967"/>
                <a:gd name="T35" fmla="*/ 289 w 289"/>
                <a:gd name="T36" fmla="*/ 967 h 96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9" h="967">
                  <a:moveTo>
                    <a:pt x="35" y="80"/>
                  </a:moveTo>
                  <a:lnTo>
                    <a:pt x="45" y="174"/>
                  </a:lnTo>
                  <a:lnTo>
                    <a:pt x="17" y="731"/>
                  </a:lnTo>
                  <a:lnTo>
                    <a:pt x="32" y="739"/>
                  </a:lnTo>
                  <a:lnTo>
                    <a:pt x="0" y="963"/>
                  </a:lnTo>
                  <a:lnTo>
                    <a:pt x="77" y="967"/>
                  </a:lnTo>
                  <a:lnTo>
                    <a:pt x="289" y="967"/>
                  </a:lnTo>
                  <a:lnTo>
                    <a:pt x="280" y="690"/>
                  </a:lnTo>
                  <a:lnTo>
                    <a:pt x="277" y="0"/>
                  </a:lnTo>
                  <a:lnTo>
                    <a:pt x="172" y="53"/>
                  </a:lnTo>
                  <a:lnTo>
                    <a:pt x="35" y="80"/>
                  </a:lnTo>
                  <a:close/>
                </a:path>
              </a:pathLst>
            </a:custGeom>
            <a:solidFill>
              <a:srgbClr val="8282A0"/>
            </a:solidFill>
            <a:ln w="9525">
              <a:noFill/>
              <a:round/>
              <a:headEnd/>
              <a:tailEnd/>
            </a:ln>
          </p:spPr>
          <p:txBody>
            <a:bodyPr/>
            <a:lstStyle/>
            <a:p>
              <a:endParaRPr lang="he-IL"/>
            </a:p>
          </p:txBody>
        </p:sp>
        <p:sp>
          <p:nvSpPr>
            <p:cNvPr id="23" name="Freeform 30"/>
            <p:cNvSpPr>
              <a:spLocks/>
            </p:cNvSpPr>
            <p:nvPr/>
          </p:nvSpPr>
          <p:spPr bwMode="auto">
            <a:xfrm>
              <a:off x="2188" y="3469"/>
              <a:ext cx="153" cy="354"/>
            </a:xfrm>
            <a:custGeom>
              <a:avLst/>
              <a:gdLst>
                <a:gd name="T0" fmla="*/ 0 w 307"/>
                <a:gd name="T1" fmla="*/ 630 h 710"/>
                <a:gd name="T2" fmla="*/ 28 w 307"/>
                <a:gd name="T3" fmla="*/ 434 h 710"/>
                <a:gd name="T4" fmla="*/ 37 w 307"/>
                <a:gd name="T5" fmla="*/ 298 h 710"/>
                <a:gd name="T6" fmla="*/ 67 w 307"/>
                <a:gd name="T7" fmla="*/ 0 h 710"/>
                <a:gd name="T8" fmla="*/ 135 w 307"/>
                <a:gd name="T9" fmla="*/ 20 h 710"/>
                <a:gd name="T10" fmla="*/ 274 w 307"/>
                <a:gd name="T11" fmla="*/ 57 h 710"/>
                <a:gd name="T12" fmla="*/ 307 w 307"/>
                <a:gd name="T13" fmla="*/ 50 h 710"/>
                <a:gd name="T14" fmla="*/ 269 w 307"/>
                <a:gd name="T15" fmla="*/ 460 h 710"/>
                <a:gd name="T16" fmla="*/ 258 w 307"/>
                <a:gd name="T17" fmla="*/ 710 h 710"/>
                <a:gd name="T18" fmla="*/ 106 w 307"/>
                <a:gd name="T19" fmla="*/ 667 h 710"/>
                <a:gd name="T20" fmla="*/ 0 w 307"/>
                <a:gd name="T21" fmla="*/ 630 h 7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7"/>
                <a:gd name="T34" fmla="*/ 0 h 710"/>
                <a:gd name="T35" fmla="*/ 307 w 307"/>
                <a:gd name="T36" fmla="*/ 710 h 7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7" h="710">
                  <a:moveTo>
                    <a:pt x="0" y="630"/>
                  </a:moveTo>
                  <a:lnTo>
                    <a:pt x="28" y="434"/>
                  </a:lnTo>
                  <a:lnTo>
                    <a:pt x="37" y="298"/>
                  </a:lnTo>
                  <a:lnTo>
                    <a:pt x="67" y="0"/>
                  </a:lnTo>
                  <a:lnTo>
                    <a:pt x="135" y="20"/>
                  </a:lnTo>
                  <a:lnTo>
                    <a:pt x="274" y="57"/>
                  </a:lnTo>
                  <a:lnTo>
                    <a:pt x="307" y="50"/>
                  </a:lnTo>
                  <a:lnTo>
                    <a:pt x="269" y="460"/>
                  </a:lnTo>
                  <a:lnTo>
                    <a:pt x="258" y="710"/>
                  </a:lnTo>
                  <a:lnTo>
                    <a:pt x="106" y="667"/>
                  </a:lnTo>
                  <a:lnTo>
                    <a:pt x="0" y="630"/>
                  </a:lnTo>
                  <a:close/>
                </a:path>
              </a:pathLst>
            </a:custGeom>
            <a:solidFill>
              <a:srgbClr val="BFBFDD"/>
            </a:solidFill>
            <a:ln w="9525">
              <a:noFill/>
              <a:round/>
              <a:headEnd/>
              <a:tailEnd/>
            </a:ln>
          </p:spPr>
          <p:txBody>
            <a:bodyPr/>
            <a:lstStyle/>
            <a:p>
              <a:endParaRPr lang="he-IL"/>
            </a:p>
          </p:txBody>
        </p:sp>
        <p:sp>
          <p:nvSpPr>
            <p:cNvPr id="24" name="Freeform 31"/>
            <p:cNvSpPr>
              <a:spLocks/>
            </p:cNvSpPr>
            <p:nvPr/>
          </p:nvSpPr>
          <p:spPr bwMode="auto">
            <a:xfrm>
              <a:off x="2296" y="3935"/>
              <a:ext cx="546" cy="123"/>
            </a:xfrm>
            <a:custGeom>
              <a:avLst/>
              <a:gdLst>
                <a:gd name="T0" fmla="*/ 21 w 1090"/>
                <a:gd name="T1" fmla="*/ 2 h 244"/>
                <a:gd name="T2" fmla="*/ 40 w 1090"/>
                <a:gd name="T3" fmla="*/ 1 h 244"/>
                <a:gd name="T4" fmla="*/ 74 w 1090"/>
                <a:gd name="T5" fmla="*/ 0 h 244"/>
                <a:gd name="T6" fmla="*/ 115 w 1090"/>
                <a:gd name="T7" fmla="*/ 2 h 244"/>
                <a:gd name="T8" fmla="*/ 147 w 1090"/>
                <a:gd name="T9" fmla="*/ 6 h 244"/>
                <a:gd name="T10" fmla="*/ 180 w 1090"/>
                <a:gd name="T11" fmla="*/ 9 h 244"/>
                <a:gd name="T12" fmla="*/ 221 w 1090"/>
                <a:gd name="T13" fmla="*/ 11 h 244"/>
                <a:gd name="T14" fmla="*/ 268 w 1090"/>
                <a:gd name="T15" fmla="*/ 13 h 244"/>
                <a:gd name="T16" fmla="*/ 317 w 1090"/>
                <a:gd name="T17" fmla="*/ 14 h 244"/>
                <a:gd name="T18" fmla="*/ 362 w 1090"/>
                <a:gd name="T19" fmla="*/ 15 h 244"/>
                <a:gd name="T20" fmla="*/ 403 w 1090"/>
                <a:gd name="T21" fmla="*/ 18 h 244"/>
                <a:gd name="T22" fmla="*/ 431 w 1090"/>
                <a:gd name="T23" fmla="*/ 22 h 244"/>
                <a:gd name="T24" fmla="*/ 452 w 1090"/>
                <a:gd name="T25" fmla="*/ 27 h 244"/>
                <a:gd name="T26" fmla="*/ 483 w 1090"/>
                <a:gd name="T27" fmla="*/ 31 h 244"/>
                <a:gd name="T28" fmla="*/ 526 w 1090"/>
                <a:gd name="T29" fmla="*/ 33 h 244"/>
                <a:gd name="T30" fmla="*/ 573 w 1090"/>
                <a:gd name="T31" fmla="*/ 36 h 244"/>
                <a:gd name="T32" fmla="*/ 621 w 1090"/>
                <a:gd name="T33" fmla="*/ 37 h 244"/>
                <a:gd name="T34" fmla="*/ 664 w 1090"/>
                <a:gd name="T35" fmla="*/ 39 h 244"/>
                <a:gd name="T36" fmla="*/ 698 w 1090"/>
                <a:gd name="T37" fmla="*/ 39 h 244"/>
                <a:gd name="T38" fmla="*/ 718 w 1090"/>
                <a:gd name="T39" fmla="*/ 39 h 244"/>
                <a:gd name="T40" fmla="*/ 724 w 1090"/>
                <a:gd name="T41" fmla="*/ 40 h 244"/>
                <a:gd name="T42" fmla="*/ 748 w 1090"/>
                <a:gd name="T43" fmla="*/ 52 h 244"/>
                <a:gd name="T44" fmla="*/ 789 w 1090"/>
                <a:gd name="T45" fmla="*/ 73 h 244"/>
                <a:gd name="T46" fmla="*/ 842 w 1090"/>
                <a:gd name="T47" fmla="*/ 97 h 244"/>
                <a:gd name="T48" fmla="*/ 898 w 1090"/>
                <a:gd name="T49" fmla="*/ 125 h 244"/>
                <a:gd name="T50" fmla="*/ 954 w 1090"/>
                <a:gd name="T51" fmla="*/ 152 h 244"/>
                <a:gd name="T52" fmla="*/ 999 w 1090"/>
                <a:gd name="T53" fmla="*/ 174 h 244"/>
                <a:gd name="T54" fmla="*/ 1031 w 1090"/>
                <a:gd name="T55" fmla="*/ 190 h 244"/>
                <a:gd name="T56" fmla="*/ 1049 w 1090"/>
                <a:gd name="T57" fmla="*/ 199 h 244"/>
                <a:gd name="T58" fmla="*/ 1067 w 1090"/>
                <a:gd name="T59" fmla="*/ 214 h 244"/>
                <a:gd name="T60" fmla="*/ 1081 w 1090"/>
                <a:gd name="T61" fmla="*/ 231 h 244"/>
                <a:gd name="T62" fmla="*/ 1089 w 1090"/>
                <a:gd name="T63" fmla="*/ 243 h 244"/>
                <a:gd name="T64" fmla="*/ 1083 w 1090"/>
                <a:gd name="T65" fmla="*/ 244 h 244"/>
                <a:gd name="T66" fmla="*/ 1029 w 1090"/>
                <a:gd name="T67" fmla="*/ 243 h 244"/>
                <a:gd name="T68" fmla="*/ 958 w 1090"/>
                <a:gd name="T69" fmla="*/ 239 h 244"/>
                <a:gd name="T70" fmla="*/ 899 w 1090"/>
                <a:gd name="T71" fmla="*/ 235 h 244"/>
                <a:gd name="T72" fmla="*/ 881 w 1090"/>
                <a:gd name="T73" fmla="*/ 233 h 244"/>
                <a:gd name="T74" fmla="*/ 856 w 1090"/>
                <a:gd name="T75" fmla="*/ 226 h 244"/>
                <a:gd name="T76" fmla="*/ 818 w 1090"/>
                <a:gd name="T77" fmla="*/ 218 h 244"/>
                <a:gd name="T78" fmla="*/ 773 w 1090"/>
                <a:gd name="T79" fmla="*/ 208 h 244"/>
                <a:gd name="T80" fmla="*/ 726 w 1090"/>
                <a:gd name="T81" fmla="*/ 197 h 244"/>
                <a:gd name="T82" fmla="*/ 681 w 1090"/>
                <a:gd name="T83" fmla="*/ 188 h 244"/>
                <a:gd name="T84" fmla="*/ 647 w 1090"/>
                <a:gd name="T85" fmla="*/ 181 h 244"/>
                <a:gd name="T86" fmla="*/ 627 w 1090"/>
                <a:gd name="T87" fmla="*/ 175 h 244"/>
                <a:gd name="T88" fmla="*/ 617 w 1090"/>
                <a:gd name="T89" fmla="*/ 177 h 244"/>
                <a:gd name="T90" fmla="*/ 580 w 1090"/>
                <a:gd name="T91" fmla="*/ 184 h 244"/>
                <a:gd name="T92" fmla="*/ 526 w 1090"/>
                <a:gd name="T93" fmla="*/ 196 h 244"/>
                <a:gd name="T94" fmla="*/ 482 w 1090"/>
                <a:gd name="T95" fmla="*/ 205 h 244"/>
                <a:gd name="T96" fmla="*/ 462 w 1090"/>
                <a:gd name="T97" fmla="*/ 209 h 244"/>
                <a:gd name="T98" fmla="*/ 426 w 1090"/>
                <a:gd name="T99" fmla="*/ 212 h 244"/>
                <a:gd name="T100" fmla="*/ 384 w 1090"/>
                <a:gd name="T101" fmla="*/ 216 h 244"/>
                <a:gd name="T102" fmla="*/ 354 w 1090"/>
                <a:gd name="T103" fmla="*/ 220 h 244"/>
                <a:gd name="T104" fmla="*/ 159 w 1090"/>
                <a:gd name="T105" fmla="*/ 205 h 244"/>
                <a:gd name="T106" fmla="*/ 5 w 1090"/>
                <a:gd name="T107" fmla="*/ 78 h 24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90"/>
                <a:gd name="T163" fmla="*/ 0 h 244"/>
                <a:gd name="T164" fmla="*/ 1090 w 1090"/>
                <a:gd name="T165" fmla="*/ 244 h 24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90" h="244">
                  <a:moveTo>
                    <a:pt x="18" y="2"/>
                  </a:moveTo>
                  <a:lnTo>
                    <a:pt x="21" y="2"/>
                  </a:lnTo>
                  <a:lnTo>
                    <a:pt x="29" y="1"/>
                  </a:lnTo>
                  <a:lnTo>
                    <a:pt x="40" y="1"/>
                  </a:lnTo>
                  <a:lnTo>
                    <a:pt x="56" y="0"/>
                  </a:lnTo>
                  <a:lnTo>
                    <a:pt x="74" y="0"/>
                  </a:lnTo>
                  <a:lnTo>
                    <a:pt x="94" y="1"/>
                  </a:lnTo>
                  <a:lnTo>
                    <a:pt x="115" y="2"/>
                  </a:lnTo>
                  <a:lnTo>
                    <a:pt x="135" y="5"/>
                  </a:lnTo>
                  <a:lnTo>
                    <a:pt x="147" y="6"/>
                  </a:lnTo>
                  <a:lnTo>
                    <a:pt x="163" y="7"/>
                  </a:lnTo>
                  <a:lnTo>
                    <a:pt x="180" y="9"/>
                  </a:lnTo>
                  <a:lnTo>
                    <a:pt x="199" y="10"/>
                  </a:lnTo>
                  <a:lnTo>
                    <a:pt x="221" y="11"/>
                  </a:lnTo>
                  <a:lnTo>
                    <a:pt x="245" y="11"/>
                  </a:lnTo>
                  <a:lnTo>
                    <a:pt x="268" y="13"/>
                  </a:lnTo>
                  <a:lnTo>
                    <a:pt x="293" y="13"/>
                  </a:lnTo>
                  <a:lnTo>
                    <a:pt x="317" y="14"/>
                  </a:lnTo>
                  <a:lnTo>
                    <a:pt x="340" y="15"/>
                  </a:lnTo>
                  <a:lnTo>
                    <a:pt x="362" y="15"/>
                  </a:lnTo>
                  <a:lnTo>
                    <a:pt x="383" y="17"/>
                  </a:lnTo>
                  <a:lnTo>
                    <a:pt x="403" y="18"/>
                  </a:lnTo>
                  <a:lnTo>
                    <a:pt x="418" y="20"/>
                  </a:lnTo>
                  <a:lnTo>
                    <a:pt x="431" y="22"/>
                  </a:lnTo>
                  <a:lnTo>
                    <a:pt x="442" y="24"/>
                  </a:lnTo>
                  <a:lnTo>
                    <a:pt x="452" y="27"/>
                  </a:lnTo>
                  <a:lnTo>
                    <a:pt x="466" y="30"/>
                  </a:lnTo>
                  <a:lnTo>
                    <a:pt x="483" y="31"/>
                  </a:lnTo>
                  <a:lnTo>
                    <a:pt x="504" y="32"/>
                  </a:lnTo>
                  <a:lnTo>
                    <a:pt x="526" y="33"/>
                  </a:lnTo>
                  <a:lnTo>
                    <a:pt x="550" y="35"/>
                  </a:lnTo>
                  <a:lnTo>
                    <a:pt x="573" y="36"/>
                  </a:lnTo>
                  <a:lnTo>
                    <a:pt x="598" y="37"/>
                  </a:lnTo>
                  <a:lnTo>
                    <a:pt x="621" y="37"/>
                  </a:lnTo>
                  <a:lnTo>
                    <a:pt x="644" y="37"/>
                  </a:lnTo>
                  <a:lnTo>
                    <a:pt x="664" y="39"/>
                  </a:lnTo>
                  <a:lnTo>
                    <a:pt x="683" y="39"/>
                  </a:lnTo>
                  <a:lnTo>
                    <a:pt x="698" y="39"/>
                  </a:lnTo>
                  <a:lnTo>
                    <a:pt x="710" y="39"/>
                  </a:lnTo>
                  <a:lnTo>
                    <a:pt x="718" y="39"/>
                  </a:lnTo>
                  <a:lnTo>
                    <a:pt x="720" y="39"/>
                  </a:lnTo>
                  <a:lnTo>
                    <a:pt x="724" y="40"/>
                  </a:lnTo>
                  <a:lnTo>
                    <a:pt x="733" y="45"/>
                  </a:lnTo>
                  <a:lnTo>
                    <a:pt x="748" y="52"/>
                  </a:lnTo>
                  <a:lnTo>
                    <a:pt x="766" y="61"/>
                  </a:lnTo>
                  <a:lnTo>
                    <a:pt x="789" y="73"/>
                  </a:lnTo>
                  <a:lnTo>
                    <a:pt x="814" y="84"/>
                  </a:lnTo>
                  <a:lnTo>
                    <a:pt x="842" y="97"/>
                  </a:lnTo>
                  <a:lnTo>
                    <a:pt x="870" y="112"/>
                  </a:lnTo>
                  <a:lnTo>
                    <a:pt x="898" y="125"/>
                  </a:lnTo>
                  <a:lnTo>
                    <a:pt x="926" y="139"/>
                  </a:lnTo>
                  <a:lnTo>
                    <a:pt x="954" y="152"/>
                  </a:lnTo>
                  <a:lnTo>
                    <a:pt x="977" y="164"/>
                  </a:lnTo>
                  <a:lnTo>
                    <a:pt x="999" y="174"/>
                  </a:lnTo>
                  <a:lnTo>
                    <a:pt x="1017" y="183"/>
                  </a:lnTo>
                  <a:lnTo>
                    <a:pt x="1031" y="190"/>
                  </a:lnTo>
                  <a:lnTo>
                    <a:pt x="1038" y="194"/>
                  </a:lnTo>
                  <a:lnTo>
                    <a:pt x="1049" y="199"/>
                  </a:lnTo>
                  <a:lnTo>
                    <a:pt x="1058" y="207"/>
                  </a:lnTo>
                  <a:lnTo>
                    <a:pt x="1067" y="214"/>
                  </a:lnTo>
                  <a:lnTo>
                    <a:pt x="1075" y="224"/>
                  </a:lnTo>
                  <a:lnTo>
                    <a:pt x="1081" y="231"/>
                  </a:lnTo>
                  <a:lnTo>
                    <a:pt x="1087" y="238"/>
                  </a:lnTo>
                  <a:lnTo>
                    <a:pt x="1089" y="243"/>
                  </a:lnTo>
                  <a:lnTo>
                    <a:pt x="1090" y="244"/>
                  </a:lnTo>
                  <a:lnTo>
                    <a:pt x="1083" y="244"/>
                  </a:lnTo>
                  <a:lnTo>
                    <a:pt x="1060" y="243"/>
                  </a:lnTo>
                  <a:lnTo>
                    <a:pt x="1029" y="243"/>
                  </a:lnTo>
                  <a:lnTo>
                    <a:pt x="994" y="240"/>
                  </a:lnTo>
                  <a:lnTo>
                    <a:pt x="958" y="239"/>
                  </a:lnTo>
                  <a:lnTo>
                    <a:pt x="924" y="238"/>
                  </a:lnTo>
                  <a:lnTo>
                    <a:pt x="899" y="235"/>
                  </a:lnTo>
                  <a:lnTo>
                    <a:pt x="886" y="234"/>
                  </a:lnTo>
                  <a:lnTo>
                    <a:pt x="881" y="233"/>
                  </a:lnTo>
                  <a:lnTo>
                    <a:pt x="870" y="230"/>
                  </a:lnTo>
                  <a:lnTo>
                    <a:pt x="856" y="226"/>
                  </a:lnTo>
                  <a:lnTo>
                    <a:pt x="839" y="222"/>
                  </a:lnTo>
                  <a:lnTo>
                    <a:pt x="818" y="218"/>
                  </a:lnTo>
                  <a:lnTo>
                    <a:pt x="796" y="213"/>
                  </a:lnTo>
                  <a:lnTo>
                    <a:pt x="773" y="208"/>
                  </a:lnTo>
                  <a:lnTo>
                    <a:pt x="749" y="203"/>
                  </a:lnTo>
                  <a:lnTo>
                    <a:pt x="726" y="197"/>
                  </a:lnTo>
                  <a:lnTo>
                    <a:pt x="702" y="192"/>
                  </a:lnTo>
                  <a:lnTo>
                    <a:pt x="681" y="188"/>
                  </a:lnTo>
                  <a:lnTo>
                    <a:pt x="663" y="183"/>
                  </a:lnTo>
                  <a:lnTo>
                    <a:pt x="647" y="181"/>
                  </a:lnTo>
                  <a:lnTo>
                    <a:pt x="634" y="178"/>
                  </a:lnTo>
                  <a:lnTo>
                    <a:pt x="627" y="175"/>
                  </a:lnTo>
                  <a:lnTo>
                    <a:pt x="624" y="175"/>
                  </a:lnTo>
                  <a:lnTo>
                    <a:pt x="617" y="177"/>
                  </a:lnTo>
                  <a:lnTo>
                    <a:pt x="602" y="181"/>
                  </a:lnTo>
                  <a:lnTo>
                    <a:pt x="580" y="184"/>
                  </a:lnTo>
                  <a:lnTo>
                    <a:pt x="554" y="191"/>
                  </a:lnTo>
                  <a:lnTo>
                    <a:pt x="526" y="196"/>
                  </a:lnTo>
                  <a:lnTo>
                    <a:pt x="502" y="201"/>
                  </a:lnTo>
                  <a:lnTo>
                    <a:pt x="482" y="205"/>
                  </a:lnTo>
                  <a:lnTo>
                    <a:pt x="472" y="208"/>
                  </a:lnTo>
                  <a:lnTo>
                    <a:pt x="462" y="209"/>
                  </a:lnTo>
                  <a:lnTo>
                    <a:pt x="446" y="211"/>
                  </a:lnTo>
                  <a:lnTo>
                    <a:pt x="426" y="212"/>
                  </a:lnTo>
                  <a:lnTo>
                    <a:pt x="405" y="214"/>
                  </a:lnTo>
                  <a:lnTo>
                    <a:pt x="384" y="216"/>
                  </a:lnTo>
                  <a:lnTo>
                    <a:pt x="366" y="218"/>
                  </a:lnTo>
                  <a:lnTo>
                    <a:pt x="354" y="220"/>
                  </a:lnTo>
                  <a:lnTo>
                    <a:pt x="349" y="220"/>
                  </a:lnTo>
                  <a:lnTo>
                    <a:pt x="159" y="205"/>
                  </a:lnTo>
                  <a:lnTo>
                    <a:pt x="0" y="195"/>
                  </a:lnTo>
                  <a:lnTo>
                    <a:pt x="5" y="78"/>
                  </a:lnTo>
                  <a:lnTo>
                    <a:pt x="18" y="2"/>
                  </a:lnTo>
                  <a:close/>
                </a:path>
              </a:pathLst>
            </a:custGeom>
            <a:solidFill>
              <a:srgbClr val="ADC689"/>
            </a:solidFill>
            <a:ln w="9525">
              <a:noFill/>
              <a:round/>
              <a:headEnd/>
              <a:tailEnd/>
            </a:ln>
          </p:spPr>
          <p:txBody>
            <a:bodyPr/>
            <a:lstStyle/>
            <a:p>
              <a:endParaRPr lang="he-IL"/>
            </a:p>
          </p:txBody>
        </p:sp>
        <p:sp>
          <p:nvSpPr>
            <p:cNvPr id="25" name="Freeform 32"/>
            <p:cNvSpPr>
              <a:spLocks/>
            </p:cNvSpPr>
            <p:nvPr/>
          </p:nvSpPr>
          <p:spPr bwMode="auto">
            <a:xfrm>
              <a:off x="2356" y="3858"/>
              <a:ext cx="61" cy="47"/>
            </a:xfrm>
            <a:custGeom>
              <a:avLst/>
              <a:gdLst>
                <a:gd name="T0" fmla="*/ 14 w 123"/>
                <a:gd name="T1" fmla="*/ 3 h 94"/>
                <a:gd name="T2" fmla="*/ 0 w 123"/>
                <a:gd name="T3" fmla="*/ 94 h 94"/>
                <a:gd name="T4" fmla="*/ 123 w 123"/>
                <a:gd name="T5" fmla="*/ 82 h 94"/>
                <a:gd name="T6" fmla="*/ 106 w 123"/>
                <a:gd name="T7" fmla="*/ 0 h 94"/>
                <a:gd name="T8" fmla="*/ 14 w 123"/>
                <a:gd name="T9" fmla="*/ 3 h 94"/>
                <a:gd name="T10" fmla="*/ 0 60000 65536"/>
                <a:gd name="T11" fmla="*/ 0 60000 65536"/>
                <a:gd name="T12" fmla="*/ 0 60000 65536"/>
                <a:gd name="T13" fmla="*/ 0 60000 65536"/>
                <a:gd name="T14" fmla="*/ 0 60000 65536"/>
                <a:gd name="T15" fmla="*/ 0 w 123"/>
                <a:gd name="T16" fmla="*/ 0 h 94"/>
                <a:gd name="T17" fmla="*/ 123 w 123"/>
                <a:gd name="T18" fmla="*/ 94 h 94"/>
              </a:gdLst>
              <a:ahLst/>
              <a:cxnLst>
                <a:cxn ang="T10">
                  <a:pos x="T0" y="T1"/>
                </a:cxn>
                <a:cxn ang="T11">
                  <a:pos x="T2" y="T3"/>
                </a:cxn>
                <a:cxn ang="T12">
                  <a:pos x="T4" y="T5"/>
                </a:cxn>
                <a:cxn ang="T13">
                  <a:pos x="T6" y="T7"/>
                </a:cxn>
                <a:cxn ang="T14">
                  <a:pos x="T8" y="T9"/>
                </a:cxn>
              </a:cxnLst>
              <a:rect l="T15" t="T16" r="T17" b="T18"/>
              <a:pathLst>
                <a:path w="123" h="94">
                  <a:moveTo>
                    <a:pt x="14" y="3"/>
                  </a:moveTo>
                  <a:lnTo>
                    <a:pt x="0" y="94"/>
                  </a:lnTo>
                  <a:lnTo>
                    <a:pt x="123" y="82"/>
                  </a:lnTo>
                  <a:lnTo>
                    <a:pt x="106" y="0"/>
                  </a:lnTo>
                  <a:lnTo>
                    <a:pt x="14" y="3"/>
                  </a:lnTo>
                  <a:close/>
                </a:path>
              </a:pathLst>
            </a:custGeom>
            <a:solidFill>
              <a:srgbClr val="FFFFED"/>
            </a:solidFill>
            <a:ln w="9525">
              <a:noFill/>
              <a:round/>
              <a:headEnd/>
              <a:tailEnd/>
            </a:ln>
          </p:spPr>
          <p:txBody>
            <a:bodyPr/>
            <a:lstStyle/>
            <a:p>
              <a:endParaRPr lang="he-IL"/>
            </a:p>
          </p:txBody>
        </p:sp>
        <p:sp>
          <p:nvSpPr>
            <p:cNvPr id="26" name="Freeform 33"/>
            <p:cNvSpPr>
              <a:spLocks/>
            </p:cNvSpPr>
            <p:nvPr/>
          </p:nvSpPr>
          <p:spPr bwMode="auto">
            <a:xfrm>
              <a:off x="2369" y="3741"/>
              <a:ext cx="43" cy="55"/>
            </a:xfrm>
            <a:custGeom>
              <a:avLst/>
              <a:gdLst>
                <a:gd name="T0" fmla="*/ 2 w 86"/>
                <a:gd name="T1" fmla="*/ 0 h 111"/>
                <a:gd name="T2" fmla="*/ 0 w 86"/>
                <a:gd name="T3" fmla="*/ 111 h 111"/>
                <a:gd name="T4" fmla="*/ 86 w 86"/>
                <a:gd name="T5" fmla="*/ 101 h 111"/>
                <a:gd name="T6" fmla="*/ 83 w 86"/>
                <a:gd name="T7" fmla="*/ 11 h 111"/>
                <a:gd name="T8" fmla="*/ 2 w 86"/>
                <a:gd name="T9" fmla="*/ 0 h 111"/>
                <a:gd name="T10" fmla="*/ 0 60000 65536"/>
                <a:gd name="T11" fmla="*/ 0 60000 65536"/>
                <a:gd name="T12" fmla="*/ 0 60000 65536"/>
                <a:gd name="T13" fmla="*/ 0 60000 65536"/>
                <a:gd name="T14" fmla="*/ 0 60000 65536"/>
                <a:gd name="T15" fmla="*/ 0 w 86"/>
                <a:gd name="T16" fmla="*/ 0 h 111"/>
                <a:gd name="T17" fmla="*/ 86 w 86"/>
                <a:gd name="T18" fmla="*/ 111 h 111"/>
              </a:gdLst>
              <a:ahLst/>
              <a:cxnLst>
                <a:cxn ang="T10">
                  <a:pos x="T0" y="T1"/>
                </a:cxn>
                <a:cxn ang="T11">
                  <a:pos x="T2" y="T3"/>
                </a:cxn>
                <a:cxn ang="T12">
                  <a:pos x="T4" y="T5"/>
                </a:cxn>
                <a:cxn ang="T13">
                  <a:pos x="T6" y="T7"/>
                </a:cxn>
                <a:cxn ang="T14">
                  <a:pos x="T8" y="T9"/>
                </a:cxn>
              </a:cxnLst>
              <a:rect l="T15" t="T16" r="T17" b="T18"/>
              <a:pathLst>
                <a:path w="86" h="111">
                  <a:moveTo>
                    <a:pt x="2" y="0"/>
                  </a:moveTo>
                  <a:lnTo>
                    <a:pt x="0" y="111"/>
                  </a:lnTo>
                  <a:lnTo>
                    <a:pt x="86" y="101"/>
                  </a:lnTo>
                  <a:lnTo>
                    <a:pt x="83" y="11"/>
                  </a:lnTo>
                  <a:lnTo>
                    <a:pt x="2" y="0"/>
                  </a:lnTo>
                  <a:close/>
                </a:path>
              </a:pathLst>
            </a:custGeom>
            <a:solidFill>
              <a:srgbClr val="FFFFED"/>
            </a:solidFill>
            <a:ln w="9525">
              <a:noFill/>
              <a:round/>
              <a:headEnd/>
              <a:tailEnd/>
            </a:ln>
          </p:spPr>
          <p:txBody>
            <a:bodyPr/>
            <a:lstStyle/>
            <a:p>
              <a:endParaRPr lang="he-IL"/>
            </a:p>
          </p:txBody>
        </p:sp>
        <p:sp>
          <p:nvSpPr>
            <p:cNvPr id="27" name="Freeform 34"/>
            <p:cNvSpPr>
              <a:spLocks/>
            </p:cNvSpPr>
            <p:nvPr/>
          </p:nvSpPr>
          <p:spPr bwMode="auto">
            <a:xfrm>
              <a:off x="2367" y="3638"/>
              <a:ext cx="48" cy="47"/>
            </a:xfrm>
            <a:custGeom>
              <a:avLst/>
              <a:gdLst>
                <a:gd name="T0" fmla="*/ 11 w 96"/>
                <a:gd name="T1" fmla="*/ 7 h 95"/>
                <a:gd name="T2" fmla="*/ 0 w 96"/>
                <a:gd name="T3" fmla="*/ 95 h 95"/>
                <a:gd name="T4" fmla="*/ 96 w 96"/>
                <a:gd name="T5" fmla="*/ 75 h 95"/>
                <a:gd name="T6" fmla="*/ 90 w 96"/>
                <a:gd name="T7" fmla="*/ 0 h 95"/>
                <a:gd name="T8" fmla="*/ 11 w 96"/>
                <a:gd name="T9" fmla="*/ 7 h 95"/>
                <a:gd name="T10" fmla="*/ 0 60000 65536"/>
                <a:gd name="T11" fmla="*/ 0 60000 65536"/>
                <a:gd name="T12" fmla="*/ 0 60000 65536"/>
                <a:gd name="T13" fmla="*/ 0 60000 65536"/>
                <a:gd name="T14" fmla="*/ 0 60000 65536"/>
                <a:gd name="T15" fmla="*/ 0 w 96"/>
                <a:gd name="T16" fmla="*/ 0 h 95"/>
                <a:gd name="T17" fmla="*/ 96 w 96"/>
                <a:gd name="T18" fmla="*/ 95 h 95"/>
              </a:gdLst>
              <a:ahLst/>
              <a:cxnLst>
                <a:cxn ang="T10">
                  <a:pos x="T0" y="T1"/>
                </a:cxn>
                <a:cxn ang="T11">
                  <a:pos x="T2" y="T3"/>
                </a:cxn>
                <a:cxn ang="T12">
                  <a:pos x="T4" y="T5"/>
                </a:cxn>
                <a:cxn ang="T13">
                  <a:pos x="T6" y="T7"/>
                </a:cxn>
                <a:cxn ang="T14">
                  <a:pos x="T8" y="T9"/>
                </a:cxn>
              </a:cxnLst>
              <a:rect l="T15" t="T16" r="T17" b="T18"/>
              <a:pathLst>
                <a:path w="96" h="95">
                  <a:moveTo>
                    <a:pt x="11" y="7"/>
                  </a:moveTo>
                  <a:lnTo>
                    <a:pt x="0" y="95"/>
                  </a:lnTo>
                  <a:lnTo>
                    <a:pt x="96" y="75"/>
                  </a:lnTo>
                  <a:lnTo>
                    <a:pt x="90" y="0"/>
                  </a:lnTo>
                  <a:lnTo>
                    <a:pt x="11" y="7"/>
                  </a:lnTo>
                  <a:close/>
                </a:path>
              </a:pathLst>
            </a:custGeom>
            <a:solidFill>
              <a:srgbClr val="FFFFD1"/>
            </a:solidFill>
            <a:ln w="9525">
              <a:noFill/>
              <a:round/>
              <a:headEnd/>
              <a:tailEnd/>
            </a:ln>
          </p:spPr>
          <p:txBody>
            <a:bodyPr/>
            <a:lstStyle/>
            <a:p>
              <a:endParaRPr lang="he-IL"/>
            </a:p>
          </p:txBody>
        </p:sp>
        <p:sp>
          <p:nvSpPr>
            <p:cNvPr id="28" name="Freeform 35"/>
            <p:cNvSpPr>
              <a:spLocks/>
            </p:cNvSpPr>
            <p:nvPr/>
          </p:nvSpPr>
          <p:spPr bwMode="auto">
            <a:xfrm>
              <a:off x="2233" y="3665"/>
              <a:ext cx="34" cy="95"/>
            </a:xfrm>
            <a:custGeom>
              <a:avLst/>
              <a:gdLst>
                <a:gd name="T0" fmla="*/ 5 w 66"/>
                <a:gd name="T1" fmla="*/ 0 h 191"/>
                <a:gd name="T2" fmla="*/ 0 w 66"/>
                <a:gd name="T3" fmla="*/ 172 h 191"/>
                <a:gd name="T4" fmla="*/ 57 w 66"/>
                <a:gd name="T5" fmla="*/ 191 h 191"/>
                <a:gd name="T6" fmla="*/ 66 w 66"/>
                <a:gd name="T7" fmla="*/ 9 h 191"/>
                <a:gd name="T8" fmla="*/ 5 w 66"/>
                <a:gd name="T9" fmla="*/ 0 h 191"/>
                <a:gd name="T10" fmla="*/ 0 60000 65536"/>
                <a:gd name="T11" fmla="*/ 0 60000 65536"/>
                <a:gd name="T12" fmla="*/ 0 60000 65536"/>
                <a:gd name="T13" fmla="*/ 0 60000 65536"/>
                <a:gd name="T14" fmla="*/ 0 60000 65536"/>
                <a:gd name="T15" fmla="*/ 0 w 66"/>
                <a:gd name="T16" fmla="*/ 0 h 191"/>
                <a:gd name="T17" fmla="*/ 66 w 66"/>
                <a:gd name="T18" fmla="*/ 191 h 191"/>
              </a:gdLst>
              <a:ahLst/>
              <a:cxnLst>
                <a:cxn ang="T10">
                  <a:pos x="T0" y="T1"/>
                </a:cxn>
                <a:cxn ang="T11">
                  <a:pos x="T2" y="T3"/>
                </a:cxn>
                <a:cxn ang="T12">
                  <a:pos x="T4" y="T5"/>
                </a:cxn>
                <a:cxn ang="T13">
                  <a:pos x="T6" y="T7"/>
                </a:cxn>
                <a:cxn ang="T14">
                  <a:pos x="T8" y="T9"/>
                </a:cxn>
              </a:cxnLst>
              <a:rect l="T15" t="T16" r="T17" b="T18"/>
              <a:pathLst>
                <a:path w="66" h="191">
                  <a:moveTo>
                    <a:pt x="5" y="0"/>
                  </a:moveTo>
                  <a:lnTo>
                    <a:pt x="0" y="172"/>
                  </a:lnTo>
                  <a:lnTo>
                    <a:pt x="57" y="191"/>
                  </a:lnTo>
                  <a:lnTo>
                    <a:pt x="66" y="9"/>
                  </a:lnTo>
                  <a:lnTo>
                    <a:pt x="5" y="0"/>
                  </a:lnTo>
                  <a:close/>
                </a:path>
              </a:pathLst>
            </a:custGeom>
            <a:solidFill>
              <a:srgbClr val="FFFFED"/>
            </a:solidFill>
            <a:ln w="9525">
              <a:noFill/>
              <a:round/>
              <a:headEnd/>
              <a:tailEnd/>
            </a:ln>
          </p:spPr>
          <p:txBody>
            <a:bodyPr/>
            <a:lstStyle/>
            <a:p>
              <a:endParaRPr lang="he-IL"/>
            </a:p>
          </p:txBody>
        </p:sp>
        <p:sp>
          <p:nvSpPr>
            <p:cNvPr id="29" name="Freeform 36"/>
            <p:cNvSpPr>
              <a:spLocks/>
            </p:cNvSpPr>
            <p:nvPr/>
          </p:nvSpPr>
          <p:spPr bwMode="auto">
            <a:xfrm>
              <a:off x="2369" y="3528"/>
              <a:ext cx="38" cy="59"/>
            </a:xfrm>
            <a:custGeom>
              <a:avLst/>
              <a:gdLst>
                <a:gd name="T0" fmla="*/ 0 w 74"/>
                <a:gd name="T1" fmla="*/ 9 h 117"/>
                <a:gd name="T2" fmla="*/ 1 w 74"/>
                <a:gd name="T3" fmla="*/ 117 h 117"/>
                <a:gd name="T4" fmla="*/ 72 w 74"/>
                <a:gd name="T5" fmla="*/ 104 h 117"/>
                <a:gd name="T6" fmla="*/ 72 w 74"/>
                <a:gd name="T7" fmla="*/ 29 h 117"/>
                <a:gd name="T8" fmla="*/ 74 w 74"/>
                <a:gd name="T9" fmla="*/ 0 h 117"/>
                <a:gd name="T10" fmla="*/ 2 w 74"/>
                <a:gd name="T11" fmla="*/ 0 h 117"/>
                <a:gd name="T12" fmla="*/ 0 w 74"/>
                <a:gd name="T13" fmla="*/ 9 h 117"/>
                <a:gd name="T14" fmla="*/ 0 60000 65536"/>
                <a:gd name="T15" fmla="*/ 0 60000 65536"/>
                <a:gd name="T16" fmla="*/ 0 60000 65536"/>
                <a:gd name="T17" fmla="*/ 0 60000 65536"/>
                <a:gd name="T18" fmla="*/ 0 60000 65536"/>
                <a:gd name="T19" fmla="*/ 0 60000 65536"/>
                <a:gd name="T20" fmla="*/ 0 60000 65536"/>
                <a:gd name="T21" fmla="*/ 0 w 74"/>
                <a:gd name="T22" fmla="*/ 0 h 117"/>
                <a:gd name="T23" fmla="*/ 74 w 74"/>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117">
                  <a:moveTo>
                    <a:pt x="0" y="9"/>
                  </a:moveTo>
                  <a:lnTo>
                    <a:pt x="1" y="117"/>
                  </a:lnTo>
                  <a:lnTo>
                    <a:pt x="72" y="104"/>
                  </a:lnTo>
                  <a:lnTo>
                    <a:pt x="72" y="29"/>
                  </a:lnTo>
                  <a:lnTo>
                    <a:pt x="74" y="0"/>
                  </a:lnTo>
                  <a:lnTo>
                    <a:pt x="2" y="0"/>
                  </a:lnTo>
                  <a:lnTo>
                    <a:pt x="0" y="9"/>
                  </a:lnTo>
                  <a:close/>
                </a:path>
              </a:pathLst>
            </a:custGeom>
            <a:solidFill>
              <a:srgbClr val="FFFFD1"/>
            </a:solidFill>
            <a:ln w="9525">
              <a:noFill/>
              <a:round/>
              <a:headEnd/>
              <a:tailEnd/>
            </a:ln>
          </p:spPr>
          <p:txBody>
            <a:bodyPr/>
            <a:lstStyle/>
            <a:p>
              <a:endParaRPr lang="he-IL"/>
            </a:p>
          </p:txBody>
        </p:sp>
        <p:sp>
          <p:nvSpPr>
            <p:cNvPr id="30" name="Freeform 37"/>
            <p:cNvSpPr>
              <a:spLocks/>
            </p:cNvSpPr>
            <p:nvPr/>
          </p:nvSpPr>
          <p:spPr bwMode="auto">
            <a:xfrm>
              <a:off x="2245" y="3527"/>
              <a:ext cx="36" cy="78"/>
            </a:xfrm>
            <a:custGeom>
              <a:avLst/>
              <a:gdLst>
                <a:gd name="T0" fmla="*/ 20 w 72"/>
                <a:gd name="T1" fmla="*/ 0 h 156"/>
                <a:gd name="T2" fmla="*/ 0 w 72"/>
                <a:gd name="T3" fmla="*/ 99 h 156"/>
                <a:gd name="T4" fmla="*/ 5 w 72"/>
                <a:gd name="T5" fmla="*/ 156 h 156"/>
                <a:gd name="T6" fmla="*/ 59 w 72"/>
                <a:gd name="T7" fmla="*/ 150 h 156"/>
                <a:gd name="T8" fmla="*/ 59 w 72"/>
                <a:gd name="T9" fmla="*/ 55 h 156"/>
                <a:gd name="T10" fmla="*/ 72 w 72"/>
                <a:gd name="T11" fmla="*/ 3 h 156"/>
                <a:gd name="T12" fmla="*/ 20 w 72"/>
                <a:gd name="T13" fmla="*/ 0 h 156"/>
                <a:gd name="T14" fmla="*/ 0 60000 65536"/>
                <a:gd name="T15" fmla="*/ 0 60000 65536"/>
                <a:gd name="T16" fmla="*/ 0 60000 65536"/>
                <a:gd name="T17" fmla="*/ 0 60000 65536"/>
                <a:gd name="T18" fmla="*/ 0 60000 65536"/>
                <a:gd name="T19" fmla="*/ 0 60000 65536"/>
                <a:gd name="T20" fmla="*/ 0 60000 65536"/>
                <a:gd name="T21" fmla="*/ 0 w 72"/>
                <a:gd name="T22" fmla="*/ 0 h 156"/>
                <a:gd name="T23" fmla="*/ 72 w 72"/>
                <a:gd name="T24" fmla="*/ 156 h 1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156">
                  <a:moveTo>
                    <a:pt x="20" y="0"/>
                  </a:moveTo>
                  <a:lnTo>
                    <a:pt x="0" y="99"/>
                  </a:lnTo>
                  <a:lnTo>
                    <a:pt x="5" y="156"/>
                  </a:lnTo>
                  <a:lnTo>
                    <a:pt x="59" y="150"/>
                  </a:lnTo>
                  <a:lnTo>
                    <a:pt x="59" y="55"/>
                  </a:lnTo>
                  <a:lnTo>
                    <a:pt x="72" y="3"/>
                  </a:lnTo>
                  <a:lnTo>
                    <a:pt x="20" y="0"/>
                  </a:lnTo>
                  <a:close/>
                </a:path>
              </a:pathLst>
            </a:custGeom>
            <a:solidFill>
              <a:srgbClr val="FFFFD1"/>
            </a:solidFill>
            <a:ln w="9525">
              <a:noFill/>
              <a:round/>
              <a:headEnd/>
              <a:tailEnd/>
            </a:ln>
          </p:spPr>
          <p:txBody>
            <a:bodyPr/>
            <a:lstStyle/>
            <a:p>
              <a:endParaRPr lang="he-IL"/>
            </a:p>
          </p:txBody>
        </p:sp>
        <p:sp>
          <p:nvSpPr>
            <p:cNvPr id="31" name="Freeform 38"/>
            <p:cNvSpPr>
              <a:spLocks/>
            </p:cNvSpPr>
            <p:nvPr/>
          </p:nvSpPr>
          <p:spPr bwMode="auto">
            <a:xfrm>
              <a:off x="2239" y="3433"/>
              <a:ext cx="205" cy="64"/>
            </a:xfrm>
            <a:custGeom>
              <a:avLst/>
              <a:gdLst>
                <a:gd name="T0" fmla="*/ 0 w 411"/>
                <a:gd name="T1" fmla="*/ 76 h 128"/>
                <a:gd name="T2" fmla="*/ 171 w 411"/>
                <a:gd name="T3" fmla="*/ 128 h 128"/>
                <a:gd name="T4" fmla="*/ 411 w 411"/>
                <a:gd name="T5" fmla="*/ 67 h 128"/>
                <a:gd name="T6" fmla="*/ 293 w 411"/>
                <a:gd name="T7" fmla="*/ 18 h 128"/>
                <a:gd name="T8" fmla="*/ 220 w 411"/>
                <a:gd name="T9" fmla="*/ 0 h 128"/>
                <a:gd name="T10" fmla="*/ 105 w 411"/>
                <a:gd name="T11" fmla="*/ 37 h 128"/>
                <a:gd name="T12" fmla="*/ 0 w 411"/>
                <a:gd name="T13" fmla="*/ 76 h 128"/>
                <a:gd name="T14" fmla="*/ 0 60000 65536"/>
                <a:gd name="T15" fmla="*/ 0 60000 65536"/>
                <a:gd name="T16" fmla="*/ 0 60000 65536"/>
                <a:gd name="T17" fmla="*/ 0 60000 65536"/>
                <a:gd name="T18" fmla="*/ 0 60000 65536"/>
                <a:gd name="T19" fmla="*/ 0 60000 65536"/>
                <a:gd name="T20" fmla="*/ 0 60000 65536"/>
                <a:gd name="T21" fmla="*/ 0 w 411"/>
                <a:gd name="T22" fmla="*/ 0 h 128"/>
                <a:gd name="T23" fmla="*/ 411 w 411"/>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1" h="128">
                  <a:moveTo>
                    <a:pt x="0" y="76"/>
                  </a:moveTo>
                  <a:lnTo>
                    <a:pt x="171" y="128"/>
                  </a:lnTo>
                  <a:lnTo>
                    <a:pt x="411" y="67"/>
                  </a:lnTo>
                  <a:lnTo>
                    <a:pt x="293" y="18"/>
                  </a:lnTo>
                  <a:lnTo>
                    <a:pt x="220" y="0"/>
                  </a:lnTo>
                  <a:lnTo>
                    <a:pt x="105" y="37"/>
                  </a:lnTo>
                  <a:lnTo>
                    <a:pt x="0" y="76"/>
                  </a:lnTo>
                  <a:close/>
                </a:path>
              </a:pathLst>
            </a:custGeom>
            <a:solidFill>
              <a:srgbClr val="BA9342"/>
            </a:solidFill>
            <a:ln w="9525">
              <a:noFill/>
              <a:round/>
              <a:headEnd/>
              <a:tailEnd/>
            </a:ln>
          </p:spPr>
          <p:txBody>
            <a:bodyPr/>
            <a:lstStyle/>
            <a:p>
              <a:endParaRPr lang="he-IL"/>
            </a:p>
          </p:txBody>
        </p:sp>
        <p:sp>
          <p:nvSpPr>
            <p:cNvPr id="32" name="Freeform 39"/>
            <p:cNvSpPr>
              <a:spLocks/>
            </p:cNvSpPr>
            <p:nvPr/>
          </p:nvSpPr>
          <p:spPr bwMode="auto">
            <a:xfrm>
              <a:off x="1690" y="3039"/>
              <a:ext cx="1173" cy="443"/>
            </a:xfrm>
            <a:custGeom>
              <a:avLst/>
              <a:gdLst>
                <a:gd name="T0" fmla="*/ 207 w 2346"/>
                <a:gd name="T1" fmla="*/ 92 h 887"/>
                <a:gd name="T2" fmla="*/ 184 w 2346"/>
                <a:gd name="T3" fmla="*/ 282 h 887"/>
                <a:gd name="T4" fmla="*/ 87 w 2346"/>
                <a:gd name="T5" fmla="*/ 372 h 887"/>
                <a:gd name="T6" fmla="*/ 52 w 2346"/>
                <a:gd name="T7" fmla="*/ 522 h 887"/>
                <a:gd name="T8" fmla="*/ 39 w 2346"/>
                <a:gd name="T9" fmla="*/ 617 h 887"/>
                <a:gd name="T10" fmla="*/ 102 w 2346"/>
                <a:gd name="T11" fmla="*/ 725 h 887"/>
                <a:gd name="T12" fmla="*/ 152 w 2346"/>
                <a:gd name="T13" fmla="*/ 855 h 887"/>
                <a:gd name="T14" fmla="*/ 206 w 2346"/>
                <a:gd name="T15" fmla="*/ 816 h 887"/>
                <a:gd name="T16" fmla="*/ 231 w 2346"/>
                <a:gd name="T17" fmla="*/ 807 h 887"/>
                <a:gd name="T18" fmla="*/ 284 w 2346"/>
                <a:gd name="T19" fmla="*/ 754 h 887"/>
                <a:gd name="T20" fmla="*/ 347 w 2346"/>
                <a:gd name="T21" fmla="*/ 674 h 887"/>
                <a:gd name="T22" fmla="*/ 403 w 2346"/>
                <a:gd name="T23" fmla="*/ 737 h 887"/>
                <a:gd name="T24" fmla="*/ 419 w 2346"/>
                <a:gd name="T25" fmla="*/ 804 h 887"/>
                <a:gd name="T26" fmla="*/ 481 w 2346"/>
                <a:gd name="T27" fmla="*/ 849 h 887"/>
                <a:gd name="T28" fmla="*/ 521 w 2346"/>
                <a:gd name="T29" fmla="*/ 859 h 887"/>
                <a:gd name="T30" fmla="*/ 573 w 2346"/>
                <a:gd name="T31" fmla="*/ 775 h 887"/>
                <a:gd name="T32" fmla="*/ 559 w 2346"/>
                <a:gd name="T33" fmla="*/ 611 h 887"/>
                <a:gd name="T34" fmla="*/ 537 w 2346"/>
                <a:gd name="T35" fmla="*/ 476 h 887"/>
                <a:gd name="T36" fmla="*/ 642 w 2346"/>
                <a:gd name="T37" fmla="*/ 441 h 887"/>
                <a:gd name="T38" fmla="*/ 606 w 2346"/>
                <a:gd name="T39" fmla="*/ 530 h 887"/>
                <a:gd name="T40" fmla="*/ 689 w 2346"/>
                <a:gd name="T41" fmla="*/ 655 h 887"/>
                <a:gd name="T42" fmla="*/ 750 w 2346"/>
                <a:gd name="T43" fmla="*/ 734 h 887"/>
                <a:gd name="T44" fmla="*/ 792 w 2346"/>
                <a:gd name="T45" fmla="*/ 851 h 887"/>
                <a:gd name="T46" fmla="*/ 878 w 2346"/>
                <a:gd name="T47" fmla="*/ 773 h 887"/>
                <a:gd name="T48" fmla="*/ 830 w 2346"/>
                <a:gd name="T49" fmla="*/ 661 h 887"/>
                <a:gd name="T50" fmla="*/ 942 w 2346"/>
                <a:gd name="T51" fmla="*/ 566 h 887"/>
                <a:gd name="T52" fmla="*/ 976 w 2346"/>
                <a:gd name="T53" fmla="*/ 445 h 887"/>
                <a:gd name="T54" fmla="*/ 1079 w 2346"/>
                <a:gd name="T55" fmla="*/ 474 h 887"/>
                <a:gd name="T56" fmla="*/ 1180 w 2346"/>
                <a:gd name="T57" fmla="*/ 526 h 887"/>
                <a:gd name="T58" fmla="*/ 1223 w 2346"/>
                <a:gd name="T59" fmla="*/ 459 h 887"/>
                <a:gd name="T60" fmla="*/ 1255 w 2346"/>
                <a:gd name="T61" fmla="*/ 577 h 887"/>
                <a:gd name="T62" fmla="*/ 1446 w 2346"/>
                <a:gd name="T63" fmla="*/ 532 h 887"/>
                <a:gd name="T64" fmla="*/ 1546 w 2346"/>
                <a:gd name="T65" fmla="*/ 591 h 887"/>
                <a:gd name="T66" fmla="*/ 1688 w 2346"/>
                <a:gd name="T67" fmla="*/ 469 h 887"/>
                <a:gd name="T68" fmla="*/ 1730 w 2346"/>
                <a:gd name="T69" fmla="*/ 512 h 887"/>
                <a:gd name="T70" fmla="*/ 1979 w 2346"/>
                <a:gd name="T71" fmla="*/ 551 h 887"/>
                <a:gd name="T72" fmla="*/ 2030 w 2346"/>
                <a:gd name="T73" fmla="*/ 510 h 887"/>
                <a:gd name="T74" fmla="*/ 2022 w 2346"/>
                <a:gd name="T75" fmla="*/ 665 h 887"/>
                <a:gd name="T76" fmla="*/ 2186 w 2346"/>
                <a:gd name="T77" fmla="*/ 772 h 887"/>
                <a:gd name="T78" fmla="*/ 2343 w 2346"/>
                <a:gd name="T79" fmla="*/ 668 h 887"/>
                <a:gd name="T80" fmla="*/ 2301 w 2346"/>
                <a:gd name="T81" fmla="*/ 435 h 887"/>
                <a:gd name="T82" fmla="*/ 2255 w 2346"/>
                <a:gd name="T83" fmla="*/ 267 h 887"/>
                <a:gd name="T84" fmla="*/ 2206 w 2346"/>
                <a:gd name="T85" fmla="*/ 143 h 887"/>
                <a:gd name="T86" fmla="*/ 2051 w 2346"/>
                <a:gd name="T87" fmla="*/ 96 h 887"/>
                <a:gd name="T88" fmla="*/ 1939 w 2346"/>
                <a:gd name="T89" fmla="*/ 141 h 887"/>
                <a:gd name="T90" fmla="*/ 1844 w 2346"/>
                <a:gd name="T91" fmla="*/ 143 h 887"/>
                <a:gd name="T92" fmla="*/ 1751 w 2346"/>
                <a:gd name="T93" fmla="*/ 65 h 887"/>
                <a:gd name="T94" fmla="*/ 1657 w 2346"/>
                <a:gd name="T95" fmla="*/ 6 h 887"/>
                <a:gd name="T96" fmla="*/ 1545 w 2346"/>
                <a:gd name="T97" fmla="*/ 52 h 887"/>
                <a:gd name="T98" fmla="*/ 1432 w 2346"/>
                <a:gd name="T99" fmla="*/ 118 h 887"/>
                <a:gd name="T100" fmla="*/ 1352 w 2346"/>
                <a:gd name="T101" fmla="*/ 100 h 887"/>
                <a:gd name="T102" fmla="*/ 1137 w 2346"/>
                <a:gd name="T103" fmla="*/ 69 h 887"/>
                <a:gd name="T104" fmla="*/ 999 w 2346"/>
                <a:gd name="T105" fmla="*/ 51 h 887"/>
                <a:gd name="T106" fmla="*/ 894 w 2346"/>
                <a:gd name="T107" fmla="*/ 5 h 887"/>
                <a:gd name="T108" fmla="*/ 808 w 2346"/>
                <a:gd name="T109" fmla="*/ 8 h 887"/>
                <a:gd name="T110" fmla="*/ 698 w 2346"/>
                <a:gd name="T111" fmla="*/ 154 h 887"/>
                <a:gd name="T112" fmla="*/ 598 w 2346"/>
                <a:gd name="T113" fmla="*/ 206 h 887"/>
                <a:gd name="T114" fmla="*/ 515 w 2346"/>
                <a:gd name="T115" fmla="*/ 91 h 887"/>
                <a:gd name="T116" fmla="*/ 410 w 2346"/>
                <a:gd name="T117" fmla="*/ 70 h 88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346"/>
                <a:gd name="T178" fmla="*/ 0 h 887"/>
                <a:gd name="T179" fmla="*/ 2346 w 2346"/>
                <a:gd name="T180" fmla="*/ 887 h 88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346" h="887">
                  <a:moveTo>
                    <a:pt x="340" y="75"/>
                  </a:moveTo>
                  <a:lnTo>
                    <a:pt x="319" y="74"/>
                  </a:lnTo>
                  <a:lnTo>
                    <a:pt x="296" y="73"/>
                  </a:lnTo>
                  <a:lnTo>
                    <a:pt x="271" y="73"/>
                  </a:lnTo>
                  <a:lnTo>
                    <a:pt x="246" y="75"/>
                  </a:lnTo>
                  <a:lnTo>
                    <a:pt x="224" y="82"/>
                  </a:lnTo>
                  <a:lnTo>
                    <a:pt x="207" y="92"/>
                  </a:lnTo>
                  <a:lnTo>
                    <a:pt x="197" y="108"/>
                  </a:lnTo>
                  <a:lnTo>
                    <a:pt x="194" y="129"/>
                  </a:lnTo>
                  <a:lnTo>
                    <a:pt x="201" y="172"/>
                  </a:lnTo>
                  <a:lnTo>
                    <a:pt x="207" y="204"/>
                  </a:lnTo>
                  <a:lnTo>
                    <a:pt x="207" y="234"/>
                  </a:lnTo>
                  <a:lnTo>
                    <a:pt x="195" y="267"/>
                  </a:lnTo>
                  <a:lnTo>
                    <a:pt x="184" y="282"/>
                  </a:lnTo>
                  <a:lnTo>
                    <a:pt x="169" y="294"/>
                  </a:lnTo>
                  <a:lnTo>
                    <a:pt x="154" y="305"/>
                  </a:lnTo>
                  <a:lnTo>
                    <a:pt x="137" y="314"/>
                  </a:lnTo>
                  <a:lnTo>
                    <a:pt x="121" y="324"/>
                  </a:lnTo>
                  <a:lnTo>
                    <a:pt x="107" y="336"/>
                  </a:lnTo>
                  <a:lnTo>
                    <a:pt x="95" y="351"/>
                  </a:lnTo>
                  <a:lnTo>
                    <a:pt x="87" y="372"/>
                  </a:lnTo>
                  <a:lnTo>
                    <a:pt x="81" y="422"/>
                  </a:lnTo>
                  <a:lnTo>
                    <a:pt x="82" y="470"/>
                  </a:lnTo>
                  <a:lnTo>
                    <a:pt x="85" y="505"/>
                  </a:lnTo>
                  <a:lnTo>
                    <a:pt x="87" y="519"/>
                  </a:lnTo>
                  <a:lnTo>
                    <a:pt x="82" y="519"/>
                  </a:lnTo>
                  <a:lnTo>
                    <a:pt x="69" y="521"/>
                  </a:lnTo>
                  <a:lnTo>
                    <a:pt x="52" y="522"/>
                  </a:lnTo>
                  <a:lnTo>
                    <a:pt x="33" y="526"/>
                  </a:lnTo>
                  <a:lnTo>
                    <a:pt x="16" y="532"/>
                  </a:lnTo>
                  <a:lnTo>
                    <a:pt x="4" y="543"/>
                  </a:lnTo>
                  <a:lnTo>
                    <a:pt x="0" y="556"/>
                  </a:lnTo>
                  <a:lnTo>
                    <a:pt x="8" y="573"/>
                  </a:lnTo>
                  <a:lnTo>
                    <a:pt x="23" y="594"/>
                  </a:lnTo>
                  <a:lnTo>
                    <a:pt x="39" y="617"/>
                  </a:lnTo>
                  <a:lnTo>
                    <a:pt x="56" y="640"/>
                  </a:lnTo>
                  <a:lnTo>
                    <a:pt x="70" y="661"/>
                  </a:lnTo>
                  <a:lnTo>
                    <a:pt x="83" y="681"/>
                  </a:lnTo>
                  <a:lnTo>
                    <a:pt x="94" y="696"/>
                  </a:lnTo>
                  <a:lnTo>
                    <a:pt x="100" y="707"/>
                  </a:lnTo>
                  <a:lnTo>
                    <a:pt x="103" y="711"/>
                  </a:lnTo>
                  <a:lnTo>
                    <a:pt x="102" y="725"/>
                  </a:lnTo>
                  <a:lnTo>
                    <a:pt x="100" y="759"/>
                  </a:lnTo>
                  <a:lnTo>
                    <a:pt x="105" y="797"/>
                  </a:lnTo>
                  <a:lnTo>
                    <a:pt x="121" y="825"/>
                  </a:lnTo>
                  <a:lnTo>
                    <a:pt x="130" y="834"/>
                  </a:lnTo>
                  <a:lnTo>
                    <a:pt x="139" y="844"/>
                  </a:lnTo>
                  <a:lnTo>
                    <a:pt x="146" y="850"/>
                  </a:lnTo>
                  <a:lnTo>
                    <a:pt x="152" y="855"/>
                  </a:lnTo>
                  <a:lnTo>
                    <a:pt x="158" y="858"/>
                  </a:lnTo>
                  <a:lnTo>
                    <a:pt x="164" y="858"/>
                  </a:lnTo>
                  <a:lnTo>
                    <a:pt x="172" y="854"/>
                  </a:lnTo>
                  <a:lnTo>
                    <a:pt x="180" y="845"/>
                  </a:lnTo>
                  <a:lnTo>
                    <a:pt x="194" y="831"/>
                  </a:lnTo>
                  <a:lnTo>
                    <a:pt x="202" y="823"/>
                  </a:lnTo>
                  <a:lnTo>
                    <a:pt x="206" y="816"/>
                  </a:lnTo>
                  <a:lnTo>
                    <a:pt x="208" y="801"/>
                  </a:lnTo>
                  <a:lnTo>
                    <a:pt x="210" y="793"/>
                  </a:lnTo>
                  <a:lnTo>
                    <a:pt x="212" y="791"/>
                  </a:lnTo>
                  <a:lnTo>
                    <a:pt x="215" y="794"/>
                  </a:lnTo>
                  <a:lnTo>
                    <a:pt x="218" y="799"/>
                  </a:lnTo>
                  <a:lnTo>
                    <a:pt x="223" y="804"/>
                  </a:lnTo>
                  <a:lnTo>
                    <a:pt x="231" y="807"/>
                  </a:lnTo>
                  <a:lnTo>
                    <a:pt x="240" y="807"/>
                  </a:lnTo>
                  <a:lnTo>
                    <a:pt x="253" y="801"/>
                  </a:lnTo>
                  <a:lnTo>
                    <a:pt x="264" y="791"/>
                  </a:lnTo>
                  <a:lnTo>
                    <a:pt x="272" y="784"/>
                  </a:lnTo>
                  <a:lnTo>
                    <a:pt x="276" y="775"/>
                  </a:lnTo>
                  <a:lnTo>
                    <a:pt x="280" y="764"/>
                  </a:lnTo>
                  <a:lnTo>
                    <a:pt x="284" y="754"/>
                  </a:lnTo>
                  <a:lnTo>
                    <a:pt x="289" y="742"/>
                  </a:lnTo>
                  <a:lnTo>
                    <a:pt x="298" y="729"/>
                  </a:lnTo>
                  <a:lnTo>
                    <a:pt x="311" y="713"/>
                  </a:lnTo>
                  <a:lnTo>
                    <a:pt x="324" y="699"/>
                  </a:lnTo>
                  <a:lnTo>
                    <a:pt x="335" y="687"/>
                  </a:lnTo>
                  <a:lnTo>
                    <a:pt x="341" y="680"/>
                  </a:lnTo>
                  <a:lnTo>
                    <a:pt x="347" y="674"/>
                  </a:lnTo>
                  <a:lnTo>
                    <a:pt x="350" y="674"/>
                  </a:lnTo>
                  <a:lnTo>
                    <a:pt x="356" y="678"/>
                  </a:lnTo>
                  <a:lnTo>
                    <a:pt x="363" y="686"/>
                  </a:lnTo>
                  <a:lnTo>
                    <a:pt x="374" y="699"/>
                  </a:lnTo>
                  <a:lnTo>
                    <a:pt x="386" y="713"/>
                  </a:lnTo>
                  <a:lnTo>
                    <a:pt x="396" y="725"/>
                  </a:lnTo>
                  <a:lnTo>
                    <a:pt x="403" y="737"/>
                  </a:lnTo>
                  <a:lnTo>
                    <a:pt x="409" y="746"/>
                  </a:lnTo>
                  <a:lnTo>
                    <a:pt x="412" y="756"/>
                  </a:lnTo>
                  <a:lnTo>
                    <a:pt x="414" y="765"/>
                  </a:lnTo>
                  <a:lnTo>
                    <a:pt x="414" y="776"/>
                  </a:lnTo>
                  <a:lnTo>
                    <a:pt x="413" y="786"/>
                  </a:lnTo>
                  <a:lnTo>
                    <a:pt x="414" y="797"/>
                  </a:lnTo>
                  <a:lnTo>
                    <a:pt x="419" y="804"/>
                  </a:lnTo>
                  <a:lnTo>
                    <a:pt x="429" y="811"/>
                  </a:lnTo>
                  <a:lnTo>
                    <a:pt x="440" y="816"/>
                  </a:lnTo>
                  <a:lnTo>
                    <a:pt x="452" y="821"/>
                  </a:lnTo>
                  <a:lnTo>
                    <a:pt x="462" y="827"/>
                  </a:lnTo>
                  <a:lnTo>
                    <a:pt x="472" y="833"/>
                  </a:lnTo>
                  <a:lnTo>
                    <a:pt x="477" y="840"/>
                  </a:lnTo>
                  <a:lnTo>
                    <a:pt x="481" y="849"/>
                  </a:lnTo>
                  <a:lnTo>
                    <a:pt x="486" y="860"/>
                  </a:lnTo>
                  <a:lnTo>
                    <a:pt x="491" y="871"/>
                  </a:lnTo>
                  <a:lnTo>
                    <a:pt x="496" y="880"/>
                  </a:lnTo>
                  <a:lnTo>
                    <a:pt x="503" y="887"/>
                  </a:lnTo>
                  <a:lnTo>
                    <a:pt x="509" y="885"/>
                  </a:lnTo>
                  <a:lnTo>
                    <a:pt x="515" y="877"/>
                  </a:lnTo>
                  <a:lnTo>
                    <a:pt x="521" y="859"/>
                  </a:lnTo>
                  <a:lnTo>
                    <a:pt x="528" y="840"/>
                  </a:lnTo>
                  <a:lnTo>
                    <a:pt x="535" y="825"/>
                  </a:lnTo>
                  <a:lnTo>
                    <a:pt x="545" y="815"/>
                  </a:lnTo>
                  <a:lnTo>
                    <a:pt x="554" y="807"/>
                  </a:lnTo>
                  <a:lnTo>
                    <a:pt x="561" y="799"/>
                  </a:lnTo>
                  <a:lnTo>
                    <a:pt x="568" y="789"/>
                  </a:lnTo>
                  <a:lnTo>
                    <a:pt x="573" y="775"/>
                  </a:lnTo>
                  <a:lnTo>
                    <a:pt x="575" y="754"/>
                  </a:lnTo>
                  <a:lnTo>
                    <a:pt x="580" y="715"/>
                  </a:lnTo>
                  <a:lnTo>
                    <a:pt x="589" y="690"/>
                  </a:lnTo>
                  <a:lnTo>
                    <a:pt x="593" y="670"/>
                  </a:lnTo>
                  <a:lnTo>
                    <a:pt x="584" y="646"/>
                  </a:lnTo>
                  <a:lnTo>
                    <a:pt x="573" y="629"/>
                  </a:lnTo>
                  <a:lnTo>
                    <a:pt x="559" y="611"/>
                  </a:lnTo>
                  <a:lnTo>
                    <a:pt x="543" y="588"/>
                  </a:lnTo>
                  <a:lnTo>
                    <a:pt x="529" y="568"/>
                  </a:lnTo>
                  <a:lnTo>
                    <a:pt x="517" y="545"/>
                  </a:lnTo>
                  <a:lnTo>
                    <a:pt x="511" y="525"/>
                  </a:lnTo>
                  <a:lnTo>
                    <a:pt x="512" y="505"/>
                  </a:lnTo>
                  <a:lnTo>
                    <a:pt x="521" y="489"/>
                  </a:lnTo>
                  <a:lnTo>
                    <a:pt x="537" y="476"/>
                  </a:lnTo>
                  <a:lnTo>
                    <a:pt x="556" y="466"/>
                  </a:lnTo>
                  <a:lnTo>
                    <a:pt x="576" y="458"/>
                  </a:lnTo>
                  <a:lnTo>
                    <a:pt x="595" y="452"/>
                  </a:lnTo>
                  <a:lnTo>
                    <a:pt x="614" y="446"/>
                  </a:lnTo>
                  <a:lnTo>
                    <a:pt x="629" y="444"/>
                  </a:lnTo>
                  <a:lnTo>
                    <a:pt x="638" y="441"/>
                  </a:lnTo>
                  <a:lnTo>
                    <a:pt x="642" y="441"/>
                  </a:lnTo>
                  <a:lnTo>
                    <a:pt x="638" y="444"/>
                  </a:lnTo>
                  <a:lnTo>
                    <a:pt x="631" y="450"/>
                  </a:lnTo>
                  <a:lnTo>
                    <a:pt x="620" y="459"/>
                  </a:lnTo>
                  <a:lnTo>
                    <a:pt x="610" y="474"/>
                  </a:lnTo>
                  <a:lnTo>
                    <a:pt x="602" y="489"/>
                  </a:lnTo>
                  <a:lnTo>
                    <a:pt x="599" y="509"/>
                  </a:lnTo>
                  <a:lnTo>
                    <a:pt x="606" y="530"/>
                  </a:lnTo>
                  <a:lnTo>
                    <a:pt x="623" y="553"/>
                  </a:lnTo>
                  <a:lnTo>
                    <a:pt x="644" y="575"/>
                  </a:lnTo>
                  <a:lnTo>
                    <a:pt x="661" y="594"/>
                  </a:lnTo>
                  <a:lnTo>
                    <a:pt x="672" y="611"/>
                  </a:lnTo>
                  <a:lnTo>
                    <a:pt x="681" y="625"/>
                  </a:lnTo>
                  <a:lnTo>
                    <a:pt x="687" y="640"/>
                  </a:lnTo>
                  <a:lnTo>
                    <a:pt x="689" y="655"/>
                  </a:lnTo>
                  <a:lnTo>
                    <a:pt x="690" y="670"/>
                  </a:lnTo>
                  <a:lnTo>
                    <a:pt x="692" y="689"/>
                  </a:lnTo>
                  <a:lnTo>
                    <a:pt x="696" y="706"/>
                  </a:lnTo>
                  <a:lnTo>
                    <a:pt x="705" y="716"/>
                  </a:lnTo>
                  <a:lnTo>
                    <a:pt x="718" y="724"/>
                  </a:lnTo>
                  <a:lnTo>
                    <a:pt x="733" y="729"/>
                  </a:lnTo>
                  <a:lnTo>
                    <a:pt x="750" y="734"/>
                  </a:lnTo>
                  <a:lnTo>
                    <a:pt x="767" y="741"/>
                  </a:lnTo>
                  <a:lnTo>
                    <a:pt x="782" y="750"/>
                  </a:lnTo>
                  <a:lnTo>
                    <a:pt x="793" y="763"/>
                  </a:lnTo>
                  <a:lnTo>
                    <a:pt x="804" y="794"/>
                  </a:lnTo>
                  <a:lnTo>
                    <a:pt x="803" y="823"/>
                  </a:lnTo>
                  <a:lnTo>
                    <a:pt x="796" y="844"/>
                  </a:lnTo>
                  <a:lnTo>
                    <a:pt x="792" y="851"/>
                  </a:lnTo>
                  <a:lnTo>
                    <a:pt x="796" y="850"/>
                  </a:lnTo>
                  <a:lnTo>
                    <a:pt x="806" y="844"/>
                  </a:lnTo>
                  <a:lnTo>
                    <a:pt x="822" y="836"/>
                  </a:lnTo>
                  <a:lnTo>
                    <a:pt x="839" y="824"/>
                  </a:lnTo>
                  <a:lnTo>
                    <a:pt x="855" y="810"/>
                  </a:lnTo>
                  <a:lnTo>
                    <a:pt x="869" y="793"/>
                  </a:lnTo>
                  <a:lnTo>
                    <a:pt x="878" y="773"/>
                  </a:lnTo>
                  <a:lnTo>
                    <a:pt x="881" y="752"/>
                  </a:lnTo>
                  <a:lnTo>
                    <a:pt x="875" y="732"/>
                  </a:lnTo>
                  <a:lnTo>
                    <a:pt x="865" y="715"/>
                  </a:lnTo>
                  <a:lnTo>
                    <a:pt x="852" y="699"/>
                  </a:lnTo>
                  <a:lnTo>
                    <a:pt x="840" y="685"/>
                  </a:lnTo>
                  <a:lnTo>
                    <a:pt x="831" y="673"/>
                  </a:lnTo>
                  <a:lnTo>
                    <a:pt x="830" y="661"/>
                  </a:lnTo>
                  <a:lnTo>
                    <a:pt x="838" y="651"/>
                  </a:lnTo>
                  <a:lnTo>
                    <a:pt x="857" y="640"/>
                  </a:lnTo>
                  <a:lnTo>
                    <a:pt x="882" y="629"/>
                  </a:lnTo>
                  <a:lnTo>
                    <a:pt x="903" y="614"/>
                  </a:lnTo>
                  <a:lnTo>
                    <a:pt x="920" y="599"/>
                  </a:lnTo>
                  <a:lnTo>
                    <a:pt x="933" y="582"/>
                  </a:lnTo>
                  <a:lnTo>
                    <a:pt x="942" y="566"/>
                  </a:lnTo>
                  <a:lnTo>
                    <a:pt x="947" y="551"/>
                  </a:lnTo>
                  <a:lnTo>
                    <a:pt x="950" y="536"/>
                  </a:lnTo>
                  <a:lnTo>
                    <a:pt x="950" y="523"/>
                  </a:lnTo>
                  <a:lnTo>
                    <a:pt x="950" y="509"/>
                  </a:lnTo>
                  <a:lnTo>
                    <a:pt x="955" y="489"/>
                  </a:lnTo>
                  <a:lnTo>
                    <a:pt x="964" y="467"/>
                  </a:lnTo>
                  <a:lnTo>
                    <a:pt x="976" y="445"/>
                  </a:lnTo>
                  <a:lnTo>
                    <a:pt x="990" y="427"/>
                  </a:lnTo>
                  <a:lnTo>
                    <a:pt x="1006" y="415"/>
                  </a:lnTo>
                  <a:lnTo>
                    <a:pt x="1021" y="413"/>
                  </a:lnTo>
                  <a:lnTo>
                    <a:pt x="1037" y="422"/>
                  </a:lnTo>
                  <a:lnTo>
                    <a:pt x="1051" y="439"/>
                  </a:lnTo>
                  <a:lnTo>
                    <a:pt x="1064" y="456"/>
                  </a:lnTo>
                  <a:lnTo>
                    <a:pt x="1079" y="474"/>
                  </a:lnTo>
                  <a:lnTo>
                    <a:pt x="1092" y="489"/>
                  </a:lnTo>
                  <a:lnTo>
                    <a:pt x="1105" y="505"/>
                  </a:lnTo>
                  <a:lnTo>
                    <a:pt x="1119" y="518"/>
                  </a:lnTo>
                  <a:lnTo>
                    <a:pt x="1133" y="527"/>
                  </a:lnTo>
                  <a:lnTo>
                    <a:pt x="1149" y="534"/>
                  </a:lnTo>
                  <a:lnTo>
                    <a:pt x="1165" y="532"/>
                  </a:lnTo>
                  <a:lnTo>
                    <a:pt x="1180" y="526"/>
                  </a:lnTo>
                  <a:lnTo>
                    <a:pt x="1193" y="513"/>
                  </a:lnTo>
                  <a:lnTo>
                    <a:pt x="1204" y="499"/>
                  </a:lnTo>
                  <a:lnTo>
                    <a:pt x="1213" y="483"/>
                  </a:lnTo>
                  <a:lnTo>
                    <a:pt x="1221" y="469"/>
                  </a:lnTo>
                  <a:lnTo>
                    <a:pt x="1225" y="459"/>
                  </a:lnTo>
                  <a:lnTo>
                    <a:pt x="1226" y="456"/>
                  </a:lnTo>
                  <a:lnTo>
                    <a:pt x="1223" y="459"/>
                  </a:lnTo>
                  <a:lnTo>
                    <a:pt x="1217" y="470"/>
                  </a:lnTo>
                  <a:lnTo>
                    <a:pt x="1209" y="486"/>
                  </a:lnTo>
                  <a:lnTo>
                    <a:pt x="1203" y="504"/>
                  </a:lnTo>
                  <a:lnTo>
                    <a:pt x="1201" y="523"/>
                  </a:lnTo>
                  <a:lnTo>
                    <a:pt x="1208" y="543"/>
                  </a:lnTo>
                  <a:lnTo>
                    <a:pt x="1225" y="562"/>
                  </a:lnTo>
                  <a:lnTo>
                    <a:pt x="1255" y="577"/>
                  </a:lnTo>
                  <a:lnTo>
                    <a:pt x="1292" y="584"/>
                  </a:lnTo>
                  <a:lnTo>
                    <a:pt x="1329" y="584"/>
                  </a:lnTo>
                  <a:lnTo>
                    <a:pt x="1361" y="577"/>
                  </a:lnTo>
                  <a:lnTo>
                    <a:pt x="1391" y="566"/>
                  </a:lnTo>
                  <a:lnTo>
                    <a:pt x="1415" y="553"/>
                  </a:lnTo>
                  <a:lnTo>
                    <a:pt x="1434" y="542"/>
                  </a:lnTo>
                  <a:lnTo>
                    <a:pt x="1446" y="532"/>
                  </a:lnTo>
                  <a:lnTo>
                    <a:pt x="1450" y="528"/>
                  </a:lnTo>
                  <a:lnTo>
                    <a:pt x="1454" y="534"/>
                  </a:lnTo>
                  <a:lnTo>
                    <a:pt x="1464" y="544"/>
                  </a:lnTo>
                  <a:lnTo>
                    <a:pt x="1480" y="560"/>
                  </a:lnTo>
                  <a:lnTo>
                    <a:pt x="1501" y="574"/>
                  </a:lnTo>
                  <a:lnTo>
                    <a:pt x="1523" y="586"/>
                  </a:lnTo>
                  <a:lnTo>
                    <a:pt x="1546" y="591"/>
                  </a:lnTo>
                  <a:lnTo>
                    <a:pt x="1570" y="586"/>
                  </a:lnTo>
                  <a:lnTo>
                    <a:pt x="1592" y="568"/>
                  </a:lnTo>
                  <a:lnTo>
                    <a:pt x="1613" y="543"/>
                  </a:lnTo>
                  <a:lnTo>
                    <a:pt x="1634" y="519"/>
                  </a:lnTo>
                  <a:lnTo>
                    <a:pt x="1653" y="500"/>
                  </a:lnTo>
                  <a:lnTo>
                    <a:pt x="1673" y="483"/>
                  </a:lnTo>
                  <a:lnTo>
                    <a:pt x="1688" y="469"/>
                  </a:lnTo>
                  <a:lnTo>
                    <a:pt x="1702" y="458"/>
                  </a:lnTo>
                  <a:lnTo>
                    <a:pt x="1711" y="453"/>
                  </a:lnTo>
                  <a:lnTo>
                    <a:pt x="1713" y="450"/>
                  </a:lnTo>
                  <a:lnTo>
                    <a:pt x="1713" y="456"/>
                  </a:lnTo>
                  <a:lnTo>
                    <a:pt x="1715" y="470"/>
                  </a:lnTo>
                  <a:lnTo>
                    <a:pt x="1720" y="489"/>
                  </a:lnTo>
                  <a:lnTo>
                    <a:pt x="1730" y="512"/>
                  </a:lnTo>
                  <a:lnTo>
                    <a:pt x="1746" y="534"/>
                  </a:lnTo>
                  <a:lnTo>
                    <a:pt x="1772" y="553"/>
                  </a:lnTo>
                  <a:lnTo>
                    <a:pt x="1807" y="568"/>
                  </a:lnTo>
                  <a:lnTo>
                    <a:pt x="1855" y="573"/>
                  </a:lnTo>
                  <a:lnTo>
                    <a:pt x="1905" y="569"/>
                  </a:lnTo>
                  <a:lnTo>
                    <a:pt x="1945" y="561"/>
                  </a:lnTo>
                  <a:lnTo>
                    <a:pt x="1979" y="551"/>
                  </a:lnTo>
                  <a:lnTo>
                    <a:pt x="2004" y="538"/>
                  </a:lnTo>
                  <a:lnTo>
                    <a:pt x="2022" y="526"/>
                  </a:lnTo>
                  <a:lnTo>
                    <a:pt x="2035" y="514"/>
                  </a:lnTo>
                  <a:lnTo>
                    <a:pt x="2042" y="506"/>
                  </a:lnTo>
                  <a:lnTo>
                    <a:pt x="2044" y="504"/>
                  </a:lnTo>
                  <a:lnTo>
                    <a:pt x="2040" y="505"/>
                  </a:lnTo>
                  <a:lnTo>
                    <a:pt x="2030" y="510"/>
                  </a:lnTo>
                  <a:lnTo>
                    <a:pt x="2016" y="519"/>
                  </a:lnTo>
                  <a:lnTo>
                    <a:pt x="2001" y="532"/>
                  </a:lnTo>
                  <a:lnTo>
                    <a:pt x="1989" y="549"/>
                  </a:lnTo>
                  <a:lnTo>
                    <a:pt x="1983" y="571"/>
                  </a:lnTo>
                  <a:lnTo>
                    <a:pt x="1986" y="599"/>
                  </a:lnTo>
                  <a:lnTo>
                    <a:pt x="2001" y="631"/>
                  </a:lnTo>
                  <a:lnTo>
                    <a:pt x="2022" y="665"/>
                  </a:lnTo>
                  <a:lnTo>
                    <a:pt x="2042" y="696"/>
                  </a:lnTo>
                  <a:lnTo>
                    <a:pt x="2061" y="725"/>
                  </a:lnTo>
                  <a:lnTo>
                    <a:pt x="2082" y="749"/>
                  </a:lnTo>
                  <a:lnTo>
                    <a:pt x="2103" y="767"/>
                  </a:lnTo>
                  <a:lnTo>
                    <a:pt x="2128" y="777"/>
                  </a:lnTo>
                  <a:lnTo>
                    <a:pt x="2155" y="778"/>
                  </a:lnTo>
                  <a:lnTo>
                    <a:pt x="2186" y="772"/>
                  </a:lnTo>
                  <a:lnTo>
                    <a:pt x="2219" y="760"/>
                  </a:lnTo>
                  <a:lnTo>
                    <a:pt x="2249" y="751"/>
                  </a:lnTo>
                  <a:lnTo>
                    <a:pt x="2276" y="741"/>
                  </a:lnTo>
                  <a:lnTo>
                    <a:pt x="2300" y="728"/>
                  </a:lnTo>
                  <a:lnTo>
                    <a:pt x="2318" y="713"/>
                  </a:lnTo>
                  <a:lnTo>
                    <a:pt x="2332" y="694"/>
                  </a:lnTo>
                  <a:lnTo>
                    <a:pt x="2343" y="668"/>
                  </a:lnTo>
                  <a:lnTo>
                    <a:pt x="2346" y="635"/>
                  </a:lnTo>
                  <a:lnTo>
                    <a:pt x="2346" y="599"/>
                  </a:lnTo>
                  <a:lnTo>
                    <a:pt x="2344" y="564"/>
                  </a:lnTo>
                  <a:lnTo>
                    <a:pt x="2337" y="528"/>
                  </a:lnTo>
                  <a:lnTo>
                    <a:pt x="2327" y="496"/>
                  </a:lnTo>
                  <a:lnTo>
                    <a:pt x="2315" y="465"/>
                  </a:lnTo>
                  <a:lnTo>
                    <a:pt x="2301" y="435"/>
                  </a:lnTo>
                  <a:lnTo>
                    <a:pt x="2284" y="407"/>
                  </a:lnTo>
                  <a:lnTo>
                    <a:pt x="2264" y="383"/>
                  </a:lnTo>
                  <a:lnTo>
                    <a:pt x="2250" y="358"/>
                  </a:lnTo>
                  <a:lnTo>
                    <a:pt x="2244" y="333"/>
                  </a:lnTo>
                  <a:lnTo>
                    <a:pt x="2244" y="310"/>
                  </a:lnTo>
                  <a:lnTo>
                    <a:pt x="2249" y="286"/>
                  </a:lnTo>
                  <a:lnTo>
                    <a:pt x="2255" y="267"/>
                  </a:lnTo>
                  <a:lnTo>
                    <a:pt x="2263" y="250"/>
                  </a:lnTo>
                  <a:lnTo>
                    <a:pt x="2268" y="237"/>
                  </a:lnTo>
                  <a:lnTo>
                    <a:pt x="2270" y="229"/>
                  </a:lnTo>
                  <a:lnTo>
                    <a:pt x="2263" y="219"/>
                  </a:lnTo>
                  <a:lnTo>
                    <a:pt x="2250" y="198"/>
                  </a:lnTo>
                  <a:lnTo>
                    <a:pt x="2229" y="172"/>
                  </a:lnTo>
                  <a:lnTo>
                    <a:pt x="2206" y="143"/>
                  </a:lnTo>
                  <a:lnTo>
                    <a:pt x="2178" y="116"/>
                  </a:lnTo>
                  <a:lnTo>
                    <a:pt x="2148" y="94"/>
                  </a:lnTo>
                  <a:lnTo>
                    <a:pt x="2121" y="81"/>
                  </a:lnTo>
                  <a:lnTo>
                    <a:pt x="2094" y="81"/>
                  </a:lnTo>
                  <a:lnTo>
                    <a:pt x="2081" y="85"/>
                  </a:lnTo>
                  <a:lnTo>
                    <a:pt x="2066" y="90"/>
                  </a:lnTo>
                  <a:lnTo>
                    <a:pt x="2051" y="96"/>
                  </a:lnTo>
                  <a:lnTo>
                    <a:pt x="2035" y="103"/>
                  </a:lnTo>
                  <a:lnTo>
                    <a:pt x="2019" y="109"/>
                  </a:lnTo>
                  <a:lnTo>
                    <a:pt x="2004" y="116"/>
                  </a:lnTo>
                  <a:lnTo>
                    <a:pt x="1987" y="122"/>
                  </a:lnTo>
                  <a:lnTo>
                    <a:pt x="1971" y="129"/>
                  </a:lnTo>
                  <a:lnTo>
                    <a:pt x="1954" y="135"/>
                  </a:lnTo>
                  <a:lnTo>
                    <a:pt x="1939" y="141"/>
                  </a:lnTo>
                  <a:lnTo>
                    <a:pt x="1923" y="146"/>
                  </a:lnTo>
                  <a:lnTo>
                    <a:pt x="1907" y="148"/>
                  </a:lnTo>
                  <a:lnTo>
                    <a:pt x="1893" y="151"/>
                  </a:lnTo>
                  <a:lnTo>
                    <a:pt x="1880" y="152"/>
                  </a:lnTo>
                  <a:lnTo>
                    <a:pt x="1867" y="151"/>
                  </a:lnTo>
                  <a:lnTo>
                    <a:pt x="1855" y="148"/>
                  </a:lnTo>
                  <a:lnTo>
                    <a:pt x="1844" y="143"/>
                  </a:lnTo>
                  <a:lnTo>
                    <a:pt x="1832" y="137"/>
                  </a:lnTo>
                  <a:lnTo>
                    <a:pt x="1819" y="128"/>
                  </a:lnTo>
                  <a:lnTo>
                    <a:pt x="1806" y="116"/>
                  </a:lnTo>
                  <a:lnTo>
                    <a:pt x="1793" y="104"/>
                  </a:lnTo>
                  <a:lnTo>
                    <a:pt x="1780" y="91"/>
                  </a:lnTo>
                  <a:lnTo>
                    <a:pt x="1765" y="78"/>
                  </a:lnTo>
                  <a:lnTo>
                    <a:pt x="1751" y="65"/>
                  </a:lnTo>
                  <a:lnTo>
                    <a:pt x="1738" y="53"/>
                  </a:lnTo>
                  <a:lnTo>
                    <a:pt x="1724" y="40"/>
                  </a:lnTo>
                  <a:lnTo>
                    <a:pt x="1709" y="30"/>
                  </a:lnTo>
                  <a:lnTo>
                    <a:pt x="1696" y="21"/>
                  </a:lnTo>
                  <a:lnTo>
                    <a:pt x="1683" y="14"/>
                  </a:lnTo>
                  <a:lnTo>
                    <a:pt x="1670" y="9"/>
                  </a:lnTo>
                  <a:lnTo>
                    <a:pt x="1657" y="6"/>
                  </a:lnTo>
                  <a:lnTo>
                    <a:pt x="1645" y="8"/>
                  </a:lnTo>
                  <a:lnTo>
                    <a:pt x="1632" y="12"/>
                  </a:lnTo>
                  <a:lnTo>
                    <a:pt x="1617" y="17"/>
                  </a:lnTo>
                  <a:lnTo>
                    <a:pt x="1601" y="25"/>
                  </a:lnTo>
                  <a:lnTo>
                    <a:pt x="1583" y="32"/>
                  </a:lnTo>
                  <a:lnTo>
                    <a:pt x="1563" y="42"/>
                  </a:lnTo>
                  <a:lnTo>
                    <a:pt x="1545" y="52"/>
                  </a:lnTo>
                  <a:lnTo>
                    <a:pt x="1526" y="62"/>
                  </a:lnTo>
                  <a:lnTo>
                    <a:pt x="1507" y="74"/>
                  </a:lnTo>
                  <a:lnTo>
                    <a:pt x="1489" y="85"/>
                  </a:lnTo>
                  <a:lnTo>
                    <a:pt x="1472" y="94"/>
                  </a:lnTo>
                  <a:lnTo>
                    <a:pt x="1457" y="104"/>
                  </a:lnTo>
                  <a:lnTo>
                    <a:pt x="1444" y="112"/>
                  </a:lnTo>
                  <a:lnTo>
                    <a:pt x="1432" y="118"/>
                  </a:lnTo>
                  <a:lnTo>
                    <a:pt x="1424" y="124"/>
                  </a:lnTo>
                  <a:lnTo>
                    <a:pt x="1417" y="128"/>
                  </a:lnTo>
                  <a:lnTo>
                    <a:pt x="1416" y="129"/>
                  </a:lnTo>
                  <a:lnTo>
                    <a:pt x="1411" y="126"/>
                  </a:lnTo>
                  <a:lnTo>
                    <a:pt x="1398" y="121"/>
                  </a:lnTo>
                  <a:lnTo>
                    <a:pt x="1378" y="112"/>
                  </a:lnTo>
                  <a:lnTo>
                    <a:pt x="1352" y="100"/>
                  </a:lnTo>
                  <a:lnTo>
                    <a:pt x="1324" y="88"/>
                  </a:lnTo>
                  <a:lnTo>
                    <a:pt x="1291" y="77"/>
                  </a:lnTo>
                  <a:lnTo>
                    <a:pt x="1257" y="66"/>
                  </a:lnTo>
                  <a:lnTo>
                    <a:pt x="1225" y="59"/>
                  </a:lnTo>
                  <a:lnTo>
                    <a:pt x="1193" y="56"/>
                  </a:lnTo>
                  <a:lnTo>
                    <a:pt x="1165" y="61"/>
                  </a:lnTo>
                  <a:lnTo>
                    <a:pt x="1137" y="69"/>
                  </a:lnTo>
                  <a:lnTo>
                    <a:pt x="1113" y="78"/>
                  </a:lnTo>
                  <a:lnTo>
                    <a:pt x="1088" y="86"/>
                  </a:lnTo>
                  <a:lnTo>
                    <a:pt x="1064" y="88"/>
                  </a:lnTo>
                  <a:lnTo>
                    <a:pt x="1044" y="85"/>
                  </a:lnTo>
                  <a:lnTo>
                    <a:pt x="1023" y="70"/>
                  </a:lnTo>
                  <a:lnTo>
                    <a:pt x="1012" y="60"/>
                  </a:lnTo>
                  <a:lnTo>
                    <a:pt x="999" y="51"/>
                  </a:lnTo>
                  <a:lnTo>
                    <a:pt x="986" y="43"/>
                  </a:lnTo>
                  <a:lnTo>
                    <a:pt x="972" y="35"/>
                  </a:lnTo>
                  <a:lnTo>
                    <a:pt x="958" y="27"/>
                  </a:lnTo>
                  <a:lnTo>
                    <a:pt x="942" y="21"/>
                  </a:lnTo>
                  <a:lnTo>
                    <a:pt x="926" y="14"/>
                  </a:lnTo>
                  <a:lnTo>
                    <a:pt x="909" y="9"/>
                  </a:lnTo>
                  <a:lnTo>
                    <a:pt x="894" y="5"/>
                  </a:lnTo>
                  <a:lnTo>
                    <a:pt x="879" y="3"/>
                  </a:lnTo>
                  <a:lnTo>
                    <a:pt x="864" y="0"/>
                  </a:lnTo>
                  <a:lnTo>
                    <a:pt x="851" y="0"/>
                  </a:lnTo>
                  <a:lnTo>
                    <a:pt x="838" y="0"/>
                  </a:lnTo>
                  <a:lnTo>
                    <a:pt x="826" y="1"/>
                  </a:lnTo>
                  <a:lnTo>
                    <a:pt x="816" y="4"/>
                  </a:lnTo>
                  <a:lnTo>
                    <a:pt x="808" y="8"/>
                  </a:lnTo>
                  <a:lnTo>
                    <a:pt x="792" y="21"/>
                  </a:lnTo>
                  <a:lnTo>
                    <a:pt x="774" y="42"/>
                  </a:lnTo>
                  <a:lnTo>
                    <a:pt x="756" y="66"/>
                  </a:lnTo>
                  <a:lnTo>
                    <a:pt x="737" y="92"/>
                  </a:lnTo>
                  <a:lnTo>
                    <a:pt x="720" y="117"/>
                  </a:lnTo>
                  <a:lnTo>
                    <a:pt x="707" y="138"/>
                  </a:lnTo>
                  <a:lnTo>
                    <a:pt x="698" y="154"/>
                  </a:lnTo>
                  <a:lnTo>
                    <a:pt x="696" y="159"/>
                  </a:lnTo>
                  <a:lnTo>
                    <a:pt x="692" y="163"/>
                  </a:lnTo>
                  <a:lnTo>
                    <a:pt x="680" y="170"/>
                  </a:lnTo>
                  <a:lnTo>
                    <a:pt x="663" y="182"/>
                  </a:lnTo>
                  <a:lnTo>
                    <a:pt x="642" y="193"/>
                  </a:lnTo>
                  <a:lnTo>
                    <a:pt x="620" y="202"/>
                  </a:lnTo>
                  <a:lnTo>
                    <a:pt x="598" y="206"/>
                  </a:lnTo>
                  <a:lnTo>
                    <a:pt x="577" y="202"/>
                  </a:lnTo>
                  <a:lnTo>
                    <a:pt x="560" y="187"/>
                  </a:lnTo>
                  <a:lnTo>
                    <a:pt x="547" y="167"/>
                  </a:lnTo>
                  <a:lnTo>
                    <a:pt x="537" y="146"/>
                  </a:lnTo>
                  <a:lnTo>
                    <a:pt x="528" y="126"/>
                  </a:lnTo>
                  <a:lnTo>
                    <a:pt x="521" y="107"/>
                  </a:lnTo>
                  <a:lnTo>
                    <a:pt x="515" y="91"/>
                  </a:lnTo>
                  <a:lnTo>
                    <a:pt x="509" y="78"/>
                  </a:lnTo>
                  <a:lnTo>
                    <a:pt x="503" y="69"/>
                  </a:lnTo>
                  <a:lnTo>
                    <a:pt x="496" y="66"/>
                  </a:lnTo>
                  <a:lnTo>
                    <a:pt x="485" y="66"/>
                  </a:lnTo>
                  <a:lnTo>
                    <a:pt x="464" y="68"/>
                  </a:lnTo>
                  <a:lnTo>
                    <a:pt x="438" y="69"/>
                  </a:lnTo>
                  <a:lnTo>
                    <a:pt x="410" y="70"/>
                  </a:lnTo>
                  <a:lnTo>
                    <a:pt x="384" y="73"/>
                  </a:lnTo>
                  <a:lnTo>
                    <a:pt x="362" y="74"/>
                  </a:lnTo>
                  <a:lnTo>
                    <a:pt x="347" y="75"/>
                  </a:lnTo>
                  <a:lnTo>
                    <a:pt x="340" y="75"/>
                  </a:lnTo>
                  <a:close/>
                </a:path>
              </a:pathLst>
            </a:custGeom>
            <a:solidFill>
              <a:srgbClr val="3F3F3F"/>
            </a:solidFill>
            <a:ln w="9525">
              <a:noFill/>
              <a:round/>
              <a:headEnd/>
              <a:tailEnd/>
            </a:ln>
          </p:spPr>
          <p:txBody>
            <a:bodyPr/>
            <a:lstStyle/>
            <a:p>
              <a:endParaRPr lang="he-IL"/>
            </a:p>
          </p:txBody>
        </p:sp>
        <p:sp>
          <p:nvSpPr>
            <p:cNvPr id="33" name="Freeform 40"/>
            <p:cNvSpPr>
              <a:spLocks/>
            </p:cNvSpPr>
            <p:nvPr/>
          </p:nvSpPr>
          <p:spPr bwMode="auto">
            <a:xfrm>
              <a:off x="2189" y="3474"/>
              <a:ext cx="34" cy="302"/>
            </a:xfrm>
            <a:custGeom>
              <a:avLst/>
              <a:gdLst>
                <a:gd name="T0" fmla="*/ 59 w 68"/>
                <a:gd name="T1" fmla="*/ 4 h 603"/>
                <a:gd name="T2" fmla="*/ 53 w 68"/>
                <a:gd name="T3" fmla="*/ 32 h 603"/>
                <a:gd name="T4" fmla="*/ 48 w 68"/>
                <a:gd name="T5" fmla="*/ 62 h 603"/>
                <a:gd name="T6" fmla="*/ 44 w 68"/>
                <a:gd name="T7" fmla="*/ 91 h 603"/>
                <a:gd name="T8" fmla="*/ 43 w 68"/>
                <a:gd name="T9" fmla="*/ 121 h 603"/>
                <a:gd name="T10" fmla="*/ 42 w 68"/>
                <a:gd name="T11" fmla="*/ 134 h 603"/>
                <a:gd name="T12" fmla="*/ 40 w 68"/>
                <a:gd name="T13" fmla="*/ 147 h 603"/>
                <a:gd name="T14" fmla="*/ 38 w 68"/>
                <a:gd name="T15" fmla="*/ 160 h 603"/>
                <a:gd name="T16" fmla="*/ 36 w 68"/>
                <a:gd name="T17" fmla="*/ 173 h 603"/>
                <a:gd name="T18" fmla="*/ 31 w 68"/>
                <a:gd name="T19" fmla="*/ 280 h 603"/>
                <a:gd name="T20" fmla="*/ 27 w 68"/>
                <a:gd name="T21" fmla="*/ 387 h 603"/>
                <a:gd name="T22" fmla="*/ 18 w 68"/>
                <a:gd name="T23" fmla="*/ 492 h 603"/>
                <a:gd name="T24" fmla="*/ 0 w 68"/>
                <a:gd name="T25" fmla="*/ 597 h 603"/>
                <a:gd name="T26" fmla="*/ 0 w 68"/>
                <a:gd name="T27" fmla="*/ 599 h 603"/>
                <a:gd name="T28" fmla="*/ 0 w 68"/>
                <a:gd name="T29" fmla="*/ 601 h 603"/>
                <a:gd name="T30" fmla="*/ 3 w 68"/>
                <a:gd name="T31" fmla="*/ 603 h 603"/>
                <a:gd name="T32" fmla="*/ 4 w 68"/>
                <a:gd name="T33" fmla="*/ 603 h 603"/>
                <a:gd name="T34" fmla="*/ 5 w 68"/>
                <a:gd name="T35" fmla="*/ 603 h 603"/>
                <a:gd name="T36" fmla="*/ 8 w 68"/>
                <a:gd name="T37" fmla="*/ 601 h 603"/>
                <a:gd name="T38" fmla="*/ 9 w 68"/>
                <a:gd name="T39" fmla="*/ 600 h 603"/>
                <a:gd name="T40" fmla="*/ 9 w 68"/>
                <a:gd name="T41" fmla="*/ 599 h 603"/>
                <a:gd name="T42" fmla="*/ 23 w 68"/>
                <a:gd name="T43" fmla="*/ 526 h 603"/>
                <a:gd name="T44" fmla="*/ 33 w 68"/>
                <a:gd name="T45" fmla="*/ 452 h 603"/>
                <a:gd name="T46" fmla="*/ 38 w 68"/>
                <a:gd name="T47" fmla="*/ 377 h 603"/>
                <a:gd name="T48" fmla="*/ 42 w 68"/>
                <a:gd name="T49" fmla="*/ 303 h 603"/>
                <a:gd name="T50" fmla="*/ 44 w 68"/>
                <a:gd name="T51" fmla="*/ 229 h 603"/>
                <a:gd name="T52" fmla="*/ 48 w 68"/>
                <a:gd name="T53" fmla="*/ 155 h 603"/>
                <a:gd name="T54" fmla="*/ 56 w 68"/>
                <a:gd name="T55" fmla="*/ 81 h 603"/>
                <a:gd name="T56" fmla="*/ 68 w 68"/>
                <a:gd name="T57" fmla="*/ 6 h 603"/>
                <a:gd name="T58" fmla="*/ 68 w 68"/>
                <a:gd name="T59" fmla="*/ 5 h 603"/>
                <a:gd name="T60" fmla="*/ 68 w 68"/>
                <a:gd name="T61" fmla="*/ 2 h 603"/>
                <a:gd name="T62" fmla="*/ 66 w 68"/>
                <a:gd name="T63" fmla="*/ 1 h 603"/>
                <a:gd name="T64" fmla="*/ 65 w 68"/>
                <a:gd name="T65" fmla="*/ 0 h 603"/>
                <a:gd name="T66" fmla="*/ 64 w 68"/>
                <a:gd name="T67" fmla="*/ 0 h 603"/>
                <a:gd name="T68" fmla="*/ 61 w 68"/>
                <a:gd name="T69" fmla="*/ 1 h 603"/>
                <a:gd name="T70" fmla="*/ 60 w 68"/>
                <a:gd name="T71" fmla="*/ 2 h 603"/>
                <a:gd name="T72" fmla="*/ 59 w 68"/>
                <a:gd name="T73" fmla="*/ 4 h 603"/>
                <a:gd name="T74" fmla="*/ 59 w 68"/>
                <a:gd name="T75" fmla="*/ 4 h 6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68"/>
                <a:gd name="T115" fmla="*/ 0 h 603"/>
                <a:gd name="T116" fmla="*/ 68 w 68"/>
                <a:gd name="T117" fmla="*/ 603 h 6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68" h="603">
                  <a:moveTo>
                    <a:pt x="59" y="4"/>
                  </a:moveTo>
                  <a:lnTo>
                    <a:pt x="53" y="32"/>
                  </a:lnTo>
                  <a:lnTo>
                    <a:pt x="48" y="62"/>
                  </a:lnTo>
                  <a:lnTo>
                    <a:pt x="44" y="91"/>
                  </a:lnTo>
                  <a:lnTo>
                    <a:pt x="43" y="121"/>
                  </a:lnTo>
                  <a:lnTo>
                    <a:pt x="42" y="134"/>
                  </a:lnTo>
                  <a:lnTo>
                    <a:pt x="40" y="147"/>
                  </a:lnTo>
                  <a:lnTo>
                    <a:pt x="38" y="160"/>
                  </a:lnTo>
                  <a:lnTo>
                    <a:pt x="36" y="173"/>
                  </a:lnTo>
                  <a:lnTo>
                    <a:pt x="31" y="280"/>
                  </a:lnTo>
                  <a:lnTo>
                    <a:pt x="27" y="387"/>
                  </a:lnTo>
                  <a:lnTo>
                    <a:pt x="18" y="492"/>
                  </a:lnTo>
                  <a:lnTo>
                    <a:pt x="0" y="597"/>
                  </a:lnTo>
                  <a:lnTo>
                    <a:pt x="0" y="599"/>
                  </a:lnTo>
                  <a:lnTo>
                    <a:pt x="0" y="601"/>
                  </a:lnTo>
                  <a:lnTo>
                    <a:pt x="3" y="603"/>
                  </a:lnTo>
                  <a:lnTo>
                    <a:pt x="4" y="603"/>
                  </a:lnTo>
                  <a:lnTo>
                    <a:pt x="5" y="603"/>
                  </a:lnTo>
                  <a:lnTo>
                    <a:pt x="8" y="601"/>
                  </a:lnTo>
                  <a:lnTo>
                    <a:pt x="9" y="600"/>
                  </a:lnTo>
                  <a:lnTo>
                    <a:pt x="9" y="599"/>
                  </a:lnTo>
                  <a:lnTo>
                    <a:pt x="23" y="526"/>
                  </a:lnTo>
                  <a:lnTo>
                    <a:pt x="33" y="452"/>
                  </a:lnTo>
                  <a:lnTo>
                    <a:pt x="38" y="377"/>
                  </a:lnTo>
                  <a:lnTo>
                    <a:pt x="42" y="303"/>
                  </a:lnTo>
                  <a:lnTo>
                    <a:pt x="44" y="229"/>
                  </a:lnTo>
                  <a:lnTo>
                    <a:pt x="48" y="155"/>
                  </a:lnTo>
                  <a:lnTo>
                    <a:pt x="56" y="81"/>
                  </a:lnTo>
                  <a:lnTo>
                    <a:pt x="68" y="6"/>
                  </a:lnTo>
                  <a:lnTo>
                    <a:pt x="68" y="5"/>
                  </a:lnTo>
                  <a:lnTo>
                    <a:pt x="68" y="2"/>
                  </a:lnTo>
                  <a:lnTo>
                    <a:pt x="66" y="1"/>
                  </a:lnTo>
                  <a:lnTo>
                    <a:pt x="65" y="0"/>
                  </a:lnTo>
                  <a:lnTo>
                    <a:pt x="64" y="0"/>
                  </a:lnTo>
                  <a:lnTo>
                    <a:pt x="61" y="1"/>
                  </a:lnTo>
                  <a:lnTo>
                    <a:pt x="60" y="2"/>
                  </a:lnTo>
                  <a:lnTo>
                    <a:pt x="59" y="4"/>
                  </a:lnTo>
                  <a:close/>
                </a:path>
              </a:pathLst>
            </a:custGeom>
            <a:solidFill>
              <a:srgbClr val="000000"/>
            </a:solidFill>
            <a:ln w="9525">
              <a:noFill/>
              <a:round/>
              <a:headEnd/>
              <a:tailEnd/>
            </a:ln>
          </p:spPr>
          <p:txBody>
            <a:bodyPr/>
            <a:lstStyle/>
            <a:p>
              <a:endParaRPr lang="he-IL"/>
            </a:p>
          </p:txBody>
        </p:sp>
        <p:sp>
          <p:nvSpPr>
            <p:cNvPr id="34" name="Freeform 41"/>
            <p:cNvSpPr>
              <a:spLocks/>
            </p:cNvSpPr>
            <p:nvPr/>
          </p:nvSpPr>
          <p:spPr bwMode="auto">
            <a:xfrm>
              <a:off x="2238" y="3467"/>
              <a:ext cx="90" cy="30"/>
            </a:xfrm>
            <a:custGeom>
              <a:avLst/>
              <a:gdLst>
                <a:gd name="T0" fmla="*/ 2 w 179"/>
                <a:gd name="T1" fmla="*/ 9 h 61"/>
                <a:gd name="T2" fmla="*/ 23 w 179"/>
                <a:gd name="T3" fmla="*/ 16 h 61"/>
                <a:gd name="T4" fmla="*/ 45 w 179"/>
                <a:gd name="T5" fmla="*/ 24 h 61"/>
                <a:gd name="T6" fmla="*/ 66 w 179"/>
                <a:gd name="T7" fmla="*/ 32 h 61"/>
                <a:gd name="T8" fmla="*/ 88 w 179"/>
                <a:gd name="T9" fmla="*/ 39 h 61"/>
                <a:gd name="T10" fmla="*/ 109 w 179"/>
                <a:gd name="T11" fmla="*/ 46 h 61"/>
                <a:gd name="T12" fmla="*/ 130 w 179"/>
                <a:gd name="T13" fmla="*/ 52 h 61"/>
                <a:gd name="T14" fmla="*/ 152 w 179"/>
                <a:gd name="T15" fmla="*/ 58 h 61"/>
                <a:gd name="T16" fmla="*/ 173 w 179"/>
                <a:gd name="T17" fmla="*/ 61 h 61"/>
                <a:gd name="T18" fmla="*/ 176 w 179"/>
                <a:gd name="T19" fmla="*/ 61 h 61"/>
                <a:gd name="T20" fmla="*/ 178 w 179"/>
                <a:gd name="T21" fmla="*/ 61 h 61"/>
                <a:gd name="T22" fmla="*/ 179 w 179"/>
                <a:gd name="T23" fmla="*/ 59 h 61"/>
                <a:gd name="T24" fmla="*/ 179 w 179"/>
                <a:gd name="T25" fmla="*/ 58 h 61"/>
                <a:gd name="T26" fmla="*/ 179 w 179"/>
                <a:gd name="T27" fmla="*/ 55 h 61"/>
                <a:gd name="T28" fmla="*/ 179 w 179"/>
                <a:gd name="T29" fmla="*/ 54 h 61"/>
                <a:gd name="T30" fmla="*/ 177 w 179"/>
                <a:gd name="T31" fmla="*/ 51 h 61"/>
                <a:gd name="T32" fmla="*/ 176 w 179"/>
                <a:gd name="T33" fmla="*/ 51 h 61"/>
                <a:gd name="T34" fmla="*/ 155 w 179"/>
                <a:gd name="T35" fmla="*/ 47 h 61"/>
                <a:gd name="T36" fmla="*/ 133 w 179"/>
                <a:gd name="T37" fmla="*/ 41 h 61"/>
                <a:gd name="T38" fmla="*/ 112 w 179"/>
                <a:gd name="T39" fmla="*/ 34 h 61"/>
                <a:gd name="T40" fmla="*/ 91 w 179"/>
                <a:gd name="T41" fmla="*/ 28 h 61"/>
                <a:gd name="T42" fmla="*/ 70 w 179"/>
                <a:gd name="T43" fmla="*/ 21 h 61"/>
                <a:gd name="T44" fmla="*/ 49 w 179"/>
                <a:gd name="T45" fmla="*/ 13 h 61"/>
                <a:gd name="T46" fmla="*/ 27 w 179"/>
                <a:gd name="T47" fmla="*/ 7 h 61"/>
                <a:gd name="T48" fmla="*/ 6 w 179"/>
                <a:gd name="T49" fmla="*/ 0 h 61"/>
                <a:gd name="T50" fmla="*/ 5 w 179"/>
                <a:gd name="T51" fmla="*/ 0 h 61"/>
                <a:gd name="T52" fmla="*/ 2 w 179"/>
                <a:gd name="T53" fmla="*/ 0 h 61"/>
                <a:gd name="T54" fmla="*/ 1 w 179"/>
                <a:gd name="T55" fmla="*/ 2 h 61"/>
                <a:gd name="T56" fmla="*/ 0 w 179"/>
                <a:gd name="T57" fmla="*/ 3 h 61"/>
                <a:gd name="T58" fmla="*/ 0 w 179"/>
                <a:gd name="T59" fmla="*/ 4 h 61"/>
                <a:gd name="T60" fmla="*/ 1 w 179"/>
                <a:gd name="T61" fmla="*/ 7 h 61"/>
                <a:gd name="T62" fmla="*/ 1 w 179"/>
                <a:gd name="T63" fmla="*/ 8 h 61"/>
                <a:gd name="T64" fmla="*/ 2 w 179"/>
                <a:gd name="T65" fmla="*/ 9 h 61"/>
                <a:gd name="T66" fmla="*/ 2 w 179"/>
                <a:gd name="T67" fmla="*/ 9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9"/>
                <a:gd name="T103" fmla="*/ 0 h 61"/>
                <a:gd name="T104" fmla="*/ 179 w 179"/>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9" h="61">
                  <a:moveTo>
                    <a:pt x="2" y="9"/>
                  </a:moveTo>
                  <a:lnTo>
                    <a:pt x="23" y="16"/>
                  </a:lnTo>
                  <a:lnTo>
                    <a:pt x="45" y="24"/>
                  </a:lnTo>
                  <a:lnTo>
                    <a:pt x="66" y="32"/>
                  </a:lnTo>
                  <a:lnTo>
                    <a:pt x="88" y="39"/>
                  </a:lnTo>
                  <a:lnTo>
                    <a:pt x="109" y="46"/>
                  </a:lnTo>
                  <a:lnTo>
                    <a:pt x="130" y="52"/>
                  </a:lnTo>
                  <a:lnTo>
                    <a:pt x="152" y="58"/>
                  </a:lnTo>
                  <a:lnTo>
                    <a:pt x="173" y="61"/>
                  </a:lnTo>
                  <a:lnTo>
                    <a:pt x="176" y="61"/>
                  </a:lnTo>
                  <a:lnTo>
                    <a:pt x="178" y="61"/>
                  </a:lnTo>
                  <a:lnTo>
                    <a:pt x="179" y="59"/>
                  </a:lnTo>
                  <a:lnTo>
                    <a:pt x="179" y="58"/>
                  </a:lnTo>
                  <a:lnTo>
                    <a:pt x="179" y="55"/>
                  </a:lnTo>
                  <a:lnTo>
                    <a:pt x="179" y="54"/>
                  </a:lnTo>
                  <a:lnTo>
                    <a:pt x="177" y="51"/>
                  </a:lnTo>
                  <a:lnTo>
                    <a:pt x="176" y="51"/>
                  </a:lnTo>
                  <a:lnTo>
                    <a:pt x="155" y="47"/>
                  </a:lnTo>
                  <a:lnTo>
                    <a:pt x="133" y="41"/>
                  </a:lnTo>
                  <a:lnTo>
                    <a:pt x="112" y="34"/>
                  </a:lnTo>
                  <a:lnTo>
                    <a:pt x="91" y="28"/>
                  </a:lnTo>
                  <a:lnTo>
                    <a:pt x="70" y="21"/>
                  </a:lnTo>
                  <a:lnTo>
                    <a:pt x="49" y="13"/>
                  </a:lnTo>
                  <a:lnTo>
                    <a:pt x="27" y="7"/>
                  </a:lnTo>
                  <a:lnTo>
                    <a:pt x="6" y="0"/>
                  </a:lnTo>
                  <a:lnTo>
                    <a:pt x="5" y="0"/>
                  </a:lnTo>
                  <a:lnTo>
                    <a:pt x="2" y="0"/>
                  </a:lnTo>
                  <a:lnTo>
                    <a:pt x="1" y="2"/>
                  </a:lnTo>
                  <a:lnTo>
                    <a:pt x="0" y="3"/>
                  </a:lnTo>
                  <a:lnTo>
                    <a:pt x="0" y="4"/>
                  </a:lnTo>
                  <a:lnTo>
                    <a:pt x="1" y="7"/>
                  </a:lnTo>
                  <a:lnTo>
                    <a:pt x="1" y="8"/>
                  </a:lnTo>
                  <a:lnTo>
                    <a:pt x="2" y="9"/>
                  </a:lnTo>
                  <a:close/>
                </a:path>
              </a:pathLst>
            </a:custGeom>
            <a:solidFill>
              <a:srgbClr val="000000"/>
            </a:solidFill>
            <a:ln w="9525">
              <a:noFill/>
              <a:round/>
              <a:headEnd/>
              <a:tailEnd/>
            </a:ln>
          </p:spPr>
          <p:txBody>
            <a:bodyPr/>
            <a:lstStyle/>
            <a:p>
              <a:endParaRPr lang="he-IL"/>
            </a:p>
          </p:txBody>
        </p:sp>
        <p:sp>
          <p:nvSpPr>
            <p:cNvPr id="35" name="Freeform 42"/>
            <p:cNvSpPr>
              <a:spLocks/>
            </p:cNvSpPr>
            <p:nvPr/>
          </p:nvSpPr>
          <p:spPr bwMode="auto">
            <a:xfrm>
              <a:off x="2289" y="3433"/>
              <a:ext cx="63" cy="19"/>
            </a:xfrm>
            <a:custGeom>
              <a:avLst/>
              <a:gdLst>
                <a:gd name="T0" fmla="*/ 6 w 128"/>
                <a:gd name="T1" fmla="*/ 37 h 37"/>
                <a:gd name="T2" fmla="*/ 20 w 128"/>
                <a:gd name="T3" fmla="*/ 36 h 37"/>
                <a:gd name="T4" fmla="*/ 35 w 128"/>
                <a:gd name="T5" fmla="*/ 33 h 37"/>
                <a:gd name="T6" fmla="*/ 50 w 128"/>
                <a:gd name="T7" fmla="*/ 30 h 37"/>
                <a:gd name="T8" fmla="*/ 64 w 128"/>
                <a:gd name="T9" fmla="*/ 24 h 37"/>
                <a:gd name="T10" fmla="*/ 78 w 128"/>
                <a:gd name="T11" fmla="*/ 20 h 37"/>
                <a:gd name="T12" fmla="*/ 93 w 128"/>
                <a:gd name="T13" fmla="*/ 15 h 37"/>
                <a:gd name="T14" fmla="*/ 108 w 128"/>
                <a:gd name="T15" fmla="*/ 13 h 37"/>
                <a:gd name="T16" fmla="*/ 123 w 128"/>
                <a:gd name="T17" fmla="*/ 10 h 37"/>
                <a:gd name="T18" fmla="*/ 125 w 128"/>
                <a:gd name="T19" fmla="*/ 9 h 37"/>
                <a:gd name="T20" fmla="*/ 127 w 128"/>
                <a:gd name="T21" fmla="*/ 7 h 37"/>
                <a:gd name="T22" fmla="*/ 128 w 128"/>
                <a:gd name="T23" fmla="*/ 5 h 37"/>
                <a:gd name="T24" fmla="*/ 128 w 128"/>
                <a:gd name="T25" fmla="*/ 3 h 37"/>
                <a:gd name="T26" fmla="*/ 128 w 128"/>
                <a:gd name="T27" fmla="*/ 2 h 37"/>
                <a:gd name="T28" fmla="*/ 127 w 128"/>
                <a:gd name="T29" fmla="*/ 0 h 37"/>
                <a:gd name="T30" fmla="*/ 124 w 128"/>
                <a:gd name="T31" fmla="*/ 0 h 37"/>
                <a:gd name="T32" fmla="*/ 121 w 128"/>
                <a:gd name="T33" fmla="*/ 0 h 37"/>
                <a:gd name="T34" fmla="*/ 107 w 128"/>
                <a:gd name="T35" fmla="*/ 1 h 37"/>
                <a:gd name="T36" fmla="*/ 91 w 128"/>
                <a:gd name="T37" fmla="*/ 5 h 37"/>
                <a:gd name="T38" fmla="*/ 77 w 128"/>
                <a:gd name="T39" fmla="*/ 10 h 37"/>
                <a:gd name="T40" fmla="*/ 63 w 128"/>
                <a:gd name="T41" fmla="*/ 14 h 37"/>
                <a:gd name="T42" fmla="*/ 49 w 128"/>
                <a:gd name="T43" fmla="*/ 19 h 37"/>
                <a:gd name="T44" fmla="*/ 34 w 128"/>
                <a:gd name="T45" fmla="*/ 23 h 37"/>
                <a:gd name="T46" fmla="*/ 20 w 128"/>
                <a:gd name="T47" fmla="*/ 27 h 37"/>
                <a:gd name="T48" fmla="*/ 6 w 128"/>
                <a:gd name="T49" fmla="*/ 28 h 37"/>
                <a:gd name="T50" fmla="*/ 4 w 128"/>
                <a:gd name="T51" fmla="*/ 28 h 37"/>
                <a:gd name="T52" fmla="*/ 2 w 128"/>
                <a:gd name="T53" fmla="*/ 30 h 37"/>
                <a:gd name="T54" fmla="*/ 0 w 128"/>
                <a:gd name="T55" fmla="*/ 31 h 37"/>
                <a:gd name="T56" fmla="*/ 0 w 128"/>
                <a:gd name="T57" fmla="*/ 32 h 37"/>
                <a:gd name="T58" fmla="*/ 0 w 128"/>
                <a:gd name="T59" fmla="*/ 35 h 37"/>
                <a:gd name="T60" fmla="*/ 2 w 128"/>
                <a:gd name="T61" fmla="*/ 36 h 37"/>
                <a:gd name="T62" fmla="*/ 4 w 128"/>
                <a:gd name="T63" fmla="*/ 37 h 37"/>
                <a:gd name="T64" fmla="*/ 6 w 128"/>
                <a:gd name="T65" fmla="*/ 37 h 37"/>
                <a:gd name="T66" fmla="*/ 6 w 128"/>
                <a:gd name="T67" fmla="*/ 37 h 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8"/>
                <a:gd name="T103" fmla="*/ 0 h 37"/>
                <a:gd name="T104" fmla="*/ 128 w 128"/>
                <a:gd name="T105" fmla="*/ 37 h 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8" h="37">
                  <a:moveTo>
                    <a:pt x="6" y="37"/>
                  </a:moveTo>
                  <a:lnTo>
                    <a:pt x="20" y="36"/>
                  </a:lnTo>
                  <a:lnTo>
                    <a:pt x="35" y="33"/>
                  </a:lnTo>
                  <a:lnTo>
                    <a:pt x="50" y="30"/>
                  </a:lnTo>
                  <a:lnTo>
                    <a:pt x="64" y="24"/>
                  </a:lnTo>
                  <a:lnTo>
                    <a:pt x="78" y="20"/>
                  </a:lnTo>
                  <a:lnTo>
                    <a:pt x="93" y="15"/>
                  </a:lnTo>
                  <a:lnTo>
                    <a:pt x="108" y="13"/>
                  </a:lnTo>
                  <a:lnTo>
                    <a:pt x="123" y="10"/>
                  </a:lnTo>
                  <a:lnTo>
                    <a:pt x="125" y="9"/>
                  </a:lnTo>
                  <a:lnTo>
                    <a:pt x="127" y="7"/>
                  </a:lnTo>
                  <a:lnTo>
                    <a:pt x="128" y="5"/>
                  </a:lnTo>
                  <a:lnTo>
                    <a:pt x="128" y="3"/>
                  </a:lnTo>
                  <a:lnTo>
                    <a:pt x="128" y="2"/>
                  </a:lnTo>
                  <a:lnTo>
                    <a:pt x="127" y="0"/>
                  </a:lnTo>
                  <a:lnTo>
                    <a:pt x="124" y="0"/>
                  </a:lnTo>
                  <a:lnTo>
                    <a:pt x="121" y="0"/>
                  </a:lnTo>
                  <a:lnTo>
                    <a:pt x="107" y="1"/>
                  </a:lnTo>
                  <a:lnTo>
                    <a:pt x="91" y="5"/>
                  </a:lnTo>
                  <a:lnTo>
                    <a:pt x="77" y="10"/>
                  </a:lnTo>
                  <a:lnTo>
                    <a:pt x="63" y="14"/>
                  </a:lnTo>
                  <a:lnTo>
                    <a:pt x="49" y="19"/>
                  </a:lnTo>
                  <a:lnTo>
                    <a:pt x="34" y="23"/>
                  </a:lnTo>
                  <a:lnTo>
                    <a:pt x="20" y="27"/>
                  </a:lnTo>
                  <a:lnTo>
                    <a:pt x="6" y="28"/>
                  </a:lnTo>
                  <a:lnTo>
                    <a:pt x="4" y="28"/>
                  </a:lnTo>
                  <a:lnTo>
                    <a:pt x="2" y="30"/>
                  </a:lnTo>
                  <a:lnTo>
                    <a:pt x="0" y="31"/>
                  </a:lnTo>
                  <a:lnTo>
                    <a:pt x="0" y="32"/>
                  </a:lnTo>
                  <a:lnTo>
                    <a:pt x="0" y="35"/>
                  </a:lnTo>
                  <a:lnTo>
                    <a:pt x="2" y="36"/>
                  </a:lnTo>
                  <a:lnTo>
                    <a:pt x="4" y="37"/>
                  </a:lnTo>
                  <a:lnTo>
                    <a:pt x="6" y="37"/>
                  </a:lnTo>
                  <a:close/>
                </a:path>
              </a:pathLst>
            </a:custGeom>
            <a:solidFill>
              <a:srgbClr val="000000"/>
            </a:solidFill>
            <a:ln w="9525">
              <a:noFill/>
              <a:round/>
              <a:headEnd/>
              <a:tailEnd/>
            </a:ln>
          </p:spPr>
          <p:txBody>
            <a:bodyPr/>
            <a:lstStyle/>
            <a:p>
              <a:endParaRPr lang="he-IL"/>
            </a:p>
          </p:txBody>
        </p:sp>
        <p:sp>
          <p:nvSpPr>
            <p:cNvPr id="36" name="Freeform 43"/>
            <p:cNvSpPr>
              <a:spLocks/>
            </p:cNvSpPr>
            <p:nvPr/>
          </p:nvSpPr>
          <p:spPr bwMode="auto">
            <a:xfrm>
              <a:off x="2341" y="3472"/>
              <a:ext cx="75" cy="23"/>
            </a:xfrm>
            <a:custGeom>
              <a:avLst/>
              <a:gdLst>
                <a:gd name="T0" fmla="*/ 6 w 151"/>
                <a:gd name="T1" fmla="*/ 45 h 45"/>
                <a:gd name="T2" fmla="*/ 24 w 151"/>
                <a:gd name="T3" fmla="*/ 41 h 45"/>
                <a:gd name="T4" fmla="*/ 41 w 151"/>
                <a:gd name="T5" fmla="*/ 37 h 45"/>
                <a:gd name="T6" fmla="*/ 59 w 151"/>
                <a:gd name="T7" fmla="*/ 34 h 45"/>
                <a:gd name="T8" fmla="*/ 76 w 151"/>
                <a:gd name="T9" fmla="*/ 30 h 45"/>
                <a:gd name="T10" fmla="*/ 95 w 151"/>
                <a:gd name="T11" fmla="*/ 26 h 45"/>
                <a:gd name="T12" fmla="*/ 112 w 151"/>
                <a:gd name="T13" fmla="*/ 22 h 45"/>
                <a:gd name="T14" fmla="*/ 130 w 151"/>
                <a:gd name="T15" fmla="*/ 17 h 45"/>
                <a:gd name="T16" fmla="*/ 147 w 151"/>
                <a:gd name="T17" fmla="*/ 11 h 45"/>
                <a:gd name="T18" fmla="*/ 148 w 151"/>
                <a:gd name="T19" fmla="*/ 10 h 45"/>
                <a:gd name="T20" fmla="*/ 149 w 151"/>
                <a:gd name="T21" fmla="*/ 7 h 45"/>
                <a:gd name="T22" fmla="*/ 151 w 151"/>
                <a:gd name="T23" fmla="*/ 6 h 45"/>
                <a:gd name="T24" fmla="*/ 151 w 151"/>
                <a:gd name="T25" fmla="*/ 4 h 45"/>
                <a:gd name="T26" fmla="*/ 149 w 151"/>
                <a:gd name="T27" fmla="*/ 2 h 45"/>
                <a:gd name="T28" fmla="*/ 147 w 151"/>
                <a:gd name="T29" fmla="*/ 1 h 45"/>
                <a:gd name="T30" fmla="*/ 145 w 151"/>
                <a:gd name="T31" fmla="*/ 0 h 45"/>
                <a:gd name="T32" fmla="*/ 143 w 151"/>
                <a:gd name="T33" fmla="*/ 0 h 45"/>
                <a:gd name="T34" fmla="*/ 126 w 151"/>
                <a:gd name="T35" fmla="*/ 5 h 45"/>
                <a:gd name="T36" fmla="*/ 108 w 151"/>
                <a:gd name="T37" fmla="*/ 10 h 45"/>
                <a:gd name="T38" fmla="*/ 91 w 151"/>
                <a:gd name="T39" fmla="*/ 14 h 45"/>
                <a:gd name="T40" fmla="*/ 72 w 151"/>
                <a:gd name="T41" fmla="*/ 18 h 45"/>
                <a:gd name="T42" fmla="*/ 56 w 151"/>
                <a:gd name="T43" fmla="*/ 22 h 45"/>
                <a:gd name="T44" fmla="*/ 37 w 151"/>
                <a:gd name="T45" fmla="*/ 27 h 45"/>
                <a:gd name="T46" fmla="*/ 20 w 151"/>
                <a:gd name="T47" fmla="*/ 31 h 45"/>
                <a:gd name="T48" fmla="*/ 2 w 151"/>
                <a:gd name="T49" fmla="*/ 36 h 45"/>
                <a:gd name="T50" fmla="*/ 1 w 151"/>
                <a:gd name="T51" fmla="*/ 37 h 45"/>
                <a:gd name="T52" fmla="*/ 0 w 151"/>
                <a:gd name="T53" fmla="*/ 39 h 45"/>
                <a:gd name="T54" fmla="*/ 0 w 151"/>
                <a:gd name="T55" fmla="*/ 41 h 45"/>
                <a:gd name="T56" fmla="*/ 0 w 151"/>
                <a:gd name="T57" fmla="*/ 43 h 45"/>
                <a:gd name="T58" fmla="*/ 1 w 151"/>
                <a:gd name="T59" fmla="*/ 44 h 45"/>
                <a:gd name="T60" fmla="*/ 2 w 151"/>
                <a:gd name="T61" fmla="*/ 45 h 45"/>
                <a:gd name="T62" fmla="*/ 5 w 151"/>
                <a:gd name="T63" fmla="*/ 45 h 45"/>
                <a:gd name="T64" fmla="*/ 6 w 151"/>
                <a:gd name="T65" fmla="*/ 45 h 45"/>
                <a:gd name="T66" fmla="*/ 6 w 151"/>
                <a:gd name="T67" fmla="*/ 45 h 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1"/>
                <a:gd name="T103" fmla="*/ 0 h 45"/>
                <a:gd name="T104" fmla="*/ 151 w 151"/>
                <a:gd name="T105" fmla="*/ 45 h 4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1" h="45">
                  <a:moveTo>
                    <a:pt x="6" y="45"/>
                  </a:moveTo>
                  <a:lnTo>
                    <a:pt x="24" y="41"/>
                  </a:lnTo>
                  <a:lnTo>
                    <a:pt x="41" y="37"/>
                  </a:lnTo>
                  <a:lnTo>
                    <a:pt x="59" y="34"/>
                  </a:lnTo>
                  <a:lnTo>
                    <a:pt x="76" y="30"/>
                  </a:lnTo>
                  <a:lnTo>
                    <a:pt x="95" y="26"/>
                  </a:lnTo>
                  <a:lnTo>
                    <a:pt x="112" y="22"/>
                  </a:lnTo>
                  <a:lnTo>
                    <a:pt x="130" y="17"/>
                  </a:lnTo>
                  <a:lnTo>
                    <a:pt x="147" y="11"/>
                  </a:lnTo>
                  <a:lnTo>
                    <a:pt x="148" y="10"/>
                  </a:lnTo>
                  <a:lnTo>
                    <a:pt x="149" y="7"/>
                  </a:lnTo>
                  <a:lnTo>
                    <a:pt x="151" y="6"/>
                  </a:lnTo>
                  <a:lnTo>
                    <a:pt x="151" y="4"/>
                  </a:lnTo>
                  <a:lnTo>
                    <a:pt x="149" y="2"/>
                  </a:lnTo>
                  <a:lnTo>
                    <a:pt x="147" y="1"/>
                  </a:lnTo>
                  <a:lnTo>
                    <a:pt x="145" y="0"/>
                  </a:lnTo>
                  <a:lnTo>
                    <a:pt x="143" y="0"/>
                  </a:lnTo>
                  <a:lnTo>
                    <a:pt x="126" y="5"/>
                  </a:lnTo>
                  <a:lnTo>
                    <a:pt x="108" y="10"/>
                  </a:lnTo>
                  <a:lnTo>
                    <a:pt x="91" y="14"/>
                  </a:lnTo>
                  <a:lnTo>
                    <a:pt x="72" y="18"/>
                  </a:lnTo>
                  <a:lnTo>
                    <a:pt x="56" y="22"/>
                  </a:lnTo>
                  <a:lnTo>
                    <a:pt x="37" y="27"/>
                  </a:lnTo>
                  <a:lnTo>
                    <a:pt x="20" y="31"/>
                  </a:lnTo>
                  <a:lnTo>
                    <a:pt x="2" y="36"/>
                  </a:lnTo>
                  <a:lnTo>
                    <a:pt x="1" y="37"/>
                  </a:lnTo>
                  <a:lnTo>
                    <a:pt x="0" y="39"/>
                  </a:lnTo>
                  <a:lnTo>
                    <a:pt x="0" y="41"/>
                  </a:lnTo>
                  <a:lnTo>
                    <a:pt x="0" y="43"/>
                  </a:lnTo>
                  <a:lnTo>
                    <a:pt x="1" y="44"/>
                  </a:lnTo>
                  <a:lnTo>
                    <a:pt x="2" y="45"/>
                  </a:lnTo>
                  <a:lnTo>
                    <a:pt x="5" y="45"/>
                  </a:lnTo>
                  <a:lnTo>
                    <a:pt x="6" y="45"/>
                  </a:lnTo>
                  <a:close/>
                </a:path>
              </a:pathLst>
            </a:custGeom>
            <a:solidFill>
              <a:srgbClr val="000000"/>
            </a:solidFill>
            <a:ln w="9525">
              <a:noFill/>
              <a:round/>
              <a:headEnd/>
              <a:tailEnd/>
            </a:ln>
          </p:spPr>
          <p:txBody>
            <a:bodyPr/>
            <a:lstStyle/>
            <a:p>
              <a:endParaRPr lang="he-IL"/>
            </a:p>
          </p:txBody>
        </p:sp>
        <p:sp>
          <p:nvSpPr>
            <p:cNvPr id="37" name="Freeform 44"/>
            <p:cNvSpPr>
              <a:spLocks/>
            </p:cNvSpPr>
            <p:nvPr/>
          </p:nvSpPr>
          <p:spPr bwMode="auto">
            <a:xfrm>
              <a:off x="2366" y="3436"/>
              <a:ext cx="80" cy="24"/>
            </a:xfrm>
            <a:custGeom>
              <a:avLst/>
              <a:gdLst>
                <a:gd name="T0" fmla="*/ 3 w 159"/>
                <a:gd name="T1" fmla="*/ 9 h 48"/>
                <a:gd name="T2" fmla="*/ 21 w 159"/>
                <a:gd name="T3" fmla="*/ 14 h 48"/>
                <a:gd name="T4" fmla="*/ 41 w 159"/>
                <a:gd name="T5" fmla="*/ 21 h 48"/>
                <a:gd name="T6" fmla="*/ 59 w 159"/>
                <a:gd name="T7" fmla="*/ 27 h 48"/>
                <a:gd name="T8" fmla="*/ 77 w 159"/>
                <a:gd name="T9" fmla="*/ 34 h 48"/>
                <a:gd name="T10" fmla="*/ 95 w 159"/>
                <a:gd name="T11" fmla="*/ 40 h 48"/>
                <a:gd name="T12" fmla="*/ 114 w 159"/>
                <a:gd name="T13" fmla="*/ 44 h 48"/>
                <a:gd name="T14" fmla="*/ 132 w 159"/>
                <a:gd name="T15" fmla="*/ 48 h 48"/>
                <a:gd name="T16" fmla="*/ 151 w 159"/>
                <a:gd name="T17" fmla="*/ 48 h 48"/>
                <a:gd name="T18" fmla="*/ 154 w 159"/>
                <a:gd name="T19" fmla="*/ 47 h 48"/>
                <a:gd name="T20" fmla="*/ 157 w 159"/>
                <a:gd name="T21" fmla="*/ 46 h 48"/>
                <a:gd name="T22" fmla="*/ 158 w 159"/>
                <a:gd name="T23" fmla="*/ 44 h 48"/>
                <a:gd name="T24" fmla="*/ 159 w 159"/>
                <a:gd name="T25" fmla="*/ 42 h 48"/>
                <a:gd name="T26" fmla="*/ 158 w 159"/>
                <a:gd name="T27" fmla="*/ 39 h 48"/>
                <a:gd name="T28" fmla="*/ 157 w 159"/>
                <a:gd name="T29" fmla="*/ 37 h 48"/>
                <a:gd name="T30" fmla="*/ 154 w 159"/>
                <a:gd name="T31" fmla="*/ 35 h 48"/>
                <a:gd name="T32" fmla="*/ 151 w 159"/>
                <a:gd name="T33" fmla="*/ 34 h 48"/>
                <a:gd name="T34" fmla="*/ 133 w 159"/>
                <a:gd name="T35" fmla="*/ 33 h 48"/>
                <a:gd name="T36" fmla="*/ 114 w 159"/>
                <a:gd name="T37" fmla="*/ 30 h 48"/>
                <a:gd name="T38" fmla="*/ 95 w 159"/>
                <a:gd name="T39" fmla="*/ 26 h 48"/>
                <a:gd name="T40" fmla="*/ 79 w 159"/>
                <a:gd name="T41" fmla="*/ 21 h 48"/>
                <a:gd name="T42" fmla="*/ 60 w 159"/>
                <a:gd name="T43" fmla="*/ 16 h 48"/>
                <a:gd name="T44" fmla="*/ 42 w 159"/>
                <a:gd name="T45" fmla="*/ 9 h 48"/>
                <a:gd name="T46" fmla="*/ 24 w 159"/>
                <a:gd name="T47" fmla="*/ 4 h 48"/>
                <a:gd name="T48" fmla="*/ 6 w 159"/>
                <a:gd name="T49" fmla="*/ 0 h 48"/>
                <a:gd name="T50" fmla="*/ 4 w 159"/>
                <a:gd name="T51" fmla="*/ 0 h 48"/>
                <a:gd name="T52" fmla="*/ 2 w 159"/>
                <a:gd name="T53" fmla="*/ 0 h 48"/>
                <a:gd name="T54" fmla="*/ 0 w 159"/>
                <a:gd name="T55" fmla="*/ 1 h 48"/>
                <a:gd name="T56" fmla="*/ 0 w 159"/>
                <a:gd name="T57" fmla="*/ 3 h 48"/>
                <a:gd name="T58" fmla="*/ 0 w 159"/>
                <a:gd name="T59" fmla="*/ 4 h 48"/>
                <a:gd name="T60" fmla="*/ 0 w 159"/>
                <a:gd name="T61" fmla="*/ 7 h 48"/>
                <a:gd name="T62" fmla="*/ 2 w 159"/>
                <a:gd name="T63" fmla="*/ 8 h 48"/>
                <a:gd name="T64" fmla="*/ 3 w 159"/>
                <a:gd name="T65" fmla="*/ 9 h 48"/>
                <a:gd name="T66" fmla="*/ 3 w 159"/>
                <a:gd name="T67" fmla="*/ 9 h 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9"/>
                <a:gd name="T103" fmla="*/ 0 h 48"/>
                <a:gd name="T104" fmla="*/ 159 w 159"/>
                <a:gd name="T105" fmla="*/ 48 h 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9" h="48">
                  <a:moveTo>
                    <a:pt x="3" y="9"/>
                  </a:moveTo>
                  <a:lnTo>
                    <a:pt x="21" y="14"/>
                  </a:lnTo>
                  <a:lnTo>
                    <a:pt x="41" y="21"/>
                  </a:lnTo>
                  <a:lnTo>
                    <a:pt x="59" y="27"/>
                  </a:lnTo>
                  <a:lnTo>
                    <a:pt x="77" y="34"/>
                  </a:lnTo>
                  <a:lnTo>
                    <a:pt x="95" y="40"/>
                  </a:lnTo>
                  <a:lnTo>
                    <a:pt x="114" y="44"/>
                  </a:lnTo>
                  <a:lnTo>
                    <a:pt x="132" y="48"/>
                  </a:lnTo>
                  <a:lnTo>
                    <a:pt x="151" y="48"/>
                  </a:lnTo>
                  <a:lnTo>
                    <a:pt x="154" y="47"/>
                  </a:lnTo>
                  <a:lnTo>
                    <a:pt x="157" y="46"/>
                  </a:lnTo>
                  <a:lnTo>
                    <a:pt x="158" y="44"/>
                  </a:lnTo>
                  <a:lnTo>
                    <a:pt x="159" y="42"/>
                  </a:lnTo>
                  <a:lnTo>
                    <a:pt x="158" y="39"/>
                  </a:lnTo>
                  <a:lnTo>
                    <a:pt x="157" y="37"/>
                  </a:lnTo>
                  <a:lnTo>
                    <a:pt x="154" y="35"/>
                  </a:lnTo>
                  <a:lnTo>
                    <a:pt x="151" y="34"/>
                  </a:lnTo>
                  <a:lnTo>
                    <a:pt x="133" y="33"/>
                  </a:lnTo>
                  <a:lnTo>
                    <a:pt x="114" y="30"/>
                  </a:lnTo>
                  <a:lnTo>
                    <a:pt x="95" y="26"/>
                  </a:lnTo>
                  <a:lnTo>
                    <a:pt x="79" y="21"/>
                  </a:lnTo>
                  <a:lnTo>
                    <a:pt x="60" y="16"/>
                  </a:lnTo>
                  <a:lnTo>
                    <a:pt x="42" y="9"/>
                  </a:lnTo>
                  <a:lnTo>
                    <a:pt x="24" y="4"/>
                  </a:lnTo>
                  <a:lnTo>
                    <a:pt x="6" y="0"/>
                  </a:lnTo>
                  <a:lnTo>
                    <a:pt x="4" y="0"/>
                  </a:lnTo>
                  <a:lnTo>
                    <a:pt x="2" y="0"/>
                  </a:lnTo>
                  <a:lnTo>
                    <a:pt x="0" y="1"/>
                  </a:lnTo>
                  <a:lnTo>
                    <a:pt x="0" y="3"/>
                  </a:lnTo>
                  <a:lnTo>
                    <a:pt x="0" y="4"/>
                  </a:lnTo>
                  <a:lnTo>
                    <a:pt x="0" y="7"/>
                  </a:lnTo>
                  <a:lnTo>
                    <a:pt x="2" y="8"/>
                  </a:lnTo>
                  <a:lnTo>
                    <a:pt x="3" y="9"/>
                  </a:lnTo>
                  <a:close/>
                </a:path>
              </a:pathLst>
            </a:custGeom>
            <a:solidFill>
              <a:srgbClr val="000000"/>
            </a:solidFill>
            <a:ln w="9525">
              <a:noFill/>
              <a:round/>
              <a:headEnd/>
              <a:tailEnd/>
            </a:ln>
          </p:spPr>
          <p:txBody>
            <a:bodyPr/>
            <a:lstStyle/>
            <a:p>
              <a:endParaRPr lang="he-IL"/>
            </a:p>
          </p:txBody>
        </p:sp>
        <p:sp>
          <p:nvSpPr>
            <p:cNvPr id="38" name="Freeform 45"/>
            <p:cNvSpPr>
              <a:spLocks/>
            </p:cNvSpPr>
            <p:nvPr/>
          </p:nvSpPr>
          <p:spPr bwMode="auto">
            <a:xfrm>
              <a:off x="2440" y="3488"/>
              <a:ext cx="12" cy="378"/>
            </a:xfrm>
            <a:custGeom>
              <a:avLst/>
              <a:gdLst>
                <a:gd name="T0" fmla="*/ 14 w 24"/>
                <a:gd name="T1" fmla="*/ 4 h 755"/>
                <a:gd name="T2" fmla="*/ 6 w 24"/>
                <a:gd name="T3" fmla="*/ 103 h 755"/>
                <a:gd name="T4" fmla="*/ 2 w 24"/>
                <a:gd name="T5" fmla="*/ 201 h 755"/>
                <a:gd name="T6" fmla="*/ 0 w 24"/>
                <a:gd name="T7" fmla="*/ 298 h 755"/>
                <a:gd name="T8" fmla="*/ 2 w 24"/>
                <a:gd name="T9" fmla="*/ 397 h 755"/>
                <a:gd name="T10" fmla="*/ 6 w 24"/>
                <a:gd name="T11" fmla="*/ 485 h 755"/>
                <a:gd name="T12" fmla="*/ 7 w 24"/>
                <a:gd name="T13" fmla="*/ 573 h 755"/>
                <a:gd name="T14" fmla="*/ 7 w 24"/>
                <a:gd name="T15" fmla="*/ 660 h 755"/>
                <a:gd name="T16" fmla="*/ 6 w 24"/>
                <a:gd name="T17" fmla="*/ 749 h 755"/>
                <a:gd name="T18" fmla="*/ 7 w 24"/>
                <a:gd name="T19" fmla="*/ 751 h 755"/>
                <a:gd name="T20" fmla="*/ 9 w 24"/>
                <a:gd name="T21" fmla="*/ 754 h 755"/>
                <a:gd name="T22" fmla="*/ 11 w 24"/>
                <a:gd name="T23" fmla="*/ 755 h 755"/>
                <a:gd name="T24" fmla="*/ 14 w 24"/>
                <a:gd name="T25" fmla="*/ 755 h 755"/>
                <a:gd name="T26" fmla="*/ 17 w 24"/>
                <a:gd name="T27" fmla="*/ 755 h 755"/>
                <a:gd name="T28" fmla="*/ 19 w 24"/>
                <a:gd name="T29" fmla="*/ 754 h 755"/>
                <a:gd name="T30" fmla="*/ 20 w 24"/>
                <a:gd name="T31" fmla="*/ 751 h 755"/>
                <a:gd name="T32" fmla="*/ 22 w 24"/>
                <a:gd name="T33" fmla="*/ 749 h 755"/>
                <a:gd name="T34" fmla="*/ 24 w 24"/>
                <a:gd name="T35" fmla="*/ 658 h 755"/>
                <a:gd name="T36" fmla="*/ 23 w 24"/>
                <a:gd name="T37" fmla="*/ 567 h 755"/>
                <a:gd name="T38" fmla="*/ 20 w 24"/>
                <a:gd name="T39" fmla="*/ 477 h 755"/>
                <a:gd name="T40" fmla="*/ 17 w 24"/>
                <a:gd name="T41" fmla="*/ 386 h 755"/>
                <a:gd name="T42" fmla="*/ 14 w 24"/>
                <a:gd name="T43" fmla="*/ 291 h 755"/>
                <a:gd name="T44" fmla="*/ 17 w 24"/>
                <a:gd name="T45" fmla="*/ 194 h 755"/>
                <a:gd name="T46" fmla="*/ 20 w 24"/>
                <a:gd name="T47" fmla="*/ 99 h 755"/>
                <a:gd name="T48" fmla="*/ 23 w 24"/>
                <a:gd name="T49" fmla="*/ 4 h 755"/>
                <a:gd name="T50" fmla="*/ 23 w 24"/>
                <a:gd name="T51" fmla="*/ 3 h 755"/>
                <a:gd name="T52" fmla="*/ 22 w 24"/>
                <a:gd name="T53" fmla="*/ 2 h 755"/>
                <a:gd name="T54" fmla="*/ 20 w 24"/>
                <a:gd name="T55" fmla="*/ 0 h 755"/>
                <a:gd name="T56" fmla="*/ 18 w 24"/>
                <a:gd name="T57" fmla="*/ 0 h 755"/>
                <a:gd name="T58" fmla="*/ 17 w 24"/>
                <a:gd name="T59" fmla="*/ 0 h 755"/>
                <a:gd name="T60" fmla="*/ 15 w 24"/>
                <a:gd name="T61" fmla="*/ 2 h 755"/>
                <a:gd name="T62" fmla="*/ 14 w 24"/>
                <a:gd name="T63" fmla="*/ 3 h 755"/>
                <a:gd name="T64" fmla="*/ 14 w 24"/>
                <a:gd name="T65" fmla="*/ 4 h 755"/>
                <a:gd name="T66" fmla="*/ 14 w 24"/>
                <a:gd name="T67" fmla="*/ 4 h 7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
                <a:gd name="T103" fmla="*/ 0 h 755"/>
                <a:gd name="T104" fmla="*/ 24 w 24"/>
                <a:gd name="T105" fmla="*/ 755 h 7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 h="755">
                  <a:moveTo>
                    <a:pt x="14" y="4"/>
                  </a:moveTo>
                  <a:lnTo>
                    <a:pt x="6" y="103"/>
                  </a:lnTo>
                  <a:lnTo>
                    <a:pt x="2" y="201"/>
                  </a:lnTo>
                  <a:lnTo>
                    <a:pt x="0" y="298"/>
                  </a:lnTo>
                  <a:lnTo>
                    <a:pt x="2" y="397"/>
                  </a:lnTo>
                  <a:lnTo>
                    <a:pt x="6" y="485"/>
                  </a:lnTo>
                  <a:lnTo>
                    <a:pt x="7" y="573"/>
                  </a:lnTo>
                  <a:lnTo>
                    <a:pt x="7" y="660"/>
                  </a:lnTo>
                  <a:lnTo>
                    <a:pt x="6" y="749"/>
                  </a:lnTo>
                  <a:lnTo>
                    <a:pt x="7" y="751"/>
                  </a:lnTo>
                  <a:lnTo>
                    <a:pt x="9" y="754"/>
                  </a:lnTo>
                  <a:lnTo>
                    <a:pt x="11" y="755"/>
                  </a:lnTo>
                  <a:lnTo>
                    <a:pt x="14" y="755"/>
                  </a:lnTo>
                  <a:lnTo>
                    <a:pt x="17" y="755"/>
                  </a:lnTo>
                  <a:lnTo>
                    <a:pt x="19" y="754"/>
                  </a:lnTo>
                  <a:lnTo>
                    <a:pt x="20" y="751"/>
                  </a:lnTo>
                  <a:lnTo>
                    <a:pt x="22" y="749"/>
                  </a:lnTo>
                  <a:lnTo>
                    <a:pt x="24" y="658"/>
                  </a:lnTo>
                  <a:lnTo>
                    <a:pt x="23" y="567"/>
                  </a:lnTo>
                  <a:lnTo>
                    <a:pt x="20" y="477"/>
                  </a:lnTo>
                  <a:lnTo>
                    <a:pt x="17" y="386"/>
                  </a:lnTo>
                  <a:lnTo>
                    <a:pt x="14" y="291"/>
                  </a:lnTo>
                  <a:lnTo>
                    <a:pt x="17" y="194"/>
                  </a:lnTo>
                  <a:lnTo>
                    <a:pt x="20" y="99"/>
                  </a:lnTo>
                  <a:lnTo>
                    <a:pt x="23" y="4"/>
                  </a:lnTo>
                  <a:lnTo>
                    <a:pt x="23" y="3"/>
                  </a:lnTo>
                  <a:lnTo>
                    <a:pt x="22" y="2"/>
                  </a:lnTo>
                  <a:lnTo>
                    <a:pt x="20" y="0"/>
                  </a:lnTo>
                  <a:lnTo>
                    <a:pt x="18" y="0"/>
                  </a:lnTo>
                  <a:lnTo>
                    <a:pt x="17" y="0"/>
                  </a:lnTo>
                  <a:lnTo>
                    <a:pt x="15" y="2"/>
                  </a:lnTo>
                  <a:lnTo>
                    <a:pt x="14" y="3"/>
                  </a:lnTo>
                  <a:lnTo>
                    <a:pt x="14" y="4"/>
                  </a:lnTo>
                  <a:close/>
                </a:path>
              </a:pathLst>
            </a:custGeom>
            <a:solidFill>
              <a:srgbClr val="000000"/>
            </a:solidFill>
            <a:ln w="9525">
              <a:noFill/>
              <a:round/>
              <a:headEnd/>
              <a:tailEnd/>
            </a:ln>
          </p:spPr>
          <p:txBody>
            <a:bodyPr/>
            <a:lstStyle/>
            <a:p>
              <a:endParaRPr lang="he-IL"/>
            </a:p>
          </p:txBody>
        </p:sp>
        <p:sp>
          <p:nvSpPr>
            <p:cNvPr id="39" name="Freeform 46"/>
            <p:cNvSpPr>
              <a:spLocks/>
            </p:cNvSpPr>
            <p:nvPr/>
          </p:nvSpPr>
          <p:spPr bwMode="auto">
            <a:xfrm>
              <a:off x="2313" y="3553"/>
              <a:ext cx="22" cy="249"/>
            </a:xfrm>
            <a:custGeom>
              <a:avLst/>
              <a:gdLst>
                <a:gd name="T0" fmla="*/ 33 w 44"/>
                <a:gd name="T1" fmla="*/ 5 h 499"/>
                <a:gd name="T2" fmla="*/ 23 w 44"/>
                <a:gd name="T3" fmla="*/ 128 h 499"/>
                <a:gd name="T4" fmla="*/ 15 w 44"/>
                <a:gd name="T5" fmla="*/ 249 h 499"/>
                <a:gd name="T6" fmla="*/ 9 w 44"/>
                <a:gd name="T7" fmla="*/ 370 h 499"/>
                <a:gd name="T8" fmla="*/ 0 w 44"/>
                <a:gd name="T9" fmla="*/ 491 h 499"/>
                <a:gd name="T10" fmla="*/ 0 w 44"/>
                <a:gd name="T11" fmla="*/ 494 h 499"/>
                <a:gd name="T12" fmla="*/ 1 w 44"/>
                <a:gd name="T13" fmla="*/ 496 h 499"/>
                <a:gd name="T14" fmla="*/ 3 w 44"/>
                <a:gd name="T15" fmla="*/ 497 h 499"/>
                <a:gd name="T16" fmla="*/ 6 w 44"/>
                <a:gd name="T17" fmla="*/ 499 h 499"/>
                <a:gd name="T18" fmla="*/ 9 w 44"/>
                <a:gd name="T19" fmla="*/ 499 h 499"/>
                <a:gd name="T20" fmla="*/ 10 w 44"/>
                <a:gd name="T21" fmla="*/ 497 h 499"/>
                <a:gd name="T22" fmla="*/ 13 w 44"/>
                <a:gd name="T23" fmla="*/ 495 h 499"/>
                <a:gd name="T24" fmla="*/ 13 w 44"/>
                <a:gd name="T25" fmla="*/ 492 h 499"/>
                <a:gd name="T26" fmla="*/ 23 w 44"/>
                <a:gd name="T27" fmla="*/ 371 h 499"/>
                <a:gd name="T28" fmla="*/ 29 w 44"/>
                <a:gd name="T29" fmla="*/ 249 h 499"/>
                <a:gd name="T30" fmla="*/ 36 w 44"/>
                <a:gd name="T31" fmla="*/ 128 h 499"/>
                <a:gd name="T32" fmla="*/ 44 w 44"/>
                <a:gd name="T33" fmla="*/ 5 h 499"/>
                <a:gd name="T34" fmla="*/ 44 w 44"/>
                <a:gd name="T35" fmla="*/ 4 h 499"/>
                <a:gd name="T36" fmla="*/ 42 w 44"/>
                <a:gd name="T37" fmla="*/ 1 h 499"/>
                <a:gd name="T38" fmla="*/ 40 w 44"/>
                <a:gd name="T39" fmla="*/ 0 h 499"/>
                <a:gd name="T40" fmla="*/ 39 w 44"/>
                <a:gd name="T41" fmla="*/ 0 h 499"/>
                <a:gd name="T42" fmla="*/ 37 w 44"/>
                <a:gd name="T43" fmla="*/ 0 h 499"/>
                <a:gd name="T44" fmla="*/ 35 w 44"/>
                <a:gd name="T45" fmla="*/ 1 h 499"/>
                <a:gd name="T46" fmla="*/ 33 w 44"/>
                <a:gd name="T47" fmla="*/ 4 h 499"/>
                <a:gd name="T48" fmla="*/ 33 w 44"/>
                <a:gd name="T49" fmla="*/ 5 h 499"/>
                <a:gd name="T50" fmla="*/ 33 w 44"/>
                <a:gd name="T51" fmla="*/ 5 h 4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
                <a:gd name="T79" fmla="*/ 0 h 499"/>
                <a:gd name="T80" fmla="*/ 44 w 44"/>
                <a:gd name="T81" fmla="*/ 499 h 4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 h="499">
                  <a:moveTo>
                    <a:pt x="33" y="5"/>
                  </a:moveTo>
                  <a:lnTo>
                    <a:pt x="23" y="128"/>
                  </a:lnTo>
                  <a:lnTo>
                    <a:pt x="15" y="249"/>
                  </a:lnTo>
                  <a:lnTo>
                    <a:pt x="9" y="370"/>
                  </a:lnTo>
                  <a:lnTo>
                    <a:pt x="0" y="491"/>
                  </a:lnTo>
                  <a:lnTo>
                    <a:pt x="0" y="494"/>
                  </a:lnTo>
                  <a:lnTo>
                    <a:pt x="1" y="496"/>
                  </a:lnTo>
                  <a:lnTo>
                    <a:pt x="3" y="497"/>
                  </a:lnTo>
                  <a:lnTo>
                    <a:pt x="6" y="499"/>
                  </a:lnTo>
                  <a:lnTo>
                    <a:pt x="9" y="499"/>
                  </a:lnTo>
                  <a:lnTo>
                    <a:pt x="10" y="497"/>
                  </a:lnTo>
                  <a:lnTo>
                    <a:pt x="13" y="495"/>
                  </a:lnTo>
                  <a:lnTo>
                    <a:pt x="13" y="492"/>
                  </a:lnTo>
                  <a:lnTo>
                    <a:pt x="23" y="371"/>
                  </a:lnTo>
                  <a:lnTo>
                    <a:pt x="29" y="249"/>
                  </a:lnTo>
                  <a:lnTo>
                    <a:pt x="36" y="128"/>
                  </a:lnTo>
                  <a:lnTo>
                    <a:pt x="44" y="5"/>
                  </a:lnTo>
                  <a:lnTo>
                    <a:pt x="44" y="4"/>
                  </a:lnTo>
                  <a:lnTo>
                    <a:pt x="42" y="1"/>
                  </a:lnTo>
                  <a:lnTo>
                    <a:pt x="40" y="0"/>
                  </a:lnTo>
                  <a:lnTo>
                    <a:pt x="39" y="0"/>
                  </a:lnTo>
                  <a:lnTo>
                    <a:pt x="37" y="0"/>
                  </a:lnTo>
                  <a:lnTo>
                    <a:pt x="35" y="1"/>
                  </a:lnTo>
                  <a:lnTo>
                    <a:pt x="33" y="4"/>
                  </a:lnTo>
                  <a:lnTo>
                    <a:pt x="33" y="5"/>
                  </a:lnTo>
                  <a:close/>
                </a:path>
              </a:pathLst>
            </a:custGeom>
            <a:solidFill>
              <a:srgbClr val="000000"/>
            </a:solidFill>
            <a:ln w="9525">
              <a:noFill/>
              <a:round/>
              <a:headEnd/>
              <a:tailEnd/>
            </a:ln>
          </p:spPr>
          <p:txBody>
            <a:bodyPr/>
            <a:lstStyle/>
            <a:p>
              <a:endParaRPr lang="he-IL"/>
            </a:p>
          </p:txBody>
        </p:sp>
        <p:sp>
          <p:nvSpPr>
            <p:cNvPr id="40" name="Freeform 47"/>
            <p:cNvSpPr>
              <a:spLocks/>
            </p:cNvSpPr>
            <p:nvPr/>
          </p:nvSpPr>
          <p:spPr bwMode="auto">
            <a:xfrm>
              <a:off x="2131" y="3734"/>
              <a:ext cx="199" cy="97"/>
            </a:xfrm>
            <a:custGeom>
              <a:avLst/>
              <a:gdLst>
                <a:gd name="T0" fmla="*/ 14 w 397"/>
                <a:gd name="T1" fmla="*/ 21 h 193"/>
                <a:gd name="T2" fmla="*/ 40 w 397"/>
                <a:gd name="T3" fmla="*/ 46 h 193"/>
                <a:gd name="T4" fmla="*/ 68 w 397"/>
                <a:gd name="T5" fmla="*/ 69 h 193"/>
                <a:gd name="T6" fmla="*/ 98 w 397"/>
                <a:gd name="T7" fmla="*/ 90 h 193"/>
                <a:gd name="T8" fmla="*/ 130 w 397"/>
                <a:gd name="T9" fmla="*/ 108 h 193"/>
                <a:gd name="T10" fmla="*/ 163 w 397"/>
                <a:gd name="T11" fmla="*/ 125 h 193"/>
                <a:gd name="T12" fmla="*/ 195 w 397"/>
                <a:gd name="T13" fmla="*/ 141 h 193"/>
                <a:gd name="T14" fmla="*/ 228 w 397"/>
                <a:gd name="T15" fmla="*/ 154 h 193"/>
                <a:gd name="T16" fmla="*/ 263 w 397"/>
                <a:gd name="T17" fmla="*/ 166 h 193"/>
                <a:gd name="T18" fmla="*/ 300 w 397"/>
                <a:gd name="T19" fmla="*/ 173 h 193"/>
                <a:gd name="T20" fmla="*/ 335 w 397"/>
                <a:gd name="T21" fmla="*/ 180 h 193"/>
                <a:gd name="T22" fmla="*/ 371 w 397"/>
                <a:gd name="T23" fmla="*/ 188 h 193"/>
                <a:gd name="T24" fmla="*/ 392 w 397"/>
                <a:gd name="T25" fmla="*/ 193 h 193"/>
                <a:gd name="T26" fmla="*/ 396 w 397"/>
                <a:gd name="T27" fmla="*/ 190 h 193"/>
                <a:gd name="T28" fmla="*/ 397 w 397"/>
                <a:gd name="T29" fmla="*/ 185 h 193"/>
                <a:gd name="T30" fmla="*/ 395 w 397"/>
                <a:gd name="T31" fmla="*/ 181 h 193"/>
                <a:gd name="T32" fmla="*/ 377 w 397"/>
                <a:gd name="T33" fmla="*/ 175 h 193"/>
                <a:gd name="T34" fmla="*/ 343 w 397"/>
                <a:gd name="T35" fmla="*/ 167 h 193"/>
                <a:gd name="T36" fmla="*/ 307 w 397"/>
                <a:gd name="T37" fmla="*/ 160 h 193"/>
                <a:gd name="T38" fmla="*/ 274 w 397"/>
                <a:gd name="T39" fmla="*/ 153 h 193"/>
                <a:gd name="T40" fmla="*/ 238 w 397"/>
                <a:gd name="T41" fmla="*/ 144 h 193"/>
                <a:gd name="T42" fmla="*/ 205 w 397"/>
                <a:gd name="T43" fmla="*/ 129 h 193"/>
                <a:gd name="T44" fmla="*/ 172 w 397"/>
                <a:gd name="T45" fmla="*/ 112 h 193"/>
                <a:gd name="T46" fmla="*/ 138 w 397"/>
                <a:gd name="T47" fmla="*/ 95 h 193"/>
                <a:gd name="T48" fmla="*/ 106 w 397"/>
                <a:gd name="T49" fmla="*/ 78 h 193"/>
                <a:gd name="T50" fmla="*/ 76 w 397"/>
                <a:gd name="T51" fmla="*/ 59 h 193"/>
                <a:gd name="T52" fmla="*/ 48 w 397"/>
                <a:gd name="T53" fmla="*/ 37 h 193"/>
                <a:gd name="T54" fmla="*/ 22 w 397"/>
                <a:gd name="T55" fmla="*/ 15 h 193"/>
                <a:gd name="T56" fmla="*/ 8 w 397"/>
                <a:gd name="T57" fmla="*/ 2 h 193"/>
                <a:gd name="T58" fmla="*/ 4 w 397"/>
                <a:gd name="T59" fmla="*/ 2 h 193"/>
                <a:gd name="T60" fmla="*/ 0 w 397"/>
                <a:gd name="T61" fmla="*/ 4 h 193"/>
                <a:gd name="T62" fmla="*/ 0 w 397"/>
                <a:gd name="T63" fmla="*/ 8 h 193"/>
                <a:gd name="T64" fmla="*/ 1 w 397"/>
                <a:gd name="T65" fmla="*/ 9 h 1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7"/>
                <a:gd name="T100" fmla="*/ 0 h 193"/>
                <a:gd name="T101" fmla="*/ 397 w 397"/>
                <a:gd name="T102" fmla="*/ 193 h 1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7" h="193">
                  <a:moveTo>
                    <a:pt x="1" y="9"/>
                  </a:moveTo>
                  <a:lnTo>
                    <a:pt x="14" y="21"/>
                  </a:lnTo>
                  <a:lnTo>
                    <a:pt x="27" y="34"/>
                  </a:lnTo>
                  <a:lnTo>
                    <a:pt x="40" y="46"/>
                  </a:lnTo>
                  <a:lnTo>
                    <a:pt x="55" y="58"/>
                  </a:lnTo>
                  <a:lnTo>
                    <a:pt x="68" y="69"/>
                  </a:lnTo>
                  <a:lnTo>
                    <a:pt x="82" y="81"/>
                  </a:lnTo>
                  <a:lnTo>
                    <a:pt x="98" y="90"/>
                  </a:lnTo>
                  <a:lnTo>
                    <a:pt x="113" y="99"/>
                  </a:lnTo>
                  <a:lnTo>
                    <a:pt x="130" y="108"/>
                  </a:lnTo>
                  <a:lnTo>
                    <a:pt x="146" y="116"/>
                  </a:lnTo>
                  <a:lnTo>
                    <a:pt x="163" y="125"/>
                  </a:lnTo>
                  <a:lnTo>
                    <a:pt x="178" y="133"/>
                  </a:lnTo>
                  <a:lnTo>
                    <a:pt x="195" y="141"/>
                  </a:lnTo>
                  <a:lnTo>
                    <a:pt x="211" y="147"/>
                  </a:lnTo>
                  <a:lnTo>
                    <a:pt x="228" y="154"/>
                  </a:lnTo>
                  <a:lnTo>
                    <a:pt x="245" y="160"/>
                  </a:lnTo>
                  <a:lnTo>
                    <a:pt x="263" y="166"/>
                  </a:lnTo>
                  <a:lnTo>
                    <a:pt x="281" y="170"/>
                  </a:lnTo>
                  <a:lnTo>
                    <a:pt x="300" y="173"/>
                  </a:lnTo>
                  <a:lnTo>
                    <a:pt x="318" y="177"/>
                  </a:lnTo>
                  <a:lnTo>
                    <a:pt x="335" y="180"/>
                  </a:lnTo>
                  <a:lnTo>
                    <a:pt x="353" y="184"/>
                  </a:lnTo>
                  <a:lnTo>
                    <a:pt x="371" y="188"/>
                  </a:lnTo>
                  <a:lnTo>
                    <a:pt x="390" y="193"/>
                  </a:lnTo>
                  <a:lnTo>
                    <a:pt x="392" y="193"/>
                  </a:lnTo>
                  <a:lnTo>
                    <a:pt x="393" y="192"/>
                  </a:lnTo>
                  <a:lnTo>
                    <a:pt x="396" y="190"/>
                  </a:lnTo>
                  <a:lnTo>
                    <a:pt x="397" y="188"/>
                  </a:lnTo>
                  <a:lnTo>
                    <a:pt x="397" y="185"/>
                  </a:lnTo>
                  <a:lnTo>
                    <a:pt x="397" y="183"/>
                  </a:lnTo>
                  <a:lnTo>
                    <a:pt x="395" y="181"/>
                  </a:lnTo>
                  <a:lnTo>
                    <a:pt x="393" y="180"/>
                  </a:lnTo>
                  <a:lnTo>
                    <a:pt x="377" y="175"/>
                  </a:lnTo>
                  <a:lnTo>
                    <a:pt x="360" y="171"/>
                  </a:lnTo>
                  <a:lnTo>
                    <a:pt x="343" y="167"/>
                  </a:lnTo>
                  <a:lnTo>
                    <a:pt x="326" y="163"/>
                  </a:lnTo>
                  <a:lnTo>
                    <a:pt x="307" y="160"/>
                  </a:lnTo>
                  <a:lnTo>
                    <a:pt x="291" y="157"/>
                  </a:lnTo>
                  <a:lnTo>
                    <a:pt x="274" y="153"/>
                  </a:lnTo>
                  <a:lnTo>
                    <a:pt x="257" y="149"/>
                  </a:lnTo>
                  <a:lnTo>
                    <a:pt x="238" y="144"/>
                  </a:lnTo>
                  <a:lnTo>
                    <a:pt x="221" y="136"/>
                  </a:lnTo>
                  <a:lnTo>
                    <a:pt x="205" y="129"/>
                  </a:lnTo>
                  <a:lnTo>
                    <a:pt x="188" y="121"/>
                  </a:lnTo>
                  <a:lnTo>
                    <a:pt x="172" y="112"/>
                  </a:lnTo>
                  <a:lnTo>
                    <a:pt x="155" y="104"/>
                  </a:lnTo>
                  <a:lnTo>
                    <a:pt x="138" y="95"/>
                  </a:lnTo>
                  <a:lnTo>
                    <a:pt x="121" y="86"/>
                  </a:lnTo>
                  <a:lnTo>
                    <a:pt x="106" y="78"/>
                  </a:lnTo>
                  <a:lnTo>
                    <a:pt x="90" y="68"/>
                  </a:lnTo>
                  <a:lnTo>
                    <a:pt x="76" y="59"/>
                  </a:lnTo>
                  <a:lnTo>
                    <a:pt x="61" y="48"/>
                  </a:lnTo>
                  <a:lnTo>
                    <a:pt x="48" y="37"/>
                  </a:lnTo>
                  <a:lnTo>
                    <a:pt x="35" y="25"/>
                  </a:lnTo>
                  <a:lnTo>
                    <a:pt x="22" y="15"/>
                  </a:lnTo>
                  <a:lnTo>
                    <a:pt x="9" y="3"/>
                  </a:lnTo>
                  <a:lnTo>
                    <a:pt x="8" y="2"/>
                  </a:lnTo>
                  <a:lnTo>
                    <a:pt x="5" y="0"/>
                  </a:lnTo>
                  <a:lnTo>
                    <a:pt x="4" y="2"/>
                  </a:lnTo>
                  <a:lnTo>
                    <a:pt x="1" y="3"/>
                  </a:lnTo>
                  <a:lnTo>
                    <a:pt x="0" y="4"/>
                  </a:lnTo>
                  <a:lnTo>
                    <a:pt x="0" y="6"/>
                  </a:lnTo>
                  <a:lnTo>
                    <a:pt x="0" y="8"/>
                  </a:lnTo>
                  <a:lnTo>
                    <a:pt x="1" y="9"/>
                  </a:lnTo>
                  <a:close/>
                </a:path>
              </a:pathLst>
            </a:custGeom>
            <a:solidFill>
              <a:srgbClr val="000000"/>
            </a:solidFill>
            <a:ln w="9525">
              <a:noFill/>
              <a:round/>
              <a:headEnd/>
              <a:tailEnd/>
            </a:ln>
          </p:spPr>
          <p:txBody>
            <a:bodyPr/>
            <a:lstStyle/>
            <a:p>
              <a:endParaRPr lang="he-IL"/>
            </a:p>
          </p:txBody>
        </p:sp>
        <p:sp>
          <p:nvSpPr>
            <p:cNvPr id="41" name="Freeform 48"/>
            <p:cNvSpPr>
              <a:spLocks/>
            </p:cNvSpPr>
            <p:nvPr/>
          </p:nvSpPr>
          <p:spPr bwMode="auto">
            <a:xfrm>
              <a:off x="2289" y="3867"/>
              <a:ext cx="28" cy="348"/>
            </a:xfrm>
            <a:custGeom>
              <a:avLst/>
              <a:gdLst>
                <a:gd name="T0" fmla="*/ 46 w 56"/>
                <a:gd name="T1" fmla="*/ 4 h 696"/>
                <a:gd name="T2" fmla="*/ 34 w 56"/>
                <a:gd name="T3" fmla="*/ 88 h 696"/>
                <a:gd name="T4" fmla="*/ 22 w 56"/>
                <a:gd name="T5" fmla="*/ 174 h 696"/>
                <a:gd name="T6" fmla="*/ 13 w 56"/>
                <a:gd name="T7" fmla="*/ 260 h 696"/>
                <a:gd name="T8" fmla="*/ 6 w 56"/>
                <a:gd name="T9" fmla="*/ 346 h 696"/>
                <a:gd name="T10" fmla="*/ 0 w 56"/>
                <a:gd name="T11" fmla="*/ 432 h 696"/>
                <a:gd name="T12" fmla="*/ 2 w 56"/>
                <a:gd name="T13" fmla="*/ 518 h 696"/>
                <a:gd name="T14" fmla="*/ 7 w 56"/>
                <a:gd name="T15" fmla="*/ 604 h 696"/>
                <a:gd name="T16" fmla="*/ 20 w 56"/>
                <a:gd name="T17" fmla="*/ 690 h 696"/>
                <a:gd name="T18" fmla="*/ 21 w 56"/>
                <a:gd name="T19" fmla="*/ 692 h 696"/>
                <a:gd name="T20" fmla="*/ 22 w 56"/>
                <a:gd name="T21" fmla="*/ 695 h 696"/>
                <a:gd name="T22" fmla="*/ 25 w 56"/>
                <a:gd name="T23" fmla="*/ 696 h 696"/>
                <a:gd name="T24" fmla="*/ 28 w 56"/>
                <a:gd name="T25" fmla="*/ 696 h 696"/>
                <a:gd name="T26" fmla="*/ 30 w 56"/>
                <a:gd name="T27" fmla="*/ 695 h 696"/>
                <a:gd name="T28" fmla="*/ 33 w 56"/>
                <a:gd name="T29" fmla="*/ 692 h 696"/>
                <a:gd name="T30" fmla="*/ 34 w 56"/>
                <a:gd name="T31" fmla="*/ 690 h 696"/>
                <a:gd name="T32" fmla="*/ 34 w 56"/>
                <a:gd name="T33" fmla="*/ 687 h 696"/>
                <a:gd name="T34" fmla="*/ 24 w 56"/>
                <a:gd name="T35" fmla="*/ 603 h 696"/>
                <a:gd name="T36" fmla="*/ 19 w 56"/>
                <a:gd name="T37" fmla="*/ 517 h 696"/>
                <a:gd name="T38" fmla="*/ 19 w 56"/>
                <a:gd name="T39" fmla="*/ 432 h 696"/>
                <a:gd name="T40" fmla="*/ 22 w 56"/>
                <a:gd name="T41" fmla="*/ 346 h 696"/>
                <a:gd name="T42" fmla="*/ 30 w 56"/>
                <a:gd name="T43" fmla="*/ 260 h 696"/>
                <a:gd name="T44" fmla="*/ 38 w 56"/>
                <a:gd name="T45" fmla="*/ 176 h 696"/>
                <a:gd name="T46" fmla="*/ 47 w 56"/>
                <a:gd name="T47" fmla="*/ 90 h 696"/>
                <a:gd name="T48" fmla="*/ 56 w 56"/>
                <a:gd name="T49" fmla="*/ 5 h 696"/>
                <a:gd name="T50" fmla="*/ 56 w 56"/>
                <a:gd name="T51" fmla="*/ 4 h 696"/>
                <a:gd name="T52" fmla="*/ 55 w 56"/>
                <a:gd name="T53" fmla="*/ 1 h 696"/>
                <a:gd name="T54" fmla="*/ 54 w 56"/>
                <a:gd name="T55" fmla="*/ 0 h 696"/>
                <a:gd name="T56" fmla="*/ 52 w 56"/>
                <a:gd name="T57" fmla="*/ 0 h 696"/>
                <a:gd name="T58" fmla="*/ 50 w 56"/>
                <a:gd name="T59" fmla="*/ 0 h 696"/>
                <a:gd name="T60" fmla="*/ 49 w 56"/>
                <a:gd name="T61" fmla="*/ 1 h 696"/>
                <a:gd name="T62" fmla="*/ 47 w 56"/>
                <a:gd name="T63" fmla="*/ 3 h 696"/>
                <a:gd name="T64" fmla="*/ 46 w 56"/>
                <a:gd name="T65" fmla="*/ 4 h 696"/>
                <a:gd name="T66" fmla="*/ 46 w 56"/>
                <a:gd name="T67" fmla="*/ 4 h 6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6"/>
                <a:gd name="T103" fmla="*/ 0 h 696"/>
                <a:gd name="T104" fmla="*/ 56 w 56"/>
                <a:gd name="T105" fmla="*/ 696 h 6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6" h="696">
                  <a:moveTo>
                    <a:pt x="46" y="4"/>
                  </a:moveTo>
                  <a:lnTo>
                    <a:pt x="34" y="88"/>
                  </a:lnTo>
                  <a:lnTo>
                    <a:pt x="22" y="174"/>
                  </a:lnTo>
                  <a:lnTo>
                    <a:pt x="13" y="260"/>
                  </a:lnTo>
                  <a:lnTo>
                    <a:pt x="6" y="346"/>
                  </a:lnTo>
                  <a:lnTo>
                    <a:pt x="0" y="432"/>
                  </a:lnTo>
                  <a:lnTo>
                    <a:pt x="2" y="518"/>
                  </a:lnTo>
                  <a:lnTo>
                    <a:pt x="7" y="604"/>
                  </a:lnTo>
                  <a:lnTo>
                    <a:pt x="20" y="690"/>
                  </a:lnTo>
                  <a:lnTo>
                    <a:pt x="21" y="692"/>
                  </a:lnTo>
                  <a:lnTo>
                    <a:pt x="22" y="695"/>
                  </a:lnTo>
                  <a:lnTo>
                    <a:pt x="25" y="696"/>
                  </a:lnTo>
                  <a:lnTo>
                    <a:pt x="28" y="696"/>
                  </a:lnTo>
                  <a:lnTo>
                    <a:pt x="30" y="695"/>
                  </a:lnTo>
                  <a:lnTo>
                    <a:pt x="33" y="692"/>
                  </a:lnTo>
                  <a:lnTo>
                    <a:pt x="34" y="690"/>
                  </a:lnTo>
                  <a:lnTo>
                    <a:pt x="34" y="687"/>
                  </a:lnTo>
                  <a:lnTo>
                    <a:pt x="24" y="603"/>
                  </a:lnTo>
                  <a:lnTo>
                    <a:pt x="19" y="517"/>
                  </a:lnTo>
                  <a:lnTo>
                    <a:pt x="19" y="432"/>
                  </a:lnTo>
                  <a:lnTo>
                    <a:pt x="22" y="346"/>
                  </a:lnTo>
                  <a:lnTo>
                    <a:pt x="30" y="260"/>
                  </a:lnTo>
                  <a:lnTo>
                    <a:pt x="38" y="176"/>
                  </a:lnTo>
                  <a:lnTo>
                    <a:pt x="47" y="90"/>
                  </a:lnTo>
                  <a:lnTo>
                    <a:pt x="56" y="5"/>
                  </a:lnTo>
                  <a:lnTo>
                    <a:pt x="56" y="4"/>
                  </a:lnTo>
                  <a:lnTo>
                    <a:pt x="55" y="1"/>
                  </a:lnTo>
                  <a:lnTo>
                    <a:pt x="54" y="0"/>
                  </a:lnTo>
                  <a:lnTo>
                    <a:pt x="52" y="0"/>
                  </a:lnTo>
                  <a:lnTo>
                    <a:pt x="50" y="0"/>
                  </a:lnTo>
                  <a:lnTo>
                    <a:pt x="49" y="1"/>
                  </a:lnTo>
                  <a:lnTo>
                    <a:pt x="47" y="3"/>
                  </a:lnTo>
                  <a:lnTo>
                    <a:pt x="46" y="4"/>
                  </a:lnTo>
                  <a:close/>
                </a:path>
              </a:pathLst>
            </a:custGeom>
            <a:solidFill>
              <a:srgbClr val="000000"/>
            </a:solidFill>
            <a:ln w="9525">
              <a:noFill/>
              <a:round/>
              <a:headEnd/>
              <a:tailEnd/>
            </a:ln>
          </p:spPr>
          <p:txBody>
            <a:bodyPr/>
            <a:lstStyle/>
            <a:p>
              <a:endParaRPr lang="he-IL"/>
            </a:p>
          </p:txBody>
        </p:sp>
        <p:sp>
          <p:nvSpPr>
            <p:cNvPr id="42" name="Freeform 49"/>
            <p:cNvSpPr>
              <a:spLocks/>
            </p:cNvSpPr>
            <p:nvPr/>
          </p:nvSpPr>
          <p:spPr bwMode="auto">
            <a:xfrm>
              <a:off x="2108" y="3475"/>
              <a:ext cx="16" cy="387"/>
            </a:xfrm>
            <a:custGeom>
              <a:avLst/>
              <a:gdLst>
                <a:gd name="T0" fmla="*/ 29 w 34"/>
                <a:gd name="T1" fmla="*/ 772 h 775"/>
                <a:gd name="T2" fmla="*/ 33 w 34"/>
                <a:gd name="T3" fmla="*/ 759 h 775"/>
                <a:gd name="T4" fmla="*/ 34 w 34"/>
                <a:gd name="T5" fmla="*/ 746 h 775"/>
                <a:gd name="T6" fmla="*/ 33 w 34"/>
                <a:gd name="T7" fmla="*/ 733 h 775"/>
                <a:gd name="T8" fmla="*/ 30 w 34"/>
                <a:gd name="T9" fmla="*/ 720 h 775"/>
                <a:gd name="T10" fmla="*/ 14 w 34"/>
                <a:gd name="T11" fmla="*/ 630 h 775"/>
                <a:gd name="T12" fmla="*/ 9 w 34"/>
                <a:gd name="T13" fmla="*/ 539 h 775"/>
                <a:gd name="T14" fmla="*/ 12 w 34"/>
                <a:gd name="T15" fmla="*/ 451 h 775"/>
                <a:gd name="T16" fmla="*/ 20 w 34"/>
                <a:gd name="T17" fmla="*/ 361 h 775"/>
                <a:gd name="T18" fmla="*/ 27 w 34"/>
                <a:gd name="T19" fmla="*/ 272 h 775"/>
                <a:gd name="T20" fmla="*/ 33 w 34"/>
                <a:gd name="T21" fmla="*/ 184 h 775"/>
                <a:gd name="T22" fmla="*/ 33 w 34"/>
                <a:gd name="T23" fmla="*/ 95 h 775"/>
                <a:gd name="T24" fmla="*/ 24 w 34"/>
                <a:gd name="T25" fmla="*/ 5 h 775"/>
                <a:gd name="T26" fmla="*/ 24 w 34"/>
                <a:gd name="T27" fmla="*/ 4 h 775"/>
                <a:gd name="T28" fmla="*/ 22 w 34"/>
                <a:gd name="T29" fmla="*/ 1 h 775"/>
                <a:gd name="T30" fmla="*/ 20 w 34"/>
                <a:gd name="T31" fmla="*/ 0 h 775"/>
                <a:gd name="T32" fmla="*/ 17 w 34"/>
                <a:gd name="T33" fmla="*/ 0 h 775"/>
                <a:gd name="T34" fmla="*/ 16 w 34"/>
                <a:gd name="T35" fmla="*/ 0 h 775"/>
                <a:gd name="T36" fmla="*/ 13 w 34"/>
                <a:gd name="T37" fmla="*/ 1 h 775"/>
                <a:gd name="T38" fmla="*/ 12 w 34"/>
                <a:gd name="T39" fmla="*/ 4 h 775"/>
                <a:gd name="T40" fmla="*/ 12 w 34"/>
                <a:gd name="T41" fmla="*/ 5 h 775"/>
                <a:gd name="T42" fmla="*/ 17 w 34"/>
                <a:gd name="T43" fmla="*/ 68 h 775"/>
                <a:gd name="T44" fmla="*/ 22 w 34"/>
                <a:gd name="T45" fmla="*/ 130 h 775"/>
                <a:gd name="T46" fmla="*/ 22 w 34"/>
                <a:gd name="T47" fmla="*/ 194 h 775"/>
                <a:gd name="T48" fmla="*/ 20 w 34"/>
                <a:gd name="T49" fmla="*/ 257 h 775"/>
                <a:gd name="T50" fmla="*/ 8 w 34"/>
                <a:gd name="T51" fmla="*/ 373 h 775"/>
                <a:gd name="T52" fmla="*/ 0 w 34"/>
                <a:gd name="T53" fmla="*/ 487 h 775"/>
                <a:gd name="T54" fmla="*/ 3 w 34"/>
                <a:gd name="T55" fmla="*/ 603 h 775"/>
                <a:gd name="T56" fmla="*/ 20 w 34"/>
                <a:gd name="T57" fmla="*/ 720 h 775"/>
                <a:gd name="T58" fmla="*/ 22 w 34"/>
                <a:gd name="T59" fmla="*/ 732 h 775"/>
                <a:gd name="T60" fmla="*/ 24 w 34"/>
                <a:gd name="T61" fmla="*/ 744 h 775"/>
                <a:gd name="T62" fmla="*/ 24 w 34"/>
                <a:gd name="T63" fmla="*/ 757 h 775"/>
                <a:gd name="T64" fmla="*/ 20 w 34"/>
                <a:gd name="T65" fmla="*/ 768 h 775"/>
                <a:gd name="T66" fmla="*/ 20 w 34"/>
                <a:gd name="T67" fmla="*/ 771 h 775"/>
                <a:gd name="T68" fmla="*/ 20 w 34"/>
                <a:gd name="T69" fmla="*/ 773 h 775"/>
                <a:gd name="T70" fmla="*/ 21 w 34"/>
                <a:gd name="T71" fmla="*/ 775 h 775"/>
                <a:gd name="T72" fmla="*/ 22 w 34"/>
                <a:gd name="T73" fmla="*/ 775 h 775"/>
                <a:gd name="T74" fmla="*/ 24 w 34"/>
                <a:gd name="T75" fmla="*/ 775 h 775"/>
                <a:gd name="T76" fmla="*/ 26 w 34"/>
                <a:gd name="T77" fmla="*/ 775 h 775"/>
                <a:gd name="T78" fmla="*/ 27 w 34"/>
                <a:gd name="T79" fmla="*/ 773 h 775"/>
                <a:gd name="T80" fmla="*/ 29 w 34"/>
                <a:gd name="T81" fmla="*/ 772 h 775"/>
                <a:gd name="T82" fmla="*/ 29 w 34"/>
                <a:gd name="T83" fmla="*/ 772 h 7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4"/>
                <a:gd name="T127" fmla="*/ 0 h 775"/>
                <a:gd name="T128" fmla="*/ 34 w 34"/>
                <a:gd name="T129" fmla="*/ 775 h 77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4" h="775">
                  <a:moveTo>
                    <a:pt x="29" y="772"/>
                  </a:moveTo>
                  <a:lnTo>
                    <a:pt x="33" y="759"/>
                  </a:lnTo>
                  <a:lnTo>
                    <a:pt x="34" y="746"/>
                  </a:lnTo>
                  <a:lnTo>
                    <a:pt x="33" y="733"/>
                  </a:lnTo>
                  <a:lnTo>
                    <a:pt x="30" y="720"/>
                  </a:lnTo>
                  <a:lnTo>
                    <a:pt x="14" y="630"/>
                  </a:lnTo>
                  <a:lnTo>
                    <a:pt x="9" y="539"/>
                  </a:lnTo>
                  <a:lnTo>
                    <a:pt x="12" y="451"/>
                  </a:lnTo>
                  <a:lnTo>
                    <a:pt x="20" y="361"/>
                  </a:lnTo>
                  <a:lnTo>
                    <a:pt x="27" y="272"/>
                  </a:lnTo>
                  <a:lnTo>
                    <a:pt x="33" y="184"/>
                  </a:lnTo>
                  <a:lnTo>
                    <a:pt x="33" y="95"/>
                  </a:lnTo>
                  <a:lnTo>
                    <a:pt x="24" y="5"/>
                  </a:lnTo>
                  <a:lnTo>
                    <a:pt x="24" y="4"/>
                  </a:lnTo>
                  <a:lnTo>
                    <a:pt x="22" y="1"/>
                  </a:lnTo>
                  <a:lnTo>
                    <a:pt x="20" y="0"/>
                  </a:lnTo>
                  <a:lnTo>
                    <a:pt x="17" y="0"/>
                  </a:lnTo>
                  <a:lnTo>
                    <a:pt x="16" y="0"/>
                  </a:lnTo>
                  <a:lnTo>
                    <a:pt x="13" y="1"/>
                  </a:lnTo>
                  <a:lnTo>
                    <a:pt x="12" y="4"/>
                  </a:lnTo>
                  <a:lnTo>
                    <a:pt x="12" y="5"/>
                  </a:lnTo>
                  <a:lnTo>
                    <a:pt x="17" y="68"/>
                  </a:lnTo>
                  <a:lnTo>
                    <a:pt x="22" y="130"/>
                  </a:lnTo>
                  <a:lnTo>
                    <a:pt x="22" y="194"/>
                  </a:lnTo>
                  <a:lnTo>
                    <a:pt x="20" y="257"/>
                  </a:lnTo>
                  <a:lnTo>
                    <a:pt x="8" y="373"/>
                  </a:lnTo>
                  <a:lnTo>
                    <a:pt x="0" y="487"/>
                  </a:lnTo>
                  <a:lnTo>
                    <a:pt x="3" y="603"/>
                  </a:lnTo>
                  <a:lnTo>
                    <a:pt x="20" y="720"/>
                  </a:lnTo>
                  <a:lnTo>
                    <a:pt x="22" y="732"/>
                  </a:lnTo>
                  <a:lnTo>
                    <a:pt x="24" y="744"/>
                  </a:lnTo>
                  <a:lnTo>
                    <a:pt x="24" y="757"/>
                  </a:lnTo>
                  <a:lnTo>
                    <a:pt x="20" y="768"/>
                  </a:lnTo>
                  <a:lnTo>
                    <a:pt x="20" y="771"/>
                  </a:lnTo>
                  <a:lnTo>
                    <a:pt x="20" y="773"/>
                  </a:lnTo>
                  <a:lnTo>
                    <a:pt x="21" y="775"/>
                  </a:lnTo>
                  <a:lnTo>
                    <a:pt x="22" y="775"/>
                  </a:lnTo>
                  <a:lnTo>
                    <a:pt x="24" y="775"/>
                  </a:lnTo>
                  <a:lnTo>
                    <a:pt x="26" y="775"/>
                  </a:lnTo>
                  <a:lnTo>
                    <a:pt x="27" y="773"/>
                  </a:lnTo>
                  <a:lnTo>
                    <a:pt x="29" y="772"/>
                  </a:lnTo>
                  <a:close/>
                </a:path>
              </a:pathLst>
            </a:custGeom>
            <a:solidFill>
              <a:srgbClr val="000000"/>
            </a:solidFill>
            <a:ln w="9525">
              <a:noFill/>
              <a:round/>
              <a:headEnd/>
              <a:tailEnd/>
            </a:ln>
          </p:spPr>
          <p:txBody>
            <a:bodyPr/>
            <a:lstStyle/>
            <a:p>
              <a:endParaRPr lang="he-IL"/>
            </a:p>
          </p:txBody>
        </p:sp>
        <p:sp>
          <p:nvSpPr>
            <p:cNvPr id="43" name="Freeform 50"/>
            <p:cNvSpPr>
              <a:spLocks/>
            </p:cNvSpPr>
            <p:nvPr/>
          </p:nvSpPr>
          <p:spPr bwMode="auto">
            <a:xfrm>
              <a:off x="2059" y="3461"/>
              <a:ext cx="54" cy="39"/>
            </a:xfrm>
            <a:custGeom>
              <a:avLst/>
              <a:gdLst>
                <a:gd name="T0" fmla="*/ 11 w 108"/>
                <a:gd name="T1" fmla="*/ 6 h 78"/>
                <a:gd name="T2" fmla="*/ 0 w 108"/>
                <a:gd name="T3" fmla="*/ 36 h 78"/>
                <a:gd name="T4" fmla="*/ 5 w 108"/>
                <a:gd name="T5" fmla="*/ 55 h 78"/>
                <a:gd name="T6" fmla="*/ 5 w 108"/>
                <a:gd name="T7" fmla="*/ 56 h 78"/>
                <a:gd name="T8" fmla="*/ 6 w 108"/>
                <a:gd name="T9" fmla="*/ 58 h 78"/>
                <a:gd name="T10" fmla="*/ 21 w 108"/>
                <a:gd name="T11" fmla="*/ 70 h 78"/>
                <a:gd name="T12" fmla="*/ 45 w 108"/>
                <a:gd name="T13" fmla="*/ 78 h 78"/>
                <a:gd name="T14" fmla="*/ 70 w 108"/>
                <a:gd name="T15" fmla="*/ 77 h 78"/>
                <a:gd name="T16" fmla="*/ 93 w 108"/>
                <a:gd name="T17" fmla="*/ 66 h 78"/>
                <a:gd name="T18" fmla="*/ 108 w 108"/>
                <a:gd name="T19" fmla="*/ 48 h 78"/>
                <a:gd name="T20" fmla="*/ 108 w 108"/>
                <a:gd name="T21" fmla="*/ 44 h 78"/>
                <a:gd name="T22" fmla="*/ 108 w 108"/>
                <a:gd name="T23" fmla="*/ 42 h 78"/>
                <a:gd name="T24" fmla="*/ 99 w 108"/>
                <a:gd name="T25" fmla="*/ 26 h 78"/>
                <a:gd name="T26" fmla="*/ 88 w 108"/>
                <a:gd name="T27" fmla="*/ 15 h 78"/>
                <a:gd name="T28" fmla="*/ 75 w 108"/>
                <a:gd name="T29" fmla="*/ 10 h 78"/>
                <a:gd name="T30" fmla="*/ 61 w 108"/>
                <a:gd name="T31" fmla="*/ 8 h 78"/>
                <a:gd name="T32" fmla="*/ 52 w 108"/>
                <a:gd name="T33" fmla="*/ 6 h 78"/>
                <a:gd name="T34" fmla="*/ 48 w 108"/>
                <a:gd name="T35" fmla="*/ 9 h 78"/>
                <a:gd name="T36" fmla="*/ 47 w 108"/>
                <a:gd name="T37" fmla="*/ 14 h 78"/>
                <a:gd name="T38" fmla="*/ 49 w 108"/>
                <a:gd name="T39" fmla="*/ 17 h 78"/>
                <a:gd name="T40" fmla="*/ 61 w 108"/>
                <a:gd name="T41" fmla="*/ 19 h 78"/>
                <a:gd name="T42" fmla="*/ 79 w 108"/>
                <a:gd name="T43" fmla="*/ 26 h 78"/>
                <a:gd name="T44" fmla="*/ 96 w 108"/>
                <a:gd name="T45" fmla="*/ 47 h 78"/>
                <a:gd name="T46" fmla="*/ 88 w 108"/>
                <a:gd name="T47" fmla="*/ 53 h 78"/>
                <a:gd name="T48" fmla="*/ 82 w 108"/>
                <a:gd name="T49" fmla="*/ 58 h 78"/>
                <a:gd name="T50" fmla="*/ 67 w 108"/>
                <a:gd name="T51" fmla="*/ 65 h 78"/>
                <a:gd name="T52" fmla="*/ 52 w 108"/>
                <a:gd name="T53" fmla="*/ 66 h 78"/>
                <a:gd name="T54" fmla="*/ 36 w 108"/>
                <a:gd name="T55" fmla="*/ 64 h 78"/>
                <a:gd name="T56" fmla="*/ 14 w 108"/>
                <a:gd name="T57" fmla="*/ 49 h 78"/>
                <a:gd name="T58" fmla="*/ 11 w 108"/>
                <a:gd name="T59" fmla="*/ 40 h 78"/>
                <a:gd name="T60" fmla="*/ 13 w 108"/>
                <a:gd name="T61" fmla="*/ 21 h 78"/>
                <a:gd name="T62" fmla="*/ 30 w 108"/>
                <a:gd name="T63" fmla="*/ 9 h 78"/>
                <a:gd name="T64" fmla="*/ 32 w 108"/>
                <a:gd name="T65" fmla="*/ 8 h 78"/>
                <a:gd name="T66" fmla="*/ 34 w 108"/>
                <a:gd name="T67" fmla="*/ 2 h 78"/>
                <a:gd name="T68" fmla="*/ 31 w 108"/>
                <a:gd name="T69" fmla="*/ 1 h 78"/>
                <a:gd name="T70" fmla="*/ 27 w 108"/>
                <a:gd name="T71" fmla="*/ 0 h 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8"/>
                <a:gd name="T109" fmla="*/ 0 h 78"/>
                <a:gd name="T110" fmla="*/ 108 w 108"/>
                <a:gd name="T111" fmla="*/ 78 h 7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8" h="78">
                  <a:moveTo>
                    <a:pt x="27" y="0"/>
                  </a:moveTo>
                  <a:lnTo>
                    <a:pt x="11" y="6"/>
                  </a:lnTo>
                  <a:lnTo>
                    <a:pt x="2" y="19"/>
                  </a:lnTo>
                  <a:lnTo>
                    <a:pt x="0" y="36"/>
                  </a:lnTo>
                  <a:lnTo>
                    <a:pt x="4" y="52"/>
                  </a:lnTo>
                  <a:lnTo>
                    <a:pt x="5" y="55"/>
                  </a:lnTo>
                  <a:lnTo>
                    <a:pt x="5" y="56"/>
                  </a:lnTo>
                  <a:lnTo>
                    <a:pt x="5" y="57"/>
                  </a:lnTo>
                  <a:lnTo>
                    <a:pt x="6" y="58"/>
                  </a:lnTo>
                  <a:lnTo>
                    <a:pt x="10" y="62"/>
                  </a:lnTo>
                  <a:lnTo>
                    <a:pt x="21" y="70"/>
                  </a:lnTo>
                  <a:lnTo>
                    <a:pt x="32" y="75"/>
                  </a:lnTo>
                  <a:lnTo>
                    <a:pt x="45" y="78"/>
                  </a:lnTo>
                  <a:lnTo>
                    <a:pt x="58" y="78"/>
                  </a:lnTo>
                  <a:lnTo>
                    <a:pt x="70" y="77"/>
                  </a:lnTo>
                  <a:lnTo>
                    <a:pt x="83" y="73"/>
                  </a:lnTo>
                  <a:lnTo>
                    <a:pt x="93" y="66"/>
                  </a:lnTo>
                  <a:lnTo>
                    <a:pt x="103" y="56"/>
                  </a:lnTo>
                  <a:lnTo>
                    <a:pt x="108" y="48"/>
                  </a:lnTo>
                  <a:lnTo>
                    <a:pt x="108" y="47"/>
                  </a:lnTo>
                  <a:lnTo>
                    <a:pt x="108" y="44"/>
                  </a:lnTo>
                  <a:lnTo>
                    <a:pt x="108" y="43"/>
                  </a:lnTo>
                  <a:lnTo>
                    <a:pt x="108" y="42"/>
                  </a:lnTo>
                  <a:lnTo>
                    <a:pt x="103" y="32"/>
                  </a:lnTo>
                  <a:lnTo>
                    <a:pt x="99" y="26"/>
                  </a:lnTo>
                  <a:lnTo>
                    <a:pt x="95" y="21"/>
                  </a:lnTo>
                  <a:lnTo>
                    <a:pt x="88" y="15"/>
                  </a:lnTo>
                  <a:lnTo>
                    <a:pt x="82" y="13"/>
                  </a:lnTo>
                  <a:lnTo>
                    <a:pt x="75" y="10"/>
                  </a:lnTo>
                  <a:lnTo>
                    <a:pt x="67" y="8"/>
                  </a:lnTo>
                  <a:lnTo>
                    <a:pt x="61" y="8"/>
                  </a:lnTo>
                  <a:lnTo>
                    <a:pt x="53" y="6"/>
                  </a:lnTo>
                  <a:lnTo>
                    <a:pt x="52" y="6"/>
                  </a:lnTo>
                  <a:lnTo>
                    <a:pt x="49" y="8"/>
                  </a:lnTo>
                  <a:lnTo>
                    <a:pt x="48" y="9"/>
                  </a:lnTo>
                  <a:lnTo>
                    <a:pt x="47" y="12"/>
                  </a:lnTo>
                  <a:lnTo>
                    <a:pt x="47" y="14"/>
                  </a:lnTo>
                  <a:lnTo>
                    <a:pt x="48" y="15"/>
                  </a:lnTo>
                  <a:lnTo>
                    <a:pt x="49" y="17"/>
                  </a:lnTo>
                  <a:lnTo>
                    <a:pt x="52" y="18"/>
                  </a:lnTo>
                  <a:lnTo>
                    <a:pt x="61" y="19"/>
                  </a:lnTo>
                  <a:lnTo>
                    <a:pt x="70" y="22"/>
                  </a:lnTo>
                  <a:lnTo>
                    <a:pt x="79" y="26"/>
                  </a:lnTo>
                  <a:lnTo>
                    <a:pt x="87" y="30"/>
                  </a:lnTo>
                  <a:lnTo>
                    <a:pt x="96" y="47"/>
                  </a:lnTo>
                  <a:lnTo>
                    <a:pt x="96" y="42"/>
                  </a:lnTo>
                  <a:lnTo>
                    <a:pt x="88" y="53"/>
                  </a:lnTo>
                  <a:lnTo>
                    <a:pt x="82" y="58"/>
                  </a:lnTo>
                  <a:lnTo>
                    <a:pt x="75" y="62"/>
                  </a:lnTo>
                  <a:lnTo>
                    <a:pt x="67" y="65"/>
                  </a:lnTo>
                  <a:lnTo>
                    <a:pt x="60" y="66"/>
                  </a:lnTo>
                  <a:lnTo>
                    <a:pt x="52" y="66"/>
                  </a:lnTo>
                  <a:lnTo>
                    <a:pt x="44" y="65"/>
                  </a:lnTo>
                  <a:lnTo>
                    <a:pt x="36" y="64"/>
                  </a:lnTo>
                  <a:lnTo>
                    <a:pt x="28" y="61"/>
                  </a:lnTo>
                  <a:lnTo>
                    <a:pt x="14" y="49"/>
                  </a:lnTo>
                  <a:lnTo>
                    <a:pt x="15" y="53"/>
                  </a:lnTo>
                  <a:lnTo>
                    <a:pt x="11" y="40"/>
                  </a:lnTo>
                  <a:lnTo>
                    <a:pt x="11" y="30"/>
                  </a:lnTo>
                  <a:lnTo>
                    <a:pt x="13" y="21"/>
                  </a:lnTo>
                  <a:lnTo>
                    <a:pt x="19" y="13"/>
                  </a:lnTo>
                  <a:lnTo>
                    <a:pt x="30" y="9"/>
                  </a:lnTo>
                  <a:lnTo>
                    <a:pt x="31" y="9"/>
                  </a:lnTo>
                  <a:lnTo>
                    <a:pt x="32" y="8"/>
                  </a:lnTo>
                  <a:lnTo>
                    <a:pt x="34" y="5"/>
                  </a:lnTo>
                  <a:lnTo>
                    <a:pt x="34" y="2"/>
                  </a:lnTo>
                  <a:lnTo>
                    <a:pt x="32" y="1"/>
                  </a:lnTo>
                  <a:lnTo>
                    <a:pt x="31" y="1"/>
                  </a:lnTo>
                  <a:lnTo>
                    <a:pt x="28" y="0"/>
                  </a:lnTo>
                  <a:lnTo>
                    <a:pt x="27" y="0"/>
                  </a:lnTo>
                  <a:close/>
                </a:path>
              </a:pathLst>
            </a:custGeom>
            <a:solidFill>
              <a:srgbClr val="000000"/>
            </a:solidFill>
            <a:ln w="9525">
              <a:noFill/>
              <a:round/>
              <a:headEnd/>
              <a:tailEnd/>
            </a:ln>
          </p:spPr>
          <p:txBody>
            <a:bodyPr/>
            <a:lstStyle/>
            <a:p>
              <a:endParaRPr lang="he-IL"/>
            </a:p>
          </p:txBody>
        </p:sp>
        <p:sp>
          <p:nvSpPr>
            <p:cNvPr id="44" name="Freeform 51"/>
            <p:cNvSpPr>
              <a:spLocks/>
            </p:cNvSpPr>
            <p:nvPr/>
          </p:nvSpPr>
          <p:spPr bwMode="auto">
            <a:xfrm>
              <a:off x="2044" y="3523"/>
              <a:ext cx="17" cy="331"/>
            </a:xfrm>
            <a:custGeom>
              <a:avLst/>
              <a:gdLst>
                <a:gd name="T0" fmla="*/ 6 w 34"/>
                <a:gd name="T1" fmla="*/ 7 h 663"/>
                <a:gd name="T2" fmla="*/ 15 w 34"/>
                <a:gd name="T3" fmla="*/ 168 h 663"/>
                <a:gd name="T4" fmla="*/ 15 w 34"/>
                <a:gd name="T5" fmla="*/ 330 h 663"/>
                <a:gd name="T6" fmla="*/ 10 w 34"/>
                <a:gd name="T7" fmla="*/ 492 h 663"/>
                <a:gd name="T8" fmla="*/ 0 w 34"/>
                <a:gd name="T9" fmla="*/ 654 h 663"/>
                <a:gd name="T10" fmla="*/ 2 w 34"/>
                <a:gd name="T11" fmla="*/ 656 h 663"/>
                <a:gd name="T12" fmla="*/ 3 w 34"/>
                <a:gd name="T13" fmla="*/ 659 h 663"/>
                <a:gd name="T14" fmla="*/ 6 w 34"/>
                <a:gd name="T15" fmla="*/ 662 h 663"/>
                <a:gd name="T16" fmla="*/ 10 w 34"/>
                <a:gd name="T17" fmla="*/ 663 h 663"/>
                <a:gd name="T18" fmla="*/ 12 w 34"/>
                <a:gd name="T19" fmla="*/ 662 h 663"/>
                <a:gd name="T20" fmla="*/ 15 w 34"/>
                <a:gd name="T21" fmla="*/ 660 h 663"/>
                <a:gd name="T22" fmla="*/ 16 w 34"/>
                <a:gd name="T23" fmla="*/ 658 h 663"/>
                <a:gd name="T24" fmla="*/ 17 w 34"/>
                <a:gd name="T25" fmla="*/ 654 h 663"/>
                <a:gd name="T26" fmla="*/ 28 w 34"/>
                <a:gd name="T27" fmla="*/ 491 h 663"/>
                <a:gd name="T28" fmla="*/ 34 w 34"/>
                <a:gd name="T29" fmla="*/ 330 h 663"/>
                <a:gd name="T30" fmla="*/ 30 w 34"/>
                <a:gd name="T31" fmla="*/ 167 h 663"/>
                <a:gd name="T32" fmla="*/ 15 w 34"/>
                <a:gd name="T33" fmla="*/ 5 h 663"/>
                <a:gd name="T34" fmla="*/ 15 w 34"/>
                <a:gd name="T35" fmla="*/ 4 h 663"/>
                <a:gd name="T36" fmla="*/ 13 w 34"/>
                <a:gd name="T37" fmla="*/ 2 h 663"/>
                <a:gd name="T38" fmla="*/ 11 w 34"/>
                <a:gd name="T39" fmla="*/ 0 h 663"/>
                <a:gd name="T40" fmla="*/ 10 w 34"/>
                <a:gd name="T41" fmla="*/ 0 h 663"/>
                <a:gd name="T42" fmla="*/ 8 w 34"/>
                <a:gd name="T43" fmla="*/ 2 h 663"/>
                <a:gd name="T44" fmla="*/ 7 w 34"/>
                <a:gd name="T45" fmla="*/ 3 h 663"/>
                <a:gd name="T46" fmla="*/ 6 w 34"/>
                <a:gd name="T47" fmla="*/ 4 h 663"/>
                <a:gd name="T48" fmla="*/ 6 w 34"/>
                <a:gd name="T49" fmla="*/ 7 h 663"/>
                <a:gd name="T50" fmla="*/ 6 w 34"/>
                <a:gd name="T51" fmla="*/ 7 h 66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4"/>
                <a:gd name="T79" fmla="*/ 0 h 663"/>
                <a:gd name="T80" fmla="*/ 34 w 34"/>
                <a:gd name="T81" fmla="*/ 663 h 66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4" h="663">
                  <a:moveTo>
                    <a:pt x="6" y="7"/>
                  </a:moveTo>
                  <a:lnTo>
                    <a:pt x="15" y="168"/>
                  </a:lnTo>
                  <a:lnTo>
                    <a:pt x="15" y="330"/>
                  </a:lnTo>
                  <a:lnTo>
                    <a:pt x="10" y="492"/>
                  </a:lnTo>
                  <a:lnTo>
                    <a:pt x="0" y="654"/>
                  </a:lnTo>
                  <a:lnTo>
                    <a:pt x="2" y="656"/>
                  </a:lnTo>
                  <a:lnTo>
                    <a:pt x="3" y="659"/>
                  </a:lnTo>
                  <a:lnTo>
                    <a:pt x="6" y="662"/>
                  </a:lnTo>
                  <a:lnTo>
                    <a:pt x="10" y="663"/>
                  </a:lnTo>
                  <a:lnTo>
                    <a:pt x="12" y="662"/>
                  </a:lnTo>
                  <a:lnTo>
                    <a:pt x="15" y="660"/>
                  </a:lnTo>
                  <a:lnTo>
                    <a:pt x="16" y="658"/>
                  </a:lnTo>
                  <a:lnTo>
                    <a:pt x="17" y="654"/>
                  </a:lnTo>
                  <a:lnTo>
                    <a:pt x="28" y="491"/>
                  </a:lnTo>
                  <a:lnTo>
                    <a:pt x="34" y="330"/>
                  </a:lnTo>
                  <a:lnTo>
                    <a:pt x="30" y="167"/>
                  </a:lnTo>
                  <a:lnTo>
                    <a:pt x="15" y="5"/>
                  </a:lnTo>
                  <a:lnTo>
                    <a:pt x="15" y="4"/>
                  </a:lnTo>
                  <a:lnTo>
                    <a:pt x="13" y="2"/>
                  </a:lnTo>
                  <a:lnTo>
                    <a:pt x="11" y="0"/>
                  </a:lnTo>
                  <a:lnTo>
                    <a:pt x="10" y="0"/>
                  </a:lnTo>
                  <a:lnTo>
                    <a:pt x="8" y="2"/>
                  </a:lnTo>
                  <a:lnTo>
                    <a:pt x="7" y="3"/>
                  </a:lnTo>
                  <a:lnTo>
                    <a:pt x="6" y="4"/>
                  </a:lnTo>
                  <a:lnTo>
                    <a:pt x="6" y="7"/>
                  </a:lnTo>
                  <a:close/>
                </a:path>
              </a:pathLst>
            </a:custGeom>
            <a:solidFill>
              <a:srgbClr val="000000"/>
            </a:solidFill>
            <a:ln w="9525">
              <a:noFill/>
              <a:round/>
              <a:headEnd/>
              <a:tailEnd/>
            </a:ln>
          </p:spPr>
          <p:txBody>
            <a:bodyPr/>
            <a:lstStyle/>
            <a:p>
              <a:endParaRPr lang="he-IL"/>
            </a:p>
          </p:txBody>
        </p:sp>
        <p:sp>
          <p:nvSpPr>
            <p:cNvPr id="45" name="Freeform 52"/>
            <p:cNvSpPr>
              <a:spLocks/>
            </p:cNvSpPr>
            <p:nvPr/>
          </p:nvSpPr>
          <p:spPr bwMode="auto">
            <a:xfrm>
              <a:off x="1957" y="3467"/>
              <a:ext cx="28" cy="388"/>
            </a:xfrm>
            <a:custGeom>
              <a:avLst/>
              <a:gdLst>
                <a:gd name="T0" fmla="*/ 16 w 56"/>
                <a:gd name="T1" fmla="*/ 768 h 774"/>
                <a:gd name="T2" fmla="*/ 18 w 56"/>
                <a:gd name="T3" fmla="*/ 693 h 774"/>
                <a:gd name="T4" fmla="*/ 20 w 56"/>
                <a:gd name="T5" fmla="*/ 618 h 774"/>
                <a:gd name="T6" fmla="*/ 21 w 56"/>
                <a:gd name="T7" fmla="*/ 544 h 774"/>
                <a:gd name="T8" fmla="*/ 21 w 56"/>
                <a:gd name="T9" fmla="*/ 470 h 774"/>
                <a:gd name="T10" fmla="*/ 22 w 56"/>
                <a:gd name="T11" fmla="*/ 449 h 774"/>
                <a:gd name="T12" fmla="*/ 24 w 56"/>
                <a:gd name="T13" fmla="*/ 428 h 774"/>
                <a:gd name="T14" fmla="*/ 26 w 56"/>
                <a:gd name="T15" fmla="*/ 406 h 774"/>
                <a:gd name="T16" fmla="*/ 27 w 56"/>
                <a:gd name="T17" fmla="*/ 385 h 774"/>
                <a:gd name="T18" fmla="*/ 29 w 56"/>
                <a:gd name="T19" fmla="*/ 354 h 774"/>
                <a:gd name="T20" fmla="*/ 27 w 56"/>
                <a:gd name="T21" fmla="*/ 322 h 774"/>
                <a:gd name="T22" fmla="*/ 26 w 56"/>
                <a:gd name="T23" fmla="*/ 291 h 774"/>
                <a:gd name="T24" fmla="*/ 27 w 56"/>
                <a:gd name="T25" fmla="*/ 260 h 774"/>
                <a:gd name="T26" fmla="*/ 37 w 56"/>
                <a:gd name="T27" fmla="*/ 196 h 774"/>
                <a:gd name="T28" fmla="*/ 46 w 56"/>
                <a:gd name="T29" fmla="*/ 134 h 774"/>
                <a:gd name="T30" fmla="*/ 54 w 56"/>
                <a:gd name="T31" fmla="*/ 71 h 774"/>
                <a:gd name="T32" fmla="*/ 56 w 56"/>
                <a:gd name="T33" fmla="*/ 7 h 774"/>
                <a:gd name="T34" fmla="*/ 56 w 56"/>
                <a:gd name="T35" fmla="*/ 5 h 774"/>
                <a:gd name="T36" fmla="*/ 55 w 56"/>
                <a:gd name="T37" fmla="*/ 2 h 774"/>
                <a:gd name="T38" fmla="*/ 52 w 56"/>
                <a:gd name="T39" fmla="*/ 1 h 774"/>
                <a:gd name="T40" fmla="*/ 50 w 56"/>
                <a:gd name="T41" fmla="*/ 0 h 774"/>
                <a:gd name="T42" fmla="*/ 47 w 56"/>
                <a:gd name="T43" fmla="*/ 0 h 774"/>
                <a:gd name="T44" fmla="*/ 44 w 56"/>
                <a:gd name="T45" fmla="*/ 2 h 774"/>
                <a:gd name="T46" fmla="*/ 43 w 56"/>
                <a:gd name="T47" fmla="*/ 3 h 774"/>
                <a:gd name="T48" fmla="*/ 43 w 56"/>
                <a:gd name="T49" fmla="*/ 6 h 774"/>
                <a:gd name="T50" fmla="*/ 38 w 56"/>
                <a:gd name="T51" fmla="*/ 70 h 774"/>
                <a:gd name="T52" fmla="*/ 30 w 56"/>
                <a:gd name="T53" fmla="*/ 132 h 774"/>
                <a:gd name="T54" fmla="*/ 20 w 56"/>
                <a:gd name="T55" fmla="*/ 196 h 774"/>
                <a:gd name="T56" fmla="*/ 12 w 56"/>
                <a:gd name="T57" fmla="*/ 259 h 774"/>
                <a:gd name="T58" fmla="*/ 11 w 56"/>
                <a:gd name="T59" fmla="*/ 295 h 774"/>
                <a:gd name="T60" fmla="*/ 12 w 56"/>
                <a:gd name="T61" fmla="*/ 332 h 774"/>
                <a:gd name="T62" fmla="*/ 12 w 56"/>
                <a:gd name="T63" fmla="*/ 369 h 774"/>
                <a:gd name="T64" fmla="*/ 9 w 56"/>
                <a:gd name="T65" fmla="*/ 406 h 774"/>
                <a:gd name="T66" fmla="*/ 3 w 56"/>
                <a:gd name="T67" fmla="*/ 489 h 774"/>
                <a:gd name="T68" fmla="*/ 1 w 56"/>
                <a:gd name="T69" fmla="*/ 571 h 774"/>
                <a:gd name="T70" fmla="*/ 3 w 56"/>
                <a:gd name="T71" fmla="*/ 653 h 774"/>
                <a:gd name="T72" fmla="*/ 0 w 56"/>
                <a:gd name="T73" fmla="*/ 736 h 774"/>
                <a:gd name="T74" fmla="*/ 0 w 56"/>
                <a:gd name="T75" fmla="*/ 746 h 774"/>
                <a:gd name="T76" fmla="*/ 3 w 56"/>
                <a:gd name="T77" fmla="*/ 753 h 774"/>
                <a:gd name="T78" fmla="*/ 5 w 56"/>
                <a:gd name="T79" fmla="*/ 761 h 774"/>
                <a:gd name="T80" fmla="*/ 7 w 56"/>
                <a:gd name="T81" fmla="*/ 769 h 774"/>
                <a:gd name="T82" fmla="*/ 7 w 56"/>
                <a:gd name="T83" fmla="*/ 772 h 774"/>
                <a:gd name="T84" fmla="*/ 8 w 56"/>
                <a:gd name="T85" fmla="*/ 773 h 774"/>
                <a:gd name="T86" fmla="*/ 11 w 56"/>
                <a:gd name="T87" fmla="*/ 774 h 774"/>
                <a:gd name="T88" fmla="*/ 12 w 56"/>
                <a:gd name="T89" fmla="*/ 774 h 774"/>
                <a:gd name="T90" fmla="*/ 13 w 56"/>
                <a:gd name="T91" fmla="*/ 773 h 774"/>
                <a:gd name="T92" fmla="*/ 16 w 56"/>
                <a:gd name="T93" fmla="*/ 772 h 774"/>
                <a:gd name="T94" fmla="*/ 16 w 56"/>
                <a:gd name="T95" fmla="*/ 769 h 774"/>
                <a:gd name="T96" fmla="*/ 16 w 56"/>
                <a:gd name="T97" fmla="*/ 768 h 774"/>
                <a:gd name="T98" fmla="*/ 16 w 56"/>
                <a:gd name="T99" fmla="*/ 768 h 77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6"/>
                <a:gd name="T151" fmla="*/ 0 h 774"/>
                <a:gd name="T152" fmla="*/ 56 w 56"/>
                <a:gd name="T153" fmla="*/ 774 h 77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6" h="774">
                  <a:moveTo>
                    <a:pt x="16" y="768"/>
                  </a:moveTo>
                  <a:lnTo>
                    <a:pt x="18" y="693"/>
                  </a:lnTo>
                  <a:lnTo>
                    <a:pt x="20" y="618"/>
                  </a:lnTo>
                  <a:lnTo>
                    <a:pt x="21" y="544"/>
                  </a:lnTo>
                  <a:lnTo>
                    <a:pt x="21" y="470"/>
                  </a:lnTo>
                  <a:lnTo>
                    <a:pt x="22" y="449"/>
                  </a:lnTo>
                  <a:lnTo>
                    <a:pt x="24" y="428"/>
                  </a:lnTo>
                  <a:lnTo>
                    <a:pt x="26" y="406"/>
                  </a:lnTo>
                  <a:lnTo>
                    <a:pt x="27" y="385"/>
                  </a:lnTo>
                  <a:lnTo>
                    <a:pt x="29" y="354"/>
                  </a:lnTo>
                  <a:lnTo>
                    <a:pt x="27" y="322"/>
                  </a:lnTo>
                  <a:lnTo>
                    <a:pt x="26" y="291"/>
                  </a:lnTo>
                  <a:lnTo>
                    <a:pt x="27" y="260"/>
                  </a:lnTo>
                  <a:lnTo>
                    <a:pt x="37" y="196"/>
                  </a:lnTo>
                  <a:lnTo>
                    <a:pt x="46" y="134"/>
                  </a:lnTo>
                  <a:lnTo>
                    <a:pt x="54" y="71"/>
                  </a:lnTo>
                  <a:lnTo>
                    <a:pt x="56" y="7"/>
                  </a:lnTo>
                  <a:lnTo>
                    <a:pt x="56" y="5"/>
                  </a:lnTo>
                  <a:lnTo>
                    <a:pt x="55" y="2"/>
                  </a:lnTo>
                  <a:lnTo>
                    <a:pt x="52" y="1"/>
                  </a:lnTo>
                  <a:lnTo>
                    <a:pt x="50" y="0"/>
                  </a:lnTo>
                  <a:lnTo>
                    <a:pt x="47" y="0"/>
                  </a:lnTo>
                  <a:lnTo>
                    <a:pt x="44" y="2"/>
                  </a:lnTo>
                  <a:lnTo>
                    <a:pt x="43" y="3"/>
                  </a:lnTo>
                  <a:lnTo>
                    <a:pt x="43" y="6"/>
                  </a:lnTo>
                  <a:lnTo>
                    <a:pt x="38" y="70"/>
                  </a:lnTo>
                  <a:lnTo>
                    <a:pt x="30" y="132"/>
                  </a:lnTo>
                  <a:lnTo>
                    <a:pt x="20" y="196"/>
                  </a:lnTo>
                  <a:lnTo>
                    <a:pt x="12" y="259"/>
                  </a:lnTo>
                  <a:lnTo>
                    <a:pt x="11" y="295"/>
                  </a:lnTo>
                  <a:lnTo>
                    <a:pt x="12" y="332"/>
                  </a:lnTo>
                  <a:lnTo>
                    <a:pt x="12" y="369"/>
                  </a:lnTo>
                  <a:lnTo>
                    <a:pt x="9" y="406"/>
                  </a:lnTo>
                  <a:lnTo>
                    <a:pt x="3" y="489"/>
                  </a:lnTo>
                  <a:lnTo>
                    <a:pt x="1" y="571"/>
                  </a:lnTo>
                  <a:lnTo>
                    <a:pt x="3" y="653"/>
                  </a:lnTo>
                  <a:lnTo>
                    <a:pt x="0" y="736"/>
                  </a:lnTo>
                  <a:lnTo>
                    <a:pt x="0" y="746"/>
                  </a:lnTo>
                  <a:lnTo>
                    <a:pt x="3" y="753"/>
                  </a:lnTo>
                  <a:lnTo>
                    <a:pt x="5" y="761"/>
                  </a:lnTo>
                  <a:lnTo>
                    <a:pt x="7" y="769"/>
                  </a:lnTo>
                  <a:lnTo>
                    <a:pt x="7" y="772"/>
                  </a:lnTo>
                  <a:lnTo>
                    <a:pt x="8" y="773"/>
                  </a:lnTo>
                  <a:lnTo>
                    <a:pt x="11" y="774"/>
                  </a:lnTo>
                  <a:lnTo>
                    <a:pt x="12" y="774"/>
                  </a:lnTo>
                  <a:lnTo>
                    <a:pt x="13" y="773"/>
                  </a:lnTo>
                  <a:lnTo>
                    <a:pt x="16" y="772"/>
                  </a:lnTo>
                  <a:lnTo>
                    <a:pt x="16" y="769"/>
                  </a:lnTo>
                  <a:lnTo>
                    <a:pt x="16" y="768"/>
                  </a:lnTo>
                  <a:close/>
                </a:path>
              </a:pathLst>
            </a:custGeom>
            <a:solidFill>
              <a:srgbClr val="000000"/>
            </a:solidFill>
            <a:ln w="9525">
              <a:noFill/>
              <a:round/>
              <a:headEnd/>
              <a:tailEnd/>
            </a:ln>
          </p:spPr>
          <p:txBody>
            <a:bodyPr/>
            <a:lstStyle/>
            <a:p>
              <a:endParaRPr lang="he-IL"/>
            </a:p>
          </p:txBody>
        </p:sp>
        <p:sp>
          <p:nvSpPr>
            <p:cNvPr id="46" name="Freeform 53"/>
            <p:cNvSpPr>
              <a:spLocks/>
            </p:cNvSpPr>
            <p:nvPr/>
          </p:nvSpPr>
          <p:spPr bwMode="auto">
            <a:xfrm>
              <a:off x="1901" y="3454"/>
              <a:ext cx="68" cy="39"/>
            </a:xfrm>
            <a:custGeom>
              <a:avLst/>
              <a:gdLst>
                <a:gd name="T0" fmla="*/ 55 w 137"/>
                <a:gd name="T1" fmla="*/ 1 h 76"/>
                <a:gd name="T2" fmla="*/ 37 w 137"/>
                <a:gd name="T3" fmla="*/ 7 h 76"/>
                <a:gd name="T4" fmla="*/ 18 w 137"/>
                <a:gd name="T5" fmla="*/ 18 h 76"/>
                <a:gd name="T6" fmla="*/ 5 w 137"/>
                <a:gd name="T7" fmla="*/ 33 h 76"/>
                <a:gd name="T8" fmla="*/ 0 w 137"/>
                <a:gd name="T9" fmla="*/ 54 h 76"/>
                <a:gd name="T10" fmla="*/ 1 w 137"/>
                <a:gd name="T11" fmla="*/ 56 h 76"/>
                <a:gd name="T12" fmla="*/ 1 w 137"/>
                <a:gd name="T13" fmla="*/ 58 h 76"/>
                <a:gd name="T14" fmla="*/ 18 w 137"/>
                <a:gd name="T15" fmla="*/ 71 h 76"/>
                <a:gd name="T16" fmla="*/ 46 w 137"/>
                <a:gd name="T17" fmla="*/ 76 h 76"/>
                <a:gd name="T18" fmla="*/ 73 w 137"/>
                <a:gd name="T19" fmla="*/ 74 h 76"/>
                <a:gd name="T20" fmla="*/ 99 w 137"/>
                <a:gd name="T21" fmla="*/ 67 h 76"/>
                <a:gd name="T22" fmla="*/ 125 w 137"/>
                <a:gd name="T23" fmla="*/ 54 h 76"/>
                <a:gd name="T24" fmla="*/ 137 w 137"/>
                <a:gd name="T25" fmla="*/ 28 h 76"/>
                <a:gd name="T26" fmla="*/ 126 w 137"/>
                <a:gd name="T27" fmla="*/ 7 h 76"/>
                <a:gd name="T28" fmla="*/ 113 w 137"/>
                <a:gd name="T29" fmla="*/ 1 h 76"/>
                <a:gd name="T30" fmla="*/ 99 w 137"/>
                <a:gd name="T31" fmla="*/ 1 h 76"/>
                <a:gd name="T32" fmla="*/ 85 w 137"/>
                <a:gd name="T33" fmla="*/ 3 h 76"/>
                <a:gd name="T34" fmla="*/ 74 w 137"/>
                <a:gd name="T35" fmla="*/ 6 h 76"/>
                <a:gd name="T36" fmla="*/ 73 w 137"/>
                <a:gd name="T37" fmla="*/ 10 h 76"/>
                <a:gd name="T38" fmla="*/ 74 w 137"/>
                <a:gd name="T39" fmla="*/ 14 h 76"/>
                <a:gd name="T40" fmla="*/ 77 w 137"/>
                <a:gd name="T41" fmla="*/ 16 h 76"/>
                <a:gd name="T42" fmla="*/ 85 w 137"/>
                <a:gd name="T43" fmla="*/ 15 h 76"/>
                <a:gd name="T44" fmla="*/ 99 w 137"/>
                <a:gd name="T45" fmla="*/ 13 h 76"/>
                <a:gd name="T46" fmla="*/ 113 w 137"/>
                <a:gd name="T47" fmla="*/ 14 h 76"/>
                <a:gd name="T48" fmla="*/ 123 w 137"/>
                <a:gd name="T49" fmla="*/ 22 h 76"/>
                <a:gd name="T50" fmla="*/ 117 w 137"/>
                <a:gd name="T51" fmla="*/ 42 h 76"/>
                <a:gd name="T52" fmla="*/ 94 w 137"/>
                <a:gd name="T53" fmla="*/ 58 h 76"/>
                <a:gd name="T54" fmla="*/ 65 w 137"/>
                <a:gd name="T55" fmla="*/ 63 h 76"/>
                <a:gd name="T56" fmla="*/ 37 w 137"/>
                <a:gd name="T57" fmla="*/ 63 h 76"/>
                <a:gd name="T58" fmla="*/ 11 w 137"/>
                <a:gd name="T59" fmla="*/ 52 h 76"/>
                <a:gd name="T60" fmla="*/ 16 w 137"/>
                <a:gd name="T61" fmla="*/ 39 h 76"/>
                <a:gd name="T62" fmla="*/ 26 w 137"/>
                <a:gd name="T63" fmla="*/ 26 h 76"/>
                <a:gd name="T64" fmla="*/ 38 w 137"/>
                <a:gd name="T65" fmla="*/ 18 h 76"/>
                <a:gd name="T66" fmla="*/ 54 w 137"/>
                <a:gd name="T67" fmla="*/ 13 h 76"/>
                <a:gd name="T68" fmla="*/ 68 w 137"/>
                <a:gd name="T69" fmla="*/ 9 h 76"/>
                <a:gd name="T70" fmla="*/ 70 w 137"/>
                <a:gd name="T71" fmla="*/ 7 h 76"/>
                <a:gd name="T72" fmla="*/ 72 w 137"/>
                <a:gd name="T73" fmla="*/ 3 h 76"/>
                <a:gd name="T74" fmla="*/ 69 w 137"/>
                <a:gd name="T75" fmla="*/ 0 h 76"/>
                <a:gd name="T76" fmla="*/ 65 w 137"/>
                <a:gd name="T77" fmla="*/ 0 h 7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37"/>
                <a:gd name="T118" fmla="*/ 0 h 76"/>
                <a:gd name="T119" fmla="*/ 137 w 137"/>
                <a:gd name="T120" fmla="*/ 76 h 7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37" h="76">
                  <a:moveTo>
                    <a:pt x="65" y="0"/>
                  </a:moveTo>
                  <a:lnTo>
                    <a:pt x="55" y="1"/>
                  </a:lnTo>
                  <a:lnTo>
                    <a:pt x="46" y="3"/>
                  </a:lnTo>
                  <a:lnTo>
                    <a:pt x="37" y="7"/>
                  </a:lnTo>
                  <a:lnTo>
                    <a:pt x="27" y="11"/>
                  </a:lnTo>
                  <a:lnTo>
                    <a:pt x="18" y="18"/>
                  </a:lnTo>
                  <a:lnTo>
                    <a:pt x="12" y="24"/>
                  </a:lnTo>
                  <a:lnTo>
                    <a:pt x="5" y="33"/>
                  </a:lnTo>
                  <a:lnTo>
                    <a:pt x="1" y="42"/>
                  </a:lnTo>
                  <a:lnTo>
                    <a:pt x="0" y="54"/>
                  </a:lnTo>
                  <a:lnTo>
                    <a:pt x="0" y="56"/>
                  </a:lnTo>
                  <a:lnTo>
                    <a:pt x="1" y="56"/>
                  </a:lnTo>
                  <a:lnTo>
                    <a:pt x="1" y="57"/>
                  </a:lnTo>
                  <a:lnTo>
                    <a:pt x="1" y="58"/>
                  </a:lnTo>
                  <a:lnTo>
                    <a:pt x="7" y="65"/>
                  </a:lnTo>
                  <a:lnTo>
                    <a:pt x="18" y="71"/>
                  </a:lnTo>
                  <a:lnTo>
                    <a:pt x="31" y="75"/>
                  </a:lnTo>
                  <a:lnTo>
                    <a:pt x="46" y="76"/>
                  </a:lnTo>
                  <a:lnTo>
                    <a:pt x="59" y="76"/>
                  </a:lnTo>
                  <a:lnTo>
                    <a:pt x="73" y="74"/>
                  </a:lnTo>
                  <a:lnTo>
                    <a:pt x="86" y="71"/>
                  </a:lnTo>
                  <a:lnTo>
                    <a:pt x="99" y="67"/>
                  </a:lnTo>
                  <a:lnTo>
                    <a:pt x="112" y="62"/>
                  </a:lnTo>
                  <a:lnTo>
                    <a:pt x="125" y="54"/>
                  </a:lnTo>
                  <a:lnTo>
                    <a:pt x="134" y="42"/>
                  </a:lnTo>
                  <a:lnTo>
                    <a:pt x="137" y="28"/>
                  </a:lnTo>
                  <a:lnTo>
                    <a:pt x="132" y="14"/>
                  </a:lnTo>
                  <a:lnTo>
                    <a:pt x="126" y="7"/>
                  </a:lnTo>
                  <a:lnTo>
                    <a:pt x="120" y="3"/>
                  </a:lnTo>
                  <a:lnTo>
                    <a:pt x="113" y="1"/>
                  </a:lnTo>
                  <a:lnTo>
                    <a:pt x="107" y="0"/>
                  </a:lnTo>
                  <a:lnTo>
                    <a:pt x="99" y="1"/>
                  </a:lnTo>
                  <a:lnTo>
                    <a:pt x="91" y="1"/>
                  </a:lnTo>
                  <a:lnTo>
                    <a:pt x="85" y="3"/>
                  </a:lnTo>
                  <a:lnTo>
                    <a:pt x="77" y="5"/>
                  </a:lnTo>
                  <a:lnTo>
                    <a:pt x="74" y="6"/>
                  </a:lnTo>
                  <a:lnTo>
                    <a:pt x="73" y="7"/>
                  </a:lnTo>
                  <a:lnTo>
                    <a:pt x="73" y="10"/>
                  </a:lnTo>
                  <a:lnTo>
                    <a:pt x="73" y="13"/>
                  </a:lnTo>
                  <a:lnTo>
                    <a:pt x="74" y="14"/>
                  </a:lnTo>
                  <a:lnTo>
                    <a:pt x="76" y="16"/>
                  </a:lnTo>
                  <a:lnTo>
                    <a:pt x="77" y="16"/>
                  </a:lnTo>
                  <a:lnTo>
                    <a:pt x="80" y="16"/>
                  </a:lnTo>
                  <a:lnTo>
                    <a:pt x="85" y="15"/>
                  </a:lnTo>
                  <a:lnTo>
                    <a:pt x="91" y="14"/>
                  </a:lnTo>
                  <a:lnTo>
                    <a:pt x="99" y="13"/>
                  </a:lnTo>
                  <a:lnTo>
                    <a:pt x="107" y="13"/>
                  </a:lnTo>
                  <a:lnTo>
                    <a:pt x="113" y="14"/>
                  </a:lnTo>
                  <a:lnTo>
                    <a:pt x="119" y="16"/>
                  </a:lnTo>
                  <a:lnTo>
                    <a:pt x="123" y="22"/>
                  </a:lnTo>
                  <a:lnTo>
                    <a:pt x="125" y="31"/>
                  </a:lnTo>
                  <a:lnTo>
                    <a:pt x="117" y="42"/>
                  </a:lnTo>
                  <a:lnTo>
                    <a:pt x="107" y="52"/>
                  </a:lnTo>
                  <a:lnTo>
                    <a:pt x="94" y="58"/>
                  </a:lnTo>
                  <a:lnTo>
                    <a:pt x="80" y="62"/>
                  </a:lnTo>
                  <a:lnTo>
                    <a:pt x="65" y="63"/>
                  </a:lnTo>
                  <a:lnTo>
                    <a:pt x="51" y="63"/>
                  </a:lnTo>
                  <a:lnTo>
                    <a:pt x="37" y="63"/>
                  </a:lnTo>
                  <a:lnTo>
                    <a:pt x="22" y="62"/>
                  </a:lnTo>
                  <a:lnTo>
                    <a:pt x="11" y="52"/>
                  </a:lnTo>
                  <a:lnTo>
                    <a:pt x="12" y="56"/>
                  </a:lnTo>
                  <a:lnTo>
                    <a:pt x="16" y="39"/>
                  </a:lnTo>
                  <a:lnTo>
                    <a:pt x="20" y="32"/>
                  </a:lnTo>
                  <a:lnTo>
                    <a:pt x="26" y="26"/>
                  </a:lnTo>
                  <a:lnTo>
                    <a:pt x="31" y="22"/>
                  </a:lnTo>
                  <a:lnTo>
                    <a:pt x="38" y="18"/>
                  </a:lnTo>
                  <a:lnTo>
                    <a:pt x="46" y="15"/>
                  </a:lnTo>
                  <a:lnTo>
                    <a:pt x="54" y="13"/>
                  </a:lnTo>
                  <a:lnTo>
                    <a:pt x="60" y="10"/>
                  </a:lnTo>
                  <a:lnTo>
                    <a:pt x="68" y="9"/>
                  </a:lnTo>
                  <a:lnTo>
                    <a:pt x="69" y="9"/>
                  </a:lnTo>
                  <a:lnTo>
                    <a:pt x="70" y="7"/>
                  </a:lnTo>
                  <a:lnTo>
                    <a:pt x="72" y="5"/>
                  </a:lnTo>
                  <a:lnTo>
                    <a:pt x="72" y="3"/>
                  </a:lnTo>
                  <a:lnTo>
                    <a:pt x="70" y="2"/>
                  </a:lnTo>
                  <a:lnTo>
                    <a:pt x="69" y="0"/>
                  </a:lnTo>
                  <a:lnTo>
                    <a:pt x="67" y="0"/>
                  </a:lnTo>
                  <a:lnTo>
                    <a:pt x="65" y="0"/>
                  </a:lnTo>
                  <a:close/>
                </a:path>
              </a:pathLst>
            </a:custGeom>
            <a:solidFill>
              <a:srgbClr val="000000"/>
            </a:solidFill>
            <a:ln w="9525">
              <a:noFill/>
              <a:round/>
              <a:headEnd/>
              <a:tailEnd/>
            </a:ln>
          </p:spPr>
          <p:txBody>
            <a:bodyPr/>
            <a:lstStyle/>
            <a:p>
              <a:endParaRPr lang="he-IL"/>
            </a:p>
          </p:txBody>
        </p:sp>
        <p:sp>
          <p:nvSpPr>
            <p:cNvPr id="47" name="Freeform 54"/>
            <p:cNvSpPr>
              <a:spLocks/>
            </p:cNvSpPr>
            <p:nvPr/>
          </p:nvSpPr>
          <p:spPr bwMode="auto">
            <a:xfrm>
              <a:off x="1893" y="3528"/>
              <a:ext cx="13" cy="303"/>
            </a:xfrm>
            <a:custGeom>
              <a:avLst/>
              <a:gdLst>
                <a:gd name="T0" fmla="*/ 8 w 28"/>
                <a:gd name="T1" fmla="*/ 4 h 604"/>
                <a:gd name="T2" fmla="*/ 11 w 28"/>
                <a:gd name="T3" fmla="*/ 44 h 604"/>
                <a:gd name="T4" fmla="*/ 13 w 28"/>
                <a:gd name="T5" fmla="*/ 85 h 604"/>
                <a:gd name="T6" fmla="*/ 13 w 28"/>
                <a:gd name="T7" fmla="*/ 126 h 604"/>
                <a:gd name="T8" fmla="*/ 11 w 28"/>
                <a:gd name="T9" fmla="*/ 167 h 604"/>
                <a:gd name="T10" fmla="*/ 4 w 28"/>
                <a:gd name="T11" fmla="*/ 275 h 604"/>
                <a:gd name="T12" fmla="*/ 1 w 28"/>
                <a:gd name="T13" fmla="*/ 381 h 604"/>
                <a:gd name="T14" fmla="*/ 0 w 28"/>
                <a:gd name="T15" fmla="*/ 489 h 604"/>
                <a:gd name="T16" fmla="*/ 1 w 28"/>
                <a:gd name="T17" fmla="*/ 596 h 604"/>
                <a:gd name="T18" fmla="*/ 3 w 28"/>
                <a:gd name="T19" fmla="*/ 599 h 604"/>
                <a:gd name="T20" fmla="*/ 5 w 28"/>
                <a:gd name="T21" fmla="*/ 601 h 604"/>
                <a:gd name="T22" fmla="*/ 8 w 28"/>
                <a:gd name="T23" fmla="*/ 603 h 604"/>
                <a:gd name="T24" fmla="*/ 12 w 28"/>
                <a:gd name="T25" fmla="*/ 604 h 604"/>
                <a:gd name="T26" fmla="*/ 14 w 28"/>
                <a:gd name="T27" fmla="*/ 603 h 604"/>
                <a:gd name="T28" fmla="*/ 17 w 28"/>
                <a:gd name="T29" fmla="*/ 600 h 604"/>
                <a:gd name="T30" fmla="*/ 18 w 28"/>
                <a:gd name="T31" fmla="*/ 597 h 604"/>
                <a:gd name="T32" fmla="*/ 20 w 28"/>
                <a:gd name="T33" fmla="*/ 594 h 604"/>
                <a:gd name="T34" fmla="*/ 21 w 28"/>
                <a:gd name="T35" fmla="*/ 471 h 604"/>
                <a:gd name="T36" fmla="*/ 22 w 28"/>
                <a:gd name="T37" fmla="*/ 350 h 604"/>
                <a:gd name="T38" fmla="*/ 24 w 28"/>
                <a:gd name="T39" fmla="*/ 228 h 604"/>
                <a:gd name="T40" fmla="*/ 28 w 28"/>
                <a:gd name="T41" fmla="*/ 105 h 604"/>
                <a:gd name="T42" fmla="*/ 28 w 28"/>
                <a:gd name="T43" fmla="*/ 79 h 604"/>
                <a:gd name="T44" fmla="*/ 25 w 28"/>
                <a:gd name="T45" fmla="*/ 55 h 604"/>
                <a:gd name="T46" fmla="*/ 21 w 28"/>
                <a:gd name="T47" fmla="*/ 29 h 604"/>
                <a:gd name="T48" fmla="*/ 18 w 28"/>
                <a:gd name="T49" fmla="*/ 4 h 604"/>
                <a:gd name="T50" fmla="*/ 18 w 28"/>
                <a:gd name="T51" fmla="*/ 3 h 604"/>
                <a:gd name="T52" fmla="*/ 17 w 28"/>
                <a:gd name="T53" fmla="*/ 1 h 604"/>
                <a:gd name="T54" fmla="*/ 14 w 28"/>
                <a:gd name="T55" fmla="*/ 0 h 604"/>
                <a:gd name="T56" fmla="*/ 13 w 28"/>
                <a:gd name="T57" fmla="*/ 0 h 604"/>
                <a:gd name="T58" fmla="*/ 12 w 28"/>
                <a:gd name="T59" fmla="*/ 0 h 604"/>
                <a:gd name="T60" fmla="*/ 9 w 28"/>
                <a:gd name="T61" fmla="*/ 1 h 604"/>
                <a:gd name="T62" fmla="*/ 8 w 28"/>
                <a:gd name="T63" fmla="*/ 3 h 604"/>
                <a:gd name="T64" fmla="*/ 8 w 28"/>
                <a:gd name="T65" fmla="*/ 4 h 604"/>
                <a:gd name="T66" fmla="*/ 8 w 28"/>
                <a:gd name="T67" fmla="*/ 4 h 6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8"/>
                <a:gd name="T103" fmla="*/ 0 h 604"/>
                <a:gd name="T104" fmla="*/ 28 w 28"/>
                <a:gd name="T105" fmla="*/ 604 h 60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8" h="604">
                  <a:moveTo>
                    <a:pt x="8" y="4"/>
                  </a:moveTo>
                  <a:lnTo>
                    <a:pt x="11" y="44"/>
                  </a:lnTo>
                  <a:lnTo>
                    <a:pt x="13" y="85"/>
                  </a:lnTo>
                  <a:lnTo>
                    <a:pt x="13" y="126"/>
                  </a:lnTo>
                  <a:lnTo>
                    <a:pt x="11" y="167"/>
                  </a:lnTo>
                  <a:lnTo>
                    <a:pt x="4" y="275"/>
                  </a:lnTo>
                  <a:lnTo>
                    <a:pt x="1" y="381"/>
                  </a:lnTo>
                  <a:lnTo>
                    <a:pt x="0" y="489"/>
                  </a:lnTo>
                  <a:lnTo>
                    <a:pt x="1" y="596"/>
                  </a:lnTo>
                  <a:lnTo>
                    <a:pt x="3" y="599"/>
                  </a:lnTo>
                  <a:lnTo>
                    <a:pt x="5" y="601"/>
                  </a:lnTo>
                  <a:lnTo>
                    <a:pt x="8" y="603"/>
                  </a:lnTo>
                  <a:lnTo>
                    <a:pt x="12" y="604"/>
                  </a:lnTo>
                  <a:lnTo>
                    <a:pt x="14" y="603"/>
                  </a:lnTo>
                  <a:lnTo>
                    <a:pt x="17" y="600"/>
                  </a:lnTo>
                  <a:lnTo>
                    <a:pt x="18" y="597"/>
                  </a:lnTo>
                  <a:lnTo>
                    <a:pt x="20" y="594"/>
                  </a:lnTo>
                  <a:lnTo>
                    <a:pt x="21" y="471"/>
                  </a:lnTo>
                  <a:lnTo>
                    <a:pt x="22" y="350"/>
                  </a:lnTo>
                  <a:lnTo>
                    <a:pt x="24" y="228"/>
                  </a:lnTo>
                  <a:lnTo>
                    <a:pt x="28" y="105"/>
                  </a:lnTo>
                  <a:lnTo>
                    <a:pt x="28" y="79"/>
                  </a:lnTo>
                  <a:lnTo>
                    <a:pt x="25" y="55"/>
                  </a:lnTo>
                  <a:lnTo>
                    <a:pt x="21" y="29"/>
                  </a:lnTo>
                  <a:lnTo>
                    <a:pt x="18" y="4"/>
                  </a:lnTo>
                  <a:lnTo>
                    <a:pt x="18" y="3"/>
                  </a:lnTo>
                  <a:lnTo>
                    <a:pt x="17" y="1"/>
                  </a:lnTo>
                  <a:lnTo>
                    <a:pt x="14" y="0"/>
                  </a:lnTo>
                  <a:lnTo>
                    <a:pt x="13" y="0"/>
                  </a:lnTo>
                  <a:lnTo>
                    <a:pt x="12" y="0"/>
                  </a:lnTo>
                  <a:lnTo>
                    <a:pt x="9" y="1"/>
                  </a:lnTo>
                  <a:lnTo>
                    <a:pt x="8" y="3"/>
                  </a:lnTo>
                  <a:lnTo>
                    <a:pt x="8" y="4"/>
                  </a:lnTo>
                  <a:close/>
                </a:path>
              </a:pathLst>
            </a:custGeom>
            <a:solidFill>
              <a:srgbClr val="000000"/>
            </a:solidFill>
            <a:ln w="9525">
              <a:noFill/>
              <a:round/>
              <a:headEnd/>
              <a:tailEnd/>
            </a:ln>
          </p:spPr>
          <p:txBody>
            <a:bodyPr/>
            <a:lstStyle/>
            <a:p>
              <a:endParaRPr lang="he-IL"/>
            </a:p>
          </p:txBody>
        </p:sp>
        <p:sp>
          <p:nvSpPr>
            <p:cNvPr id="48" name="Freeform 55"/>
            <p:cNvSpPr>
              <a:spLocks/>
            </p:cNvSpPr>
            <p:nvPr/>
          </p:nvSpPr>
          <p:spPr bwMode="auto">
            <a:xfrm>
              <a:off x="1887" y="3844"/>
              <a:ext cx="61" cy="33"/>
            </a:xfrm>
            <a:custGeom>
              <a:avLst/>
              <a:gdLst>
                <a:gd name="T0" fmla="*/ 2 w 123"/>
                <a:gd name="T1" fmla="*/ 8 h 67"/>
                <a:gd name="T2" fmla="*/ 10 w 123"/>
                <a:gd name="T3" fmla="*/ 24 h 67"/>
                <a:gd name="T4" fmla="*/ 20 w 123"/>
                <a:gd name="T5" fmla="*/ 38 h 67"/>
                <a:gd name="T6" fmla="*/ 34 w 123"/>
                <a:gd name="T7" fmla="*/ 50 h 67"/>
                <a:gd name="T8" fmla="*/ 49 w 123"/>
                <a:gd name="T9" fmla="*/ 59 h 67"/>
                <a:gd name="T10" fmla="*/ 66 w 123"/>
                <a:gd name="T11" fmla="*/ 64 h 67"/>
                <a:gd name="T12" fmla="*/ 83 w 123"/>
                <a:gd name="T13" fmla="*/ 67 h 67"/>
                <a:gd name="T14" fmla="*/ 99 w 123"/>
                <a:gd name="T15" fmla="*/ 65 h 67"/>
                <a:gd name="T16" fmla="*/ 116 w 123"/>
                <a:gd name="T17" fmla="*/ 59 h 67"/>
                <a:gd name="T18" fmla="*/ 120 w 123"/>
                <a:gd name="T19" fmla="*/ 58 h 67"/>
                <a:gd name="T20" fmla="*/ 122 w 123"/>
                <a:gd name="T21" fmla="*/ 55 h 67"/>
                <a:gd name="T22" fmla="*/ 123 w 123"/>
                <a:gd name="T23" fmla="*/ 51 h 67"/>
                <a:gd name="T24" fmla="*/ 123 w 123"/>
                <a:gd name="T25" fmla="*/ 49 h 67"/>
                <a:gd name="T26" fmla="*/ 122 w 123"/>
                <a:gd name="T27" fmla="*/ 45 h 67"/>
                <a:gd name="T28" fmla="*/ 119 w 123"/>
                <a:gd name="T29" fmla="*/ 43 h 67"/>
                <a:gd name="T30" fmla="*/ 115 w 123"/>
                <a:gd name="T31" fmla="*/ 42 h 67"/>
                <a:gd name="T32" fmla="*/ 112 w 123"/>
                <a:gd name="T33" fmla="*/ 42 h 67"/>
                <a:gd name="T34" fmla="*/ 98 w 123"/>
                <a:gd name="T35" fmla="*/ 47 h 67"/>
                <a:gd name="T36" fmla="*/ 84 w 123"/>
                <a:gd name="T37" fmla="*/ 49 h 67"/>
                <a:gd name="T38" fmla="*/ 69 w 123"/>
                <a:gd name="T39" fmla="*/ 47 h 67"/>
                <a:gd name="T40" fmla="*/ 55 w 123"/>
                <a:gd name="T41" fmla="*/ 42 h 67"/>
                <a:gd name="T42" fmla="*/ 42 w 123"/>
                <a:gd name="T43" fmla="*/ 35 h 67"/>
                <a:gd name="T44" fmla="*/ 30 w 123"/>
                <a:gd name="T45" fmla="*/ 26 h 67"/>
                <a:gd name="T46" fmla="*/ 20 w 123"/>
                <a:gd name="T47" fmla="*/ 15 h 67"/>
                <a:gd name="T48" fmla="*/ 11 w 123"/>
                <a:gd name="T49" fmla="*/ 3 h 67"/>
                <a:gd name="T50" fmla="*/ 10 w 123"/>
                <a:gd name="T51" fmla="*/ 2 h 67"/>
                <a:gd name="T52" fmla="*/ 7 w 123"/>
                <a:gd name="T53" fmla="*/ 0 h 67"/>
                <a:gd name="T54" fmla="*/ 6 w 123"/>
                <a:gd name="T55" fmla="*/ 0 h 67"/>
                <a:gd name="T56" fmla="*/ 3 w 123"/>
                <a:gd name="T57" fmla="*/ 0 h 67"/>
                <a:gd name="T58" fmla="*/ 2 w 123"/>
                <a:gd name="T59" fmla="*/ 2 h 67"/>
                <a:gd name="T60" fmla="*/ 0 w 123"/>
                <a:gd name="T61" fmla="*/ 4 h 67"/>
                <a:gd name="T62" fmla="*/ 0 w 123"/>
                <a:gd name="T63" fmla="*/ 6 h 67"/>
                <a:gd name="T64" fmla="*/ 2 w 123"/>
                <a:gd name="T65" fmla="*/ 8 h 67"/>
                <a:gd name="T66" fmla="*/ 2 w 123"/>
                <a:gd name="T67" fmla="*/ 8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3"/>
                <a:gd name="T103" fmla="*/ 0 h 67"/>
                <a:gd name="T104" fmla="*/ 123 w 123"/>
                <a:gd name="T105" fmla="*/ 67 h 6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3" h="67">
                  <a:moveTo>
                    <a:pt x="2" y="8"/>
                  </a:moveTo>
                  <a:lnTo>
                    <a:pt x="10" y="24"/>
                  </a:lnTo>
                  <a:lnTo>
                    <a:pt x="20" y="38"/>
                  </a:lnTo>
                  <a:lnTo>
                    <a:pt x="34" y="50"/>
                  </a:lnTo>
                  <a:lnTo>
                    <a:pt x="49" y="59"/>
                  </a:lnTo>
                  <a:lnTo>
                    <a:pt x="66" y="64"/>
                  </a:lnTo>
                  <a:lnTo>
                    <a:pt x="83" y="67"/>
                  </a:lnTo>
                  <a:lnTo>
                    <a:pt x="99" y="65"/>
                  </a:lnTo>
                  <a:lnTo>
                    <a:pt x="116" y="59"/>
                  </a:lnTo>
                  <a:lnTo>
                    <a:pt x="120" y="58"/>
                  </a:lnTo>
                  <a:lnTo>
                    <a:pt x="122" y="55"/>
                  </a:lnTo>
                  <a:lnTo>
                    <a:pt x="123" y="51"/>
                  </a:lnTo>
                  <a:lnTo>
                    <a:pt x="123" y="49"/>
                  </a:lnTo>
                  <a:lnTo>
                    <a:pt x="122" y="45"/>
                  </a:lnTo>
                  <a:lnTo>
                    <a:pt x="119" y="43"/>
                  </a:lnTo>
                  <a:lnTo>
                    <a:pt x="115" y="42"/>
                  </a:lnTo>
                  <a:lnTo>
                    <a:pt x="112" y="42"/>
                  </a:lnTo>
                  <a:lnTo>
                    <a:pt x="98" y="47"/>
                  </a:lnTo>
                  <a:lnTo>
                    <a:pt x="84" y="49"/>
                  </a:lnTo>
                  <a:lnTo>
                    <a:pt x="69" y="47"/>
                  </a:lnTo>
                  <a:lnTo>
                    <a:pt x="55" y="42"/>
                  </a:lnTo>
                  <a:lnTo>
                    <a:pt x="42" y="35"/>
                  </a:lnTo>
                  <a:lnTo>
                    <a:pt x="30" y="26"/>
                  </a:lnTo>
                  <a:lnTo>
                    <a:pt x="20" y="15"/>
                  </a:lnTo>
                  <a:lnTo>
                    <a:pt x="11" y="3"/>
                  </a:lnTo>
                  <a:lnTo>
                    <a:pt x="10" y="2"/>
                  </a:lnTo>
                  <a:lnTo>
                    <a:pt x="7" y="0"/>
                  </a:lnTo>
                  <a:lnTo>
                    <a:pt x="6" y="0"/>
                  </a:lnTo>
                  <a:lnTo>
                    <a:pt x="3" y="0"/>
                  </a:lnTo>
                  <a:lnTo>
                    <a:pt x="2" y="2"/>
                  </a:lnTo>
                  <a:lnTo>
                    <a:pt x="0" y="4"/>
                  </a:lnTo>
                  <a:lnTo>
                    <a:pt x="0" y="6"/>
                  </a:lnTo>
                  <a:lnTo>
                    <a:pt x="2" y="8"/>
                  </a:lnTo>
                  <a:close/>
                </a:path>
              </a:pathLst>
            </a:custGeom>
            <a:solidFill>
              <a:srgbClr val="000000"/>
            </a:solidFill>
            <a:ln w="9525">
              <a:noFill/>
              <a:round/>
              <a:headEnd/>
              <a:tailEnd/>
            </a:ln>
          </p:spPr>
          <p:txBody>
            <a:bodyPr/>
            <a:lstStyle/>
            <a:p>
              <a:endParaRPr lang="he-IL"/>
            </a:p>
          </p:txBody>
        </p:sp>
        <p:sp>
          <p:nvSpPr>
            <p:cNvPr id="49" name="Freeform 56"/>
            <p:cNvSpPr>
              <a:spLocks/>
            </p:cNvSpPr>
            <p:nvPr/>
          </p:nvSpPr>
          <p:spPr bwMode="auto">
            <a:xfrm>
              <a:off x="2055" y="3860"/>
              <a:ext cx="62" cy="19"/>
            </a:xfrm>
            <a:custGeom>
              <a:avLst/>
              <a:gdLst>
                <a:gd name="T0" fmla="*/ 1 w 123"/>
                <a:gd name="T1" fmla="*/ 9 h 37"/>
                <a:gd name="T2" fmla="*/ 14 w 123"/>
                <a:gd name="T3" fmla="*/ 18 h 37"/>
                <a:gd name="T4" fmla="*/ 28 w 123"/>
                <a:gd name="T5" fmla="*/ 26 h 37"/>
                <a:gd name="T6" fmla="*/ 43 w 123"/>
                <a:gd name="T7" fmla="*/ 32 h 37"/>
                <a:gd name="T8" fmla="*/ 58 w 123"/>
                <a:gd name="T9" fmla="*/ 36 h 37"/>
                <a:gd name="T10" fmla="*/ 74 w 123"/>
                <a:gd name="T11" fmla="*/ 37 h 37"/>
                <a:gd name="T12" fmla="*/ 89 w 123"/>
                <a:gd name="T13" fmla="*/ 36 h 37"/>
                <a:gd name="T14" fmla="*/ 105 w 123"/>
                <a:gd name="T15" fmla="*/ 32 h 37"/>
                <a:gd name="T16" fmla="*/ 121 w 123"/>
                <a:gd name="T17" fmla="*/ 26 h 37"/>
                <a:gd name="T18" fmla="*/ 122 w 123"/>
                <a:gd name="T19" fmla="*/ 24 h 37"/>
                <a:gd name="T20" fmla="*/ 123 w 123"/>
                <a:gd name="T21" fmla="*/ 22 h 37"/>
                <a:gd name="T22" fmla="*/ 123 w 123"/>
                <a:gd name="T23" fmla="*/ 19 h 37"/>
                <a:gd name="T24" fmla="*/ 122 w 123"/>
                <a:gd name="T25" fmla="*/ 17 h 37"/>
                <a:gd name="T26" fmla="*/ 121 w 123"/>
                <a:gd name="T27" fmla="*/ 15 h 37"/>
                <a:gd name="T28" fmla="*/ 118 w 123"/>
                <a:gd name="T29" fmla="*/ 14 h 37"/>
                <a:gd name="T30" fmla="*/ 116 w 123"/>
                <a:gd name="T31" fmla="*/ 14 h 37"/>
                <a:gd name="T32" fmla="*/ 113 w 123"/>
                <a:gd name="T33" fmla="*/ 14 h 37"/>
                <a:gd name="T34" fmla="*/ 100 w 123"/>
                <a:gd name="T35" fmla="*/ 19 h 37"/>
                <a:gd name="T36" fmla="*/ 86 w 123"/>
                <a:gd name="T37" fmla="*/ 23 h 37"/>
                <a:gd name="T38" fmla="*/ 73 w 123"/>
                <a:gd name="T39" fmla="*/ 23 h 37"/>
                <a:gd name="T40" fmla="*/ 58 w 123"/>
                <a:gd name="T41" fmla="*/ 22 h 37"/>
                <a:gd name="T42" fmla="*/ 45 w 123"/>
                <a:gd name="T43" fmla="*/ 19 h 37"/>
                <a:gd name="T44" fmla="*/ 32 w 123"/>
                <a:gd name="T45" fmla="*/ 14 h 37"/>
                <a:gd name="T46" fmla="*/ 19 w 123"/>
                <a:gd name="T47" fmla="*/ 7 h 37"/>
                <a:gd name="T48" fmla="*/ 7 w 123"/>
                <a:gd name="T49" fmla="*/ 0 h 37"/>
                <a:gd name="T50" fmla="*/ 5 w 123"/>
                <a:gd name="T51" fmla="*/ 0 h 37"/>
                <a:gd name="T52" fmla="*/ 3 w 123"/>
                <a:gd name="T53" fmla="*/ 0 h 37"/>
                <a:gd name="T54" fmla="*/ 1 w 123"/>
                <a:gd name="T55" fmla="*/ 1 h 37"/>
                <a:gd name="T56" fmla="*/ 0 w 123"/>
                <a:gd name="T57" fmla="*/ 2 h 37"/>
                <a:gd name="T58" fmla="*/ 0 w 123"/>
                <a:gd name="T59" fmla="*/ 3 h 37"/>
                <a:gd name="T60" fmla="*/ 0 w 123"/>
                <a:gd name="T61" fmla="*/ 5 h 37"/>
                <a:gd name="T62" fmla="*/ 0 w 123"/>
                <a:gd name="T63" fmla="*/ 7 h 37"/>
                <a:gd name="T64" fmla="*/ 1 w 123"/>
                <a:gd name="T65" fmla="*/ 9 h 37"/>
                <a:gd name="T66" fmla="*/ 1 w 123"/>
                <a:gd name="T67" fmla="*/ 9 h 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3"/>
                <a:gd name="T103" fmla="*/ 0 h 37"/>
                <a:gd name="T104" fmla="*/ 123 w 123"/>
                <a:gd name="T105" fmla="*/ 37 h 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3" h="37">
                  <a:moveTo>
                    <a:pt x="1" y="9"/>
                  </a:moveTo>
                  <a:lnTo>
                    <a:pt x="14" y="18"/>
                  </a:lnTo>
                  <a:lnTo>
                    <a:pt x="28" y="26"/>
                  </a:lnTo>
                  <a:lnTo>
                    <a:pt x="43" y="32"/>
                  </a:lnTo>
                  <a:lnTo>
                    <a:pt x="58" y="36"/>
                  </a:lnTo>
                  <a:lnTo>
                    <a:pt x="74" y="37"/>
                  </a:lnTo>
                  <a:lnTo>
                    <a:pt x="89" y="36"/>
                  </a:lnTo>
                  <a:lnTo>
                    <a:pt x="105" y="32"/>
                  </a:lnTo>
                  <a:lnTo>
                    <a:pt x="121" y="26"/>
                  </a:lnTo>
                  <a:lnTo>
                    <a:pt x="122" y="24"/>
                  </a:lnTo>
                  <a:lnTo>
                    <a:pt x="123" y="22"/>
                  </a:lnTo>
                  <a:lnTo>
                    <a:pt x="123" y="19"/>
                  </a:lnTo>
                  <a:lnTo>
                    <a:pt x="122" y="17"/>
                  </a:lnTo>
                  <a:lnTo>
                    <a:pt x="121" y="15"/>
                  </a:lnTo>
                  <a:lnTo>
                    <a:pt x="118" y="14"/>
                  </a:lnTo>
                  <a:lnTo>
                    <a:pt x="116" y="14"/>
                  </a:lnTo>
                  <a:lnTo>
                    <a:pt x="113" y="14"/>
                  </a:lnTo>
                  <a:lnTo>
                    <a:pt x="100" y="19"/>
                  </a:lnTo>
                  <a:lnTo>
                    <a:pt x="86" y="23"/>
                  </a:lnTo>
                  <a:lnTo>
                    <a:pt x="73" y="23"/>
                  </a:lnTo>
                  <a:lnTo>
                    <a:pt x="58" y="22"/>
                  </a:lnTo>
                  <a:lnTo>
                    <a:pt x="45" y="19"/>
                  </a:lnTo>
                  <a:lnTo>
                    <a:pt x="32" y="14"/>
                  </a:lnTo>
                  <a:lnTo>
                    <a:pt x="19" y="7"/>
                  </a:lnTo>
                  <a:lnTo>
                    <a:pt x="7" y="0"/>
                  </a:lnTo>
                  <a:lnTo>
                    <a:pt x="5" y="0"/>
                  </a:lnTo>
                  <a:lnTo>
                    <a:pt x="3" y="0"/>
                  </a:lnTo>
                  <a:lnTo>
                    <a:pt x="1" y="1"/>
                  </a:lnTo>
                  <a:lnTo>
                    <a:pt x="0" y="2"/>
                  </a:lnTo>
                  <a:lnTo>
                    <a:pt x="0" y="3"/>
                  </a:lnTo>
                  <a:lnTo>
                    <a:pt x="0" y="5"/>
                  </a:lnTo>
                  <a:lnTo>
                    <a:pt x="0" y="7"/>
                  </a:lnTo>
                  <a:lnTo>
                    <a:pt x="1" y="9"/>
                  </a:lnTo>
                  <a:close/>
                </a:path>
              </a:pathLst>
            </a:custGeom>
            <a:solidFill>
              <a:srgbClr val="000000"/>
            </a:solidFill>
            <a:ln w="9525">
              <a:noFill/>
              <a:round/>
              <a:headEnd/>
              <a:tailEnd/>
            </a:ln>
          </p:spPr>
          <p:txBody>
            <a:bodyPr/>
            <a:lstStyle/>
            <a:p>
              <a:endParaRPr lang="he-IL"/>
            </a:p>
          </p:txBody>
        </p:sp>
        <p:sp>
          <p:nvSpPr>
            <p:cNvPr id="50" name="Freeform 57"/>
            <p:cNvSpPr>
              <a:spLocks/>
            </p:cNvSpPr>
            <p:nvPr/>
          </p:nvSpPr>
          <p:spPr bwMode="auto">
            <a:xfrm>
              <a:off x="1748" y="3519"/>
              <a:ext cx="14" cy="331"/>
            </a:xfrm>
            <a:custGeom>
              <a:avLst/>
              <a:gdLst>
                <a:gd name="T0" fmla="*/ 0 w 27"/>
                <a:gd name="T1" fmla="*/ 6 h 663"/>
                <a:gd name="T2" fmla="*/ 4 w 27"/>
                <a:gd name="T3" fmla="*/ 84 h 663"/>
                <a:gd name="T4" fmla="*/ 9 w 27"/>
                <a:gd name="T5" fmla="*/ 162 h 663"/>
                <a:gd name="T6" fmla="*/ 10 w 27"/>
                <a:gd name="T7" fmla="*/ 240 h 663"/>
                <a:gd name="T8" fmla="*/ 9 w 27"/>
                <a:gd name="T9" fmla="*/ 319 h 663"/>
                <a:gd name="T10" fmla="*/ 8 w 27"/>
                <a:gd name="T11" fmla="*/ 379 h 663"/>
                <a:gd name="T12" fmla="*/ 6 w 27"/>
                <a:gd name="T13" fmla="*/ 439 h 663"/>
                <a:gd name="T14" fmla="*/ 5 w 27"/>
                <a:gd name="T15" fmla="*/ 499 h 663"/>
                <a:gd name="T16" fmla="*/ 3 w 27"/>
                <a:gd name="T17" fmla="*/ 559 h 663"/>
                <a:gd name="T18" fmla="*/ 4 w 27"/>
                <a:gd name="T19" fmla="*/ 575 h 663"/>
                <a:gd name="T20" fmla="*/ 6 w 27"/>
                <a:gd name="T21" fmla="*/ 590 h 663"/>
                <a:gd name="T22" fmla="*/ 9 w 27"/>
                <a:gd name="T23" fmla="*/ 606 h 663"/>
                <a:gd name="T24" fmla="*/ 10 w 27"/>
                <a:gd name="T25" fmla="*/ 621 h 663"/>
                <a:gd name="T26" fmla="*/ 9 w 27"/>
                <a:gd name="T27" fmla="*/ 631 h 663"/>
                <a:gd name="T28" fmla="*/ 9 w 27"/>
                <a:gd name="T29" fmla="*/ 638 h 663"/>
                <a:gd name="T30" fmla="*/ 9 w 27"/>
                <a:gd name="T31" fmla="*/ 646 h 663"/>
                <a:gd name="T32" fmla="*/ 9 w 27"/>
                <a:gd name="T33" fmla="*/ 655 h 663"/>
                <a:gd name="T34" fmla="*/ 9 w 27"/>
                <a:gd name="T35" fmla="*/ 658 h 663"/>
                <a:gd name="T36" fmla="*/ 10 w 27"/>
                <a:gd name="T37" fmla="*/ 660 h 663"/>
                <a:gd name="T38" fmla="*/ 13 w 27"/>
                <a:gd name="T39" fmla="*/ 662 h 663"/>
                <a:gd name="T40" fmla="*/ 16 w 27"/>
                <a:gd name="T41" fmla="*/ 663 h 663"/>
                <a:gd name="T42" fmla="*/ 18 w 27"/>
                <a:gd name="T43" fmla="*/ 663 h 663"/>
                <a:gd name="T44" fmla="*/ 21 w 27"/>
                <a:gd name="T45" fmla="*/ 662 h 663"/>
                <a:gd name="T46" fmla="*/ 22 w 27"/>
                <a:gd name="T47" fmla="*/ 659 h 663"/>
                <a:gd name="T48" fmla="*/ 23 w 27"/>
                <a:gd name="T49" fmla="*/ 657 h 663"/>
                <a:gd name="T50" fmla="*/ 25 w 27"/>
                <a:gd name="T51" fmla="*/ 650 h 663"/>
                <a:gd name="T52" fmla="*/ 26 w 27"/>
                <a:gd name="T53" fmla="*/ 642 h 663"/>
                <a:gd name="T54" fmla="*/ 27 w 27"/>
                <a:gd name="T55" fmla="*/ 634 h 663"/>
                <a:gd name="T56" fmla="*/ 27 w 27"/>
                <a:gd name="T57" fmla="*/ 628 h 663"/>
                <a:gd name="T58" fmla="*/ 22 w 27"/>
                <a:gd name="T59" fmla="*/ 525 h 663"/>
                <a:gd name="T60" fmla="*/ 25 w 27"/>
                <a:gd name="T61" fmla="*/ 422 h 663"/>
                <a:gd name="T62" fmla="*/ 27 w 27"/>
                <a:gd name="T63" fmla="*/ 319 h 663"/>
                <a:gd name="T64" fmla="*/ 26 w 27"/>
                <a:gd name="T65" fmla="*/ 217 h 663"/>
                <a:gd name="T66" fmla="*/ 23 w 27"/>
                <a:gd name="T67" fmla="*/ 163 h 663"/>
                <a:gd name="T68" fmla="*/ 19 w 27"/>
                <a:gd name="T69" fmla="*/ 110 h 663"/>
                <a:gd name="T70" fmla="*/ 16 w 27"/>
                <a:gd name="T71" fmla="*/ 58 h 663"/>
                <a:gd name="T72" fmla="*/ 10 w 27"/>
                <a:gd name="T73" fmla="*/ 4 h 663"/>
                <a:gd name="T74" fmla="*/ 9 w 27"/>
                <a:gd name="T75" fmla="*/ 3 h 663"/>
                <a:gd name="T76" fmla="*/ 8 w 27"/>
                <a:gd name="T77" fmla="*/ 0 h 663"/>
                <a:gd name="T78" fmla="*/ 6 w 27"/>
                <a:gd name="T79" fmla="*/ 0 h 663"/>
                <a:gd name="T80" fmla="*/ 4 w 27"/>
                <a:gd name="T81" fmla="*/ 0 h 663"/>
                <a:gd name="T82" fmla="*/ 3 w 27"/>
                <a:gd name="T83" fmla="*/ 0 h 663"/>
                <a:gd name="T84" fmla="*/ 1 w 27"/>
                <a:gd name="T85" fmla="*/ 2 h 663"/>
                <a:gd name="T86" fmla="*/ 0 w 27"/>
                <a:gd name="T87" fmla="*/ 4 h 663"/>
                <a:gd name="T88" fmla="*/ 0 w 27"/>
                <a:gd name="T89" fmla="*/ 6 h 663"/>
                <a:gd name="T90" fmla="*/ 0 w 27"/>
                <a:gd name="T91" fmla="*/ 6 h 66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7"/>
                <a:gd name="T139" fmla="*/ 0 h 663"/>
                <a:gd name="T140" fmla="*/ 27 w 27"/>
                <a:gd name="T141" fmla="*/ 663 h 66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7" h="663">
                  <a:moveTo>
                    <a:pt x="0" y="6"/>
                  </a:moveTo>
                  <a:lnTo>
                    <a:pt x="4" y="84"/>
                  </a:lnTo>
                  <a:lnTo>
                    <a:pt x="9" y="162"/>
                  </a:lnTo>
                  <a:lnTo>
                    <a:pt x="10" y="240"/>
                  </a:lnTo>
                  <a:lnTo>
                    <a:pt x="9" y="319"/>
                  </a:lnTo>
                  <a:lnTo>
                    <a:pt x="8" y="379"/>
                  </a:lnTo>
                  <a:lnTo>
                    <a:pt x="6" y="439"/>
                  </a:lnTo>
                  <a:lnTo>
                    <a:pt x="5" y="499"/>
                  </a:lnTo>
                  <a:lnTo>
                    <a:pt x="3" y="559"/>
                  </a:lnTo>
                  <a:lnTo>
                    <a:pt x="4" y="575"/>
                  </a:lnTo>
                  <a:lnTo>
                    <a:pt x="6" y="590"/>
                  </a:lnTo>
                  <a:lnTo>
                    <a:pt x="9" y="606"/>
                  </a:lnTo>
                  <a:lnTo>
                    <a:pt x="10" y="621"/>
                  </a:lnTo>
                  <a:lnTo>
                    <a:pt x="9" y="631"/>
                  </a:lnTo>
                  <a:lnTo>
                    <a:pt x="9" y="638"/>
                  </a:lnTo>
                  <a:lnTo>
                    <a:pt x="9" y="646"/>
                  </a:lnTo>
                  <a:lnTo>
                    <a:pt x="9" y="655"/>
                  </a:lnTo>
                  <a:lnTo>
                    <a:pt x="9" y="658"/>
                  </a:lnTo>
                  <a:lnTo>
                    <a:pt x="10" y="660"/>
                  </a:lnTo>
                  <a:lnTo>
                    <a:pt x="13" y="662"/>
                  </a:lnTo>
                  <a:lnTo>
                    <a:pt x="16" y="663"/>
                  </a:lnTo>
                  <a:lnTo>
                    <a:pt x="18" y="663"/>
                  </a:lnTo>
                  <a:lnTo>
                    <a:pt x="21" y="662"/>
                  </a:lnTo>
                  <a:lnTo>
                    <a:pt x="22" y="659"/>
                  </a:lnTo>
                  <a:lnTo>
                    <a:pt x="23" y="657"/>
                  </a:lnTo>
                  <a:lnTo>
                    <a:pt x="25" y="650"/>
                  </a:lnTo>
                  <a:lnTo>
                    <a:pt x="26" y="642"/>
                  </a:lnTo>
                  <a:lnTo>
                    <a:pt x="27" y="634"/>
                  </a:lnTo>
                  <a:lnTo>
                    <a:pt x="27" y="628"/>
                  </a:lnTo>
                  <a:lnTo>
                    <a:pt x="22" y="525"/>
                  </a:lnTo>
                  <a:lnTo>
                    <a:pt x="25" y="422"/>
                  </a:lnTo>
                  <a:lnTo>
                    <a:pt x="27" y="319"/>
                  </a:lnTo>
                  <a:lnTo>
                    <a:pt x="26" y="217"/>
                  </a:lnTo>
                  <a:lnTo>
                    <a:pt x="23" y="163"/>
                  </a:lnTo>
                  <a:lnTo>
                    <a:pt x="19" y="110"/>
                  </a:lnTo>
                  <a:lnTo>
                    <a:pt x="16" y="58"/>
                  </a:lnTo>
                  <a:lnTo>
                    <a:pt x="10" y="4"/>
                  </a:lnTo>
                  <a:lnTo>
                    <a:pt x="9" y="3"/>
                  </a:lnTo>
                  <a:lnTo>
                    <a:pt x="8" y="0"/>
                  </a:lnTo>
                  <a:lnTo>
                    <a:pt x="6" y="0"/>
                  </a:lnTo>
                  <a:lnTo>
                    <a:pt x="4" y="0"/>
                  </a:lnTo>
                  <a:lnTo>
                    <a:pt x="3" y="0"/>
                  </a:lnTo>
                  <a:lnTo>
                    <a:pt x="1" y="2"/>
                  </a:lnTo>
                  <a:lnTo>
                    <a:pt x="0" y="4"/>
                  </a:lnTo>
                  <a:lnTo>
                    <a:pt x="0" y="6"/>
                  </a:lnTo>
                  <a:close/>
                </a:path>
              </a:pathLst>
            </a:custGeom>
            <a:solidFill>
              <a:srgbClr val="000000"/>
            </a:solidFill>
            <a:ln w="9525">
              <a:noFill/>
              <a:round/>
              <a:headEnd/>
              <a:tailEnd/>
            </a:ln>
          </p:spPr>
          <p:txBody>
            <a:bodyPr/>
            <a:lstStyle/>
            <a:p>
              <a:endParaRPr lang="he-IL"/>
            </a:p>
          </p:txBody>
        </p:sp>
        <p:sp>
          <p:nvSpPr>
            <p:cNvPr id="51" name="Freeform 58"/>
            <p:cNvSpPr>
              <a:spLocks/>
            </p:cNvSpPr>
            <p:nvPr/>
          </p:nvSpPr>
          <p:spPr bwMode="auto">
            <a:xfrm>
              <a:off x="1653" y="3735"/>
              <a:ext cx="85" cy="10"/>
            </a:xfrm>
            <a:custGeom>
              <a:avLst/>
              <a:gdLst>
                <a:gd name="T0" fmla="*/ 165 w 170"/>
                <a:gd name="T1" fmla="*/ 9 h 20"/>
                <a:gd name="T2" fmla="*/ 146 w 170"/>
                <a:gd name="T3" fmla="*/ 7 h 20"/>
                <a:gd name="T4" fmla="*/ 126 w 170"/>
                <a:gd name="T5" fmla="*/ 6 h 20"/>
                <a:gd name="T6" fmla="*/ 107 w 170"/>
                <a:gd name="T7" fmla="*/ 5 h 20"/>
                <a:gd name="T8" fmla="*/ 87 w 170"/>
                <a:gd name="T9" fmla="*/ 4 h 20"/>
                <a:gd name="T10" fmla="*/ 67 w 170"/>
                <a:gd name="T11" fmla="*/ 2 h 20"/>
                <a:gd name="T12" fmla="*/ 48 w 170"/>
                <a:gd name="T13" fmla="*/ 1 h 20"/>
                <a:gd name="T14" fmla="*/ 27 w 170"/>
                <a:gd name="T15" fmla="*/ 0 h 20"/>
                <a:gd name="T16" fmla="*/ 8 w 170"/>
                <a:gd name="T17" fmla="*/ 0 h 20"/>
                <a:gd name="T18" fmla="*/ 5 w 170"/>
                <a:gd name="T19" fmla="*/ 1 h 20"/>
                <a:gd name="T20" fmla="*/ 2 w 170"/>
                <a:gd name="T21" fmla="*/ 2 h 20"/>
                <a:gd name="T22" fmla="*/ 1 w 170"/>
                <a:gd name="T23" fmla="*/ 5 h 20"/>
                <a:gd name="T24" fmla="*/ 0 w 170"/>
                <a:gd name="T25" fmla="*/ 9 h 20"/>
                <a:gd name="T26" fmla="*/ 1 w 170"/>
                <a:gd name="T27" fmla="*/ 11 h 20"/>
                <a:gd name="T28" fmla="*/ 2 w 170"/>
                <a:gd name="T29" fmla="*/ 13 h 20"/>
                <a:gd name="T30" fmla="*/ 5 w 170"/>
                <a:gd name="T31" fmla="*/ 14 h 20"/>
                <a:gd name="T32" fmla="*/ 8 w 170"/>
                <a:gd name="T33" fmla="*/ 15 h 20"/>
                <a:gd name="T34" fmla="*/ 27 w 170"/>
                <a:gd name="T35" fmla="*/ 17 h 20"/>
                <a:gd name="T36" fmla="*/ 48 w 170"/>
                <a:gd name="T37" fmla="*/ 18 h 20"/>
                <a:gd name="T38" fmla="*/ 67 w 170"/>
                <a:gd name="T39" fmla="*/ 19 h 20"/>
                <a:gd name="T40" fmla="*/ 87 w 170"/>
                <a:gd name="T41" fmla="*/ 19 h 20"/>
                <a:gd name="T42" fmla="*/ 107 w 170"/>
                <a:gd name="T43" fmla="*/ 20 h 20"/>
                <a:gd name="T44" fmla="*/ 126 w 170"/>
                <a:gd name="T45" fmla="*/ 19 h 20"/>
                <a:gd name="T46" fmla="*/ 146 w 170"/>
                <a:gd name="T47" fmla="*/ 19 h 20"/>
                <a:gd name="T48" fmla="*/ 165 w 170"/>
                <a:gd name="T49" fmla="*/ 17 h 20"/>
                <a:gd name="T50" fmla="*/ 168 w 170"/>
                <a:gd name="T51" fmla="*/ 17 h 20"/>
                <a:gd name="T52" fmla="*/ 169 w 170"/>
                <a:gd name="T53" fmla="*/ 15 h 20"/>
                <a:gd name="T54" fmla="*/ 170 w 170"/>
                <a:gd name="T55" fmla="*/ 13 h 20"/>
                <a:gd name="T56" fmla="*/ 170 w 170"/>
                <a:gd name="T57" fmla="*/ 11 h 20"/>
                <a:gd name="T58" fmla="*/ 170 w 170"/>
                <a:gd name="T59" fmla="*/ 10 h 20"/>
                <a:gd name="T60" fmla="*/ 169 w 170"/>
                <a:gd name="T61" fmla="*/ 10 h 20"/>
                <a:gd name="T62" fmla="*/ 168 w 170"/>
                <a:gd name="T63" fmla="*/ 9 h 20"/>
                <a:gd name="T64" fmla="*/ 165 w 170"/>
                <a:gd name="T65" fmla="*/ 9 h 20"/>
                <a:gd name="T66" fmla="*/ 165 w 170"/>
                <a:gd name="T67" fmla="*/ 9 h 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0"/>
                <a:gd name="T103" fmla="*/ 0 h 20"/>
                <a:gd name="T104" fmla="*/ 170 w 170"/>
                <a:gd name="T105" fmla="*/ 20 h 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0" h="20">
                  <a:moveTo>
                    <a:pt x="165" y="9"/>
                  </a:moveTo>
                  <a:lnTo>
                    <a:pt x="146" y="7"/>
                  </a:lnTo>
                  <a:lnTo>
                    <a:pt x="126" y="6"/>
                  </a:lnTo>
                  <a:lnTo>
                    <a:pt x="107" y="5"/>
                  </a:lnTo>
                  <a:lnTo>
                    <a:pt x="87" y="4"/>
                  </a:lnTo>
                  <a:lnTo>
                    <a:pt x="67" y="2"/>
                  </a:lnTo>
                  <a:lnTo>
                    <a:pt x="48" y="1"/>
                  </a:lnTo>
                  <a:lnTo>
                    <a:pt x="27" y="0"/>
                  </a:lnTo>
                  <a:lnTo>
                    <a:pt x="8" y="0"/>
                  </a:lnTo>
                  <a:lnTo>
                    <a:pt x="5" y="1"/>
                  </a:lnTo>
                  <a:lnTo>
                    <a:pt x="2" y="2"/>
                  </a:lnTo>
                  <a:lnTo>
                    <a:pt x="1" y="5"/>
                  </a:lnTo>
                  <a:lnTo>
                    <a:pt x="0" y="9"/>
                  </a:lnTo>
                  <a:lnTo>
                    <a:pt x="1" y="11"/>
                  </a:lnTo>
                  <a:lnTo>
                    <a:pt x="2" y="13"/>
                  </a:lnTo>
                  <a:lnTo>
                    <a:pt x="5" y="14"/>
                  </a:lnTo>
                  <a:lnTo>
                    <a:pt x="8" y="15"/>
                  </a:lnTo>
                  <a:lnTo>
                    <a:pt x="27" y="17"/>
                  </a:lnTo>
                  <a:lnTo>
                    <a:pt x="48" y="18"/>
                  </a:lnTo>
                  <a:lnTo>
                    <a:pt x="67" y="19"/>
                  </a:lnTo>
                  <a:lnTo>
                    <a:pt x="87" y="19"/>
                  </a:lnTo>
                  <a:lnTo>
                    <a:pt x="107" y="20"/>
                  </a:lnTo>
                  <a:lnTo>
                    <a:pt x="126" y="19"/>
                  </a:lnTo>
                  <a:lnTo>
                    <a:pt x="146" y="19"/>
                  </a:lnTo>
                  <a:lnTo>
                    <a:pt x="165" y="17"/>
                  </a:lnTo>
                  <a:lnTo>
                    <a:pt x="168" y="17"/>
                  </a:lnTo>
                  <a:lnTo>
                    <a:pt x="169" y="15"/>
                  </a:lnTo>
                  <a:lnTo>
                    <a:pt x="170" y="13"/>
                  </a:lnTo>
                  <a:lnTo>
                    <a:pt x="170" y="11"/>
                  </a:lnTo>
                  <a:lnTo>
                    <a:pt x="170" y="10"/>
                  </a:lnTo>
                  <a:lnTo>
                    <a:pt x="169" y="10"/>
                  </a:lnTo>
                  <a:lnTo>
                    <a:pt x="168" y="9"/>
                  </a:lnTo>
                  <a:lnTo>
                    <a:pt x="165" y="9"/>
                  </a:lnTo>
                  <a:close/>
                </a:path>
              </a:pathLst>
            </a:custGeom>
            <a:solidFill>
              <a:srgbClr val="000000"/>
            </a:solidFill>
            <a:ln w="9525">
              <a:noFill/>
              <a:round/>
              <a:headEnd/>
              <a:tailEnd/>
            </a:ln>
          </p:spPr>
          <p:txBody>
            <a:bodyPr/>
            <a:lstStyle/>
            <a:p>
              <a:endParaRPr lang="he-IL"/>
            </a:p>
          </p:txBody>
        </p:sp>
        <p:sp>
          <p:nvSpPr>
            <p:cNvPr id="52" name="Freeform 59"/>
            <p:cNvSpPr>
              <a:spLocks/>
            </p:cNvSpPr>
            <p:nvPr/>
          </p:nvSpPr>
          <p:spPr bwMode="auto">
            <a:xfrm>
              <a:off x="1646" y="3872"/>
              <a:ext cx="619" cy="26"/>
            </a:xfrm>
            <a:custGeom>
              <a:avLst/>
              <a:gdLst>
                <a:gd name="T0" fmla="*/ 60 w 1238"/>
                <a:gd name="T1" fmla="*/ 20 h 52"/>
                <a:gd name="T2" fmla="*/ 133 w 1238"/>
                <a:gd name="T3" fmla="*/ 21 h 52"/>
                <a:gd name="T4" fmla="*/ 206 w 1238"/>
                <a:gd name="T5" fmla="*/ 22 h 52"/>
                <a:gd name="T6" fmla="*/ 252 w 1238"/>
                <a:gd name="T7" fmla="*/ 21 h 52"/>
                <a:gd name="T8" fmla="*/ 299 w 1238"/>
                <a:gd name="T9" fmla="*/ 17 h 52"/>
                <a:gd name="T10" fmla="*/ 344 w 1238"/>
                <a:gd name="T11" fmla="*/ 17 h 52"/>
                <a:gd name="T12" fmla="*/ 391 w 1238"/>
                <a:gd name="T13" fmla="*/ 20 h 52"/>
                <a:gd name="T14" fmla="*/ 437 w 1238"/>
                <a:gd name="T15" fmla="*/ 21 h 52"/>
                <a:gd name="T16" fmla="*/ 484 w 1238"/>
                <a:gd name="T17" fmla="*/ 25 h 52"/>
                <a:gd name="T18" fmla="*/ 531 w 1238"/>
                <a:gd name="T19" fmla="*/ 30 h 52"/>
                <a:gd name="T20" fmla="*/ 578 w 1238"/>
                <a:gd name="T21" fmla="*/ 38 h 52"/>
                <a:gd name="T22" fmla="*/ 618 w 1238"/>
                <a:gd name="T23" fmla="*/ 43 h 52"/>
                <a:gd name="T24" fmla="*/ 658 w 1238"/>
                <a:gd name="T25" fmla="*/ 48 h 52"/>
                <a:gd name="T26" fmla="*/ 699 w 1238"/>
                <a:gd name="T27" fmla="*/ 50 h 52"/>
                <a:gd name="T28" fmla="*/ 738 w 1238"/>
                <a:gd name="T29" fmla="*/ 51 h 52"/>
                <a:gd name="T30" fmla="*/ 779 w 1238"/>
                <a:gd name="T31" fmla="*/ 50 h 52"/>
                <a:gd name="T32" fmla="*/ 811 w 1238"/>
                <a:gd name="T33" fmla="*/ 50 h 52"/>
                <a:gd name="T34" fmla="*/ 837 w 1238"/>
                <a:gd name="T35" fmla="*/ 51 h 52"/>
                <a:gd name="T36" fmla="*/ 863 w 1238"/>
                <a:gd name="T37" fmla="*/ 51 h 52"/>
                <a:gd name="T38" fmla="*/ 898 w 1238"/>
                <a:gd name="T39" fmla="*/ 47 h 52"/>
                <a:gd name="T40" fmla="*/ 932 w 1238"/>
                <a:gd name="T41" fmla="*/ 43 h 52"/>
                <a:gd name="T42" fmla="*/ 968 w 1238"/>
                <a:gd name="T43" fmla="*/ 42 h 52"/>
                <a:gd name="T44" fmla="*/ 1007 w 1238"/>
                <a:gd name="T45" fmla="*/ 45 h 52"/>
                <a:gd name="T46" fmla="*/ 1047 w 1238"/>
                <a:gd name="T47" fmla="*/ 47 h 52"/>
                <a:gd name="T48" fmla="*/ 1103 w 1238"/>
                <a:gd name="T49" fmla="*/ 41 h 52"/>
                <a:gd name="T50" fmla="*/ 1166 w 1238"/>
                <a:gd name="T51" fmla="*/ 35 h 52"/>
                <a:gd name="T52" fmla="*/ 1230 w 1238"/>
                <a:gd name="T53" fmla="*/ 33 h 52"/>
                <a:gd name="T54" fmla="*/ 1237 w 1238"/>
                <a:gd name="T55" fmla="*/ 28 h 52"/>
                <a:gd name="T56" fmla="*/ 1235 w 1238"/>
                <a:gd name="T57" fmla="*/ 20 h 52"/>
                <a:gd name="T58" fmla="*/ 1207 w 1238"/>
                <a:gd name="T59" fmla="*/ 19 h 52"/>
                <a:gd name="T60" fmla="*/ 1139 w 1238"/>
                <a:gd name="T61" fmla="*/ 24 h 52"/>
                <a:gd name="T62" fmla="*/ 1071 w 1238"/>
                <a:gd name="T63" fmla="*/ 30 h 52"/>
                <a:gd name="T64" fmla="*/ 1002 w 1238"/>
                <a:gd name="T65" fmla="*/ 30 h 52"/>
                <a:gd name="T66" fmla="*/ 933 w 1238"/>
                <a:gd name="T67" fmla="*/ 29 h 52"/>
                <a:gd name="T68" fmla="*/ 863 w 1238"/>
                <a:gd name="T69" fmla="*/ 34 h 52"/>
                <a:gd name="T70" fmla="*/ 837 w 1238"/>
                <a:gd name="T71" fmla="*/ 35 h 52"/>
                <a:gd name="T72" fmla="*/ 809 w 1238"/>
                <a:gd name="T73" fmla="*/ 34 h 52"/>
                <a:gd name="T74" fmla="*/ 785 w 1238"/>
                <a:gd name="T75" fmla="*/ 33 h 52"/>
                <a:gd name="T76" fmla="*/ 764 w 1238"/>
                <a:gd name="T77" fmla="*/ 33 h 52"/>
                <a:gd name="T78" fmla="*/ 742 w 1238"/>
                <a:gd name="T79" fmla="*/ 34 h 52"/>
                <a:gd name="T80" fmla="*/ 684 w 1238"/>
                <a:gd name="T81" fmla="*/ 32 h 52"/>
                <a:gd name="T82" fmla="*/ 608 w 1238"/>
                <a:gd name="T83" fmla="*/ 24 h 52"/>
                <a:gd name="T84" fmla="*/ 532 w 1238"/>
                <a:gd name="T85" fmla="*/ 15 h 52"/>
                <a:gd name="T86" fmla="*/ 455 w 1238"/>
                <a:gd name="T87" fmla="*/ 6 h 52"/>
                <a:gd name="T88" fmla="*/ 379 w 1238"/>
                <a:gd name="T89" fmla="*/ 0 h 52"/>
                <a:gd name="T90" fmla="*/ 309 w 1238"/>
                <a:gd name="T91" fmla="*/ 0 h 52"/>
                <a:gd name="T92" fmla="*/ 249 w 1238"/>
                <a:gd name="T93" fmla="*/ 2 h 52"/>
                <a:gd name="T94" fmla="*/ 191 w 1238"/>
                <a:gd name="T95" fmla="*/ 3 h 52"/>
                <a:gd name="T96" fmla="*/ 131 w 1238"/>
                <a:gd name="T97" fmla="*/ 4 h 52"/>
                <a:gd name="T98" fmla="*/ 72 w 1238"/>
                <a:gd name="T99" fmla="*/ 4 h 52"/>
                <a:gd name="T100" fmla="*/ 12 w 1238"/>
                <a:gd name="T101" fmla="*/ 6 h 52"/>
                <a:gd name="T102" fmla="*/ 3 w 1238"/>
                <a:gd name="T103" fmla="*/ 16 h 5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38"/>
                <a:gd name="T157" fmla="*/ 0 h 52"/>
                <a:gd name="T158" fmla="*/ 1238 w 1238"/>
                <a:gd name="T159" fmla="*/ 52 h 5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38" h="52">
                  <a:moveTo>
                    <a:pt x="11" y="19"/>
                  </a:moveTo>
                  <a:lnTo>
                    <a:pt x="36" y="20"/>
                  </a:lnTo>
                  <a:lnTo>
                    <a:pt x="60" y="20"/>
                  </a:lnTo>
                  <a:lnTo>
                    <a:pt x="84" y="21"/>
                  </a:lnTo>
                  <a:lnTo>
                    <a:pt x="108" y="21"/>
                  </a:lnTo>
                  <a:lnTo>
                    <a:pt x="133" y="21"/>
                  </a:lnTo>
                  <a:lnTo>
                    <a:pt x="158" y="21"/>
                  </a:lnTo>
                  <a:lnTo>
                    <a:pt x="181" y="21"/>
                  </a:lnTo>
                  <a:lnTo>
                    <a:pt x="206" y="22"/>
                  </a:lnTo>
                  <a:lnTo>
                    <a:pt x="222" y="22"/>
                  </a:lnTo>
                  <a:lnTo>
                    <a:pt x="236" y="22"/>
                  </a:lnTo>
                  <a:lnTo>
                    <a:pt x="252" y="21"/>
                  </a:lnTo>
                  <a:lnTo>
                    <a:pt x="267" y="20"/>
                  </a:lnTo>
                  <a:lnTo>
                    <a:pt x="283" y="19"/>
                  </a:lnTo>
                  <a:lnTo>
                    <a:pt x="299" y="17"/>
                  </a:lnTo>
                  <a:lnTo>
                    <a:pt x="313" y="17"/>
                  </a:lnTo>
                  <a:lnTo>
                    <a:pt x="329" y="17"/>
                  </a:lnTo>
                  <a:lnTo>
                    <a:pt x="344" y="17"/>
                  </a:lnTo>
                  <a:lnTo>
                    <a:pt x="360" y="19"/>
                  </a:lnTo>
                  <a:lnTo>
                    <a:pt x="376" y="19"/>
                  </a:lnTo>
                  <a:lnTo>
                    <a:pt x="391" y="20"/>
                  </a:lnTo>
                  <a:lnTo>
                    <a:pt x="407" y="20"/>
                  </a:lnTo>
                  <a:lnTo>
                    <a:pt x="421" y="21"/>
                  </a:lnTo>
                  <a:lnTo>
                    <a:pt x="437" y="21"/>
                  </a:lnTo>
                  <a:lnTo>
                    <a:pt x="452" y="22"/>
                  </a:lnTo>
                  <a:lnTo>
                    <a:pt x="468" y="24"/>
                  </a:lnTo>
                  <a:lnTo>
                    <a:pt x="484" y="25"/>
                  </a:lnTo>
                  <a:lnTo>
                    <a:pt x="499" y="26"/>
                  </a:lnTo>
                  <a:lnTo>
                    <a:pt x="515" y="29"/>
                  </a:lnTo>
                  <a:lnTo>
                    <a:pt x="531" y="30"/>
                  </a:lnTo>
                  <a:lnTo>
                    <a:pt x="546" y="33"/>
                  </a:lnTo>
                  <a:lnTo>
                    <a:pt x="562" y="35"/>
                  </a:lnTo>
                  <a:lnTo>
                    <a:pt x="578" y="38"/>
                  </a:lnTo>
                  <a:lnTo>
                    <a:pt x="591" y="41"/>
                  </a:lnTo>
                  <a:lnTo>
                    <a:pt x="605" y="42"/>
                  </a:lnTo>
                  <a:lnTo>
                    <a:pt x="618" y="43"/>
                  </a:lnTo>
                  <a:lnTo>
                    <a:pt x="632" y="46"/>
                  </a:lnTo>
                  <a:lnTo>
                    <a:pt x="645" y="47"/>
                  </a:lnTo>
                  <a:lnTo>
                    <a:pt x="658" y="48"/>
                  </a:lnTo>
                  <a:lnTo>
                    <a:pt x="671" y="48"/>
                  </a:lnTo>
                  <a:lnTo>
                    <a:pt x="686" y="50"/>
                  </a:lnTo>
                  <a:lnTo>
                    <a:pt x="699" y="50"/>
                  </a:lnTo>
                  <a:lnTo>
                    <a:pt x="712" y="51"/>
                  </a:lnTo>
                  <a:lnTo>
                    <a:pt x="725" y="51"/>
                  </a:lnTo>
                  <a:lnTo>
                    <a:pt x="738" y="51"/>
                  </a:lnTo>
                  <a:lnTo>
                    <a:pt x="752" y="51"/>
                  </a:lnTo>
                  <a:lnTo>
                    <a:pt x="765" y="51"/>
                  </a:lnTo>
                  <a:lnTo>
                    <a:pt x="779" y="50"/>
                  </a:lnTo>
                  <a:lnTo>
                    <a:pt x="793" y="50"/>
                  </a:lnTo>
                  <a:lnTo>
                    <a:pt x="802" y="50"/>
                  </a:lnTo>
                  <a:lnTo>
                    <a:pt x="811" y="50"/>
                  </a:lnTo>
                  <a:lnTo>
                    <a:pt x="819" y="50"/>
                  </a:lnTo>
                  <a:lnTo>
                    <a:pt x="828" y="51"/>
                  </a:lnTo>
                  <a:lnTo>
                    <a:pt x="837" y="51"/>
                  </a:lnTo>
                  <a:lnTo>
                    <a:pt x="846" y="52"/>
                  </a:lnTo>
                  <a:lnTo>
                    <a:pt x="854" y="51"/>
                  </a:lnTo>
                  <a:lnTo>
                    <a:pt x="863" y="51"/>
                  </a:lnTo>
                  <a:lnTo>
                    <a:pt x="875" y="50"/>
                  </a:lnTo>
                  <a:lnTo>
                    <a:pt x="886" y="48"/>
                  </a:lnTo>
                  <a:lnTo>
                    <a:pt x="898" y="47"/>
                  </a:lnTo>
                  <a:lnTo>
                    <a:pt x="910" y="46"/>
                  </a:lnTo>
                  <a:lnTo>
                    <a:pt x="920" y="45"/>
                  </a:lnTo>
                  <a:lnTo>
                    <a:pt x="932" y="43"/>
                  </a:lnTo>
                  <a:lnTo>
                    <a:pt x="944" y="43"/>
                  </a:lnTo>
                  <a:lnTo>
                    <a:pt x="955" y="42"/>
                  </a:lnTo>
                  <a:lnTo>
                    <a:pt x="968" y="42"/>
                  </a:lnTo>
                  <a:lnTo>
                    <a:pt x="981" y="42"/>
                  </a:lnTo>
                  <a:lnTo>
                    <a:pt x="994" y="43"/>
                  </a:lnTo>
                  <a:lnTo>
                    <a:pt x="1007" y="45"/>
                  </a:lnTo>
                  <a:lnTo>
                    <a:pt x="1021" y="46"/>
                  </a:lnTo>
                  <a:lnTo>
                    <a:pt x="1034" y="47"/>
                  </a:lnTo>
                  <a:lnTo>
                    <a:pt x="1047" y="47"/>
                  </a:lnTo>
                  <a:lnTo>
                    <a:pt x="1060" y="46"/>
                  </a:lnTo>
                  <a:lnTo>
                    <a:pt x="1080" y="43"/>
                  </a:lnTo>
                  <a:lnTo>
                    <a:pt x="1103" y="41"/>
                  </a:lnTo>
                  <a:lnTo>
                    <a:pt x="1123" y="39"/>
                  </a:lnTo>
                  <a:lnTo>
                    <a:pt x="1146" y="37"/>
                  </a:lnTo>
                  <a:lnTo>
                    <a:pt x="1166" y="35"/>
                  </a:lnTo>
                  <a:lnTo>
                    <a:pt x="1189" y="34"/>
                  </a:lnTo>
                  <a:lnTo>
                    <a:pt x="1209" y="34"/>
                  </a:lnTo>
                  <a:lnTo>
                    <a:pt x="1230" y="33"/>
                  </a:lnTo>
                  <a:lnTo>
                    <a:pt x="1233" y="32"/>
                  </a:lnTo>
                  <a:lnTo>
                    <a:pt x="1235" y="30"/>
                  </a:lnTo>
                  <a:lnTo>
                    <a:pt x="1237" y="28"/>
                  </a:lnTo>
                  <a:lnTo>
                    <a:pt x="1238" y="25"/>
                  </a:lnTo>
                  <a:lnTo>
                    <a:pt x="1237" y="22"/>
                  </a:lnTo>
                  <a:lnTo>
                    <a:pt x="1235" y="20"/>
                  </a:lnTo>
                  <a:lnTo>
                    <a:pt x="1233" y="19"/>
                  </a:lnTo>
                  <a:lnTo>
                    <a:pt x="1230" y="19"/>
                  </a:lnTo>
                  <a:lnTo>
                    <a:pt x="1207" y="19"/>
                  </a:lnTo>
                  <a:lnTo>
                    <a:pt x="1185" y="20"/>
                  </a:lnTo>
                  <a:lnTo>
                    <a:pt x="1161" y="22"/>
                  </a:lnTo>
                  <a:lnTo>
                    <a:pt x="1139" y="24"/>
                  </a:lnTo>
                  <a:lnTo>
                    <a:pt x="1117" y="26"/>
                  </a:lnTo>
                  <a:lnTo>
                    <a:pt x="1095" y="29"/>
                  </a:lnTo>
                  <a:lnTo>
                    <a:pt x="1071" y="30"/>
                  </a:lnTo>
                  <a:lnTo>
                    <a:pt x="1049" y="30"/>
                  </a:lnTo>
                  <a:lnTo>
                    <a:pt x="1026" y="30"/>
                  </a:lnTo>
                  <a:lnTo>
                    <a:pt x="1002" y="30"/>
                  </a:lnTo>
                  <a:lnTo>
                    <a:pt x="980" y="29"/>
                  </a:lnTo>
                  <a:lnTo>
                    <a:pt x="957" y="29"/>
                  </a:lnTo>
                  <a:lnTo>
                    <a:pt x="933" y="29"/>
                  </a:lnTo>
                  <a:lnTo>
                    <a:pt x="910" y="30"/>
                  </a:lnTo>
                  <a:lnTo>
                    <a:pt x="886" y="32"/>
                  </a:lnTo>
                  <a:lnTo>
                    <a:pt x="863" y="34"/>
                  </a:lnTo>
                  <a:lnTo>
                    <a:pt x="854" y="35"/>
                  </a:lnTo>
                  <a:lnTo>
                    <a:pt x="845" y="35"/>
                  </a:lnTo>
                  <a:lnTo>
                    <a:pt x="837" y="35"/>
                  </a:lnTo>
                  <a:lnTo>
                    <a:pt x="828" y="35"/>
                  </a:lnTo>
                  <a:lnTo>
                    <a:pt x="819" y="35"/>
                  </a:lnTo>
                  <a:lnTo>
                    <a:pt x="809" y="34"/>
                  </a:lnTo>
                  <a:lnTo>
                    <a:pt x="800" y="33"/>
                  </a:lnTo>
                  <a:lnTo>
                    <a:pt x="791" y="33"/>
                  </a:lnTo>
                  <a:lnTo>
                    <a:pt x="785" y="33"/>
                  </a:lnTo>
                  <a:lnTo>
                    <a:pt x="777" y="33"/>
                  </a:lnTo>
                  <a:lnTo>
                    <a:pt x="770" y="33"/>
                  </a:lnTo>
                  <a:lnTo>
                    <a:pt x="764" y="33"/>
                  </a:lnTo>
                  <a:lnTo>
                    <a:pt x="756" y="33"/>
                  </a:lnTo>
                  <a:lnTo>
                    <a:pt x="750" y="34"/>
                  </a:lnTo>
                  <a:lnTo>
                    <a:pt x="742" y="34"/>
                  </a:lnTo>
                  <a:lnTo>
                    <a:pt x="735" y="34"/>
                  </a:lnTo>
                  <a:lnTo>
                    <a:pt x="709" y="33"/>
                  </a:lnTo>
                  <a:lnTo>
                    <a:pt x="684" y="32"/>
                  </a:lnTo>
                  <a:lnTo>
                    <a:pt x="658" y="29"/>
                  </a:lnTo>
                  <a:lnTo>
                    <a:pt x="634" y="26"/>
                  </a:lnTo>
                  <a:lnTo>
                    <a:pt x="608" y="24"/>
                  </a:lnTo>
                  <a:lnTo>
                    <a:pt x="583" y="20"/>
                  </a:lnTo>
                  <a:lnTo>
                    <a:pt x="557" y="17"/>
                  </a:lnTo>
                  <a:lnTo>
                    <a:pt x="532" y="15"/>
                  </a:lnTo>
                  <a:lnTo>
                    <a:pt x="506" y="11"/>
                  </a:lnTo>
                  <a:lnTo>
                    <a:pt x="481" y="8"/>
                  </a:lnTo>
                  <a:lnTo>
                    <a:pt x="455" y="6"/>
                  </a:lnTo>
                  <a:lnTo>
                    <a:pt x="430" y="4"/>
                  </a:lnTo>
                  <a:lnTo>
                    <a:pt x="404" y="2"/>
                  </a:lnTo>
                  <a:lnTo>
                    <a:pt x="379" y="0"/>
                  </a:lnTo>
                  <a:lnTo>
                    <a:pt x="353" y="0"/>
                  </a:lnTo>
                  <a:lnTo>
                    <a:pt x="329" y="0"/>
                  </a:lnTo>
                  <a:lnTo>
                    <a:pt x="309" y="0"/>
                  </a:lnTo>
                  <a:lnTo>
                    <a:pt x="290" y="2"/>
                  </a:lnTo>
                  <a:lnTo>
                    <a:pt x="269" y="2"/>
                  </a:lnTo>
                  <a:lnTo>
                    <a:pt x="249" y="2"/>
                  </a:lnTo>
                  <a:lnTo>
                    <a:pt x="230" y="3"/>
                  </a:lnTo>
                  <a:lnTo>
                    <a:pt x="210" y="3"/>
                  </a:lnTo>
                  <a:lnTo>
                    <a:pt x="191" y="3"/>
                  </a:lnTo>
                  <a:lnTo>
                    <a:pt x="171" y="3"/>
                  </a:lnTo>
                  <a:lnTo>
                    <a:pt x="150" y="4"/>
                  </a:lnTo>
                  <a:lnTo>
                    <a:pt x="131" y="4"/>
                  </a:lnTo>
                  <a:lnTo>
                    <a:pt x="111" y="4"/>
                  </a:lnTo>
                  <a:lnTo>
                    <a:pt x="92" y="4"/>
                  </a:lnTo>
                  <a:lnTo>
                    <a:pt x="72" y="4"/>
                  </a:lnTo>
                  <a:lnTo>
                    <a:pt x="51" y="6"/>
                  </a:lnTo>
                  <a:lnTo>
                    <a:pt x="32" y="6"/>
                  </a:lnTo>
                  <a:lnTo>
                    <a:pt x="12" y="6"/>
                  </a:lnTo>
                  <a:lnTo>
                    <a:pt x="4" y="8"/>
                  </a:lnTo>
                  <a:lnTo>
                    <a:pt x="0" y="12"/>
                  </a:lnTo>
                  <a:lnTo>
                    <a:pt x="3" y="16"/>
                  </a:lnTo>
                  <a:lnTo>
                    <a:pt x="11" y="19"/>
                  </a:lnTo>
                  <a:close/>
                </a:path>
              </a:pathLst>
            </a:custGeom>
            <a:solidFill>
              <a:srgbClr val="000000"/>
            </a:solidFill>
            <a:ln w="9525">
              <a:noFill/>
              <a:round/>
              <a:headEnd/>
              <a:tailEnd/>
            </a:ln>
          </p:spPr>
          <p:txBody>
            <a:bodyPr/>
            <a:lstStyle/>
            <a:p>
              <a:endParaRPr lang="he-IL"/>
            </a:p>
          </p:txBody>
        </p:sp>
        <p:sp>
          <p:nvSpPr>
            <p:cNvPr id="53" name="Freeform 60"/>
            <p:cNvSpPr>
              <a:spLocks/>
            </p:cNvSpPr>
            <p:nvPr/>
          </p:nvSpPr>
          <p:spPr bwMode="auto">
            <a:xfrm>
              <a:off x="2352" y="4023"/>
              <a:ext cx="484" cy="38"/>
            </a:xfrm>
            <a:custGeom>
              <a:avLst/>
              <a:gdLst>
                <a:gd name="T0" fmla="*/ 26 w 968"/>
                <a:gd name="T1" fmla="*/ 35 h 77"/>
                <a:gd name="T2" fmla="*/ 70 w 968"/>
                <a:gd name="T3" fmla="*/ 44 h 77"/>
                <a:gd name="T4" fmla="*/ 116 w 968"/>
                <a:gd name="T5" fmla="*/ 52 h 77"/>
                <a:gd name="T6" fmla="*/ 161 w 968"/>
                <a:gd name="T7" fmla="*/ 59 h 77"/>
                <a:gd name="T8" fmla="*/ 207 w 968"/>
                <a:gd name="T9" fmla="*/ 64 h 77"/>
                <a:gd name="T10" fmla="*/ 251 w 968"/>
                <a:gd name="T11" fmla="*/ 66 h 77"/>
                <a:gd name="T12" fmla="*/ 297 w 968"/>
                <a:gd name="T13" fmla="*/ 64 h 77"/>
                <a:gd name="T14" fmla="*/ 342 w 968"/>
                <a:gd name="T15" fmla="*/ 56 h 77"/>
                <a:gd name="T16" fmla="*/ 383 w 968"/>
                <a:gd name="T17" fmla="*/ 44 h 77"/>
                <a:gd name="T18" fmla="*/ 419 w 968"/>
                <a:gd name="T19" fmla="*/ 31 h 77"/>
                <a:gd name="T20" fmla="*/ 457 w 968"/>
                <a:gd name="T21" fmla="*/ 21 h 77"/>
                <a:gd name="T22" fmla="*/ 493 w 968"/>
                <a:gd name="T23" fmla="*/ 16 h 77"/>
                <a:gd name="T24" fmla="*/ 542 w 968"/>
                <a:gd name="T25" fmla="*/ 21 h 77"/>
                <a:gd name="T26" fmla="*/ 598 w 968"/>
                <a:gd name="T27" fmla="*/ 30 h 77"/>
                <a:gd name="T28" fmla="*/ 654 w 968"/>
                <a:gd name="T29" fmla="*/ 40 h 77"/>
                <a:gd name="T30" fmla="*/ 708 w 968"/>
                <a:gd name="T31" fmla="*/ 51 h 77"/>
                <a:gd name="T32" fmla="*/ 764 w 968"/>
                <a:gd name="T33" fmla="*/ 60 h 77"/>
                <a:gd name="T34" fmla="*/ 820 w 968"/>
                <a:gd name="T35" fmla="*/ 69 h 77"/>
                <a:gd name="T36" fmla="*/ 877 w 968"/>
                <a:gd name="T37" fmla="*/ 74 h 77"/>
                <a:gd name="T38" fmla="*/ 933 w 968"/>
                <a:gd name="T39" fmla="*/ 77 h 77"/>
                <a:gd name="T40" fmla="*/ 964 w 968"/>
                <a:gd name="T41" fmla="*/ 76 h 77"/>
                <a:gd name="T42" fmla="*/ 968 w 968"/>
                <a:gd name="T43" fmla="*/ 72 h 77"/>
                <a:gd name="T44" fmla="*/ 968 w 968"/>
                <a:gd name="T45" fmla="*/ 66 h 77"/>
                <a:gd name="T46" fmla="*/ 964 w 968"/>
                <a:gd name="T47" fmla="*/ 63 h 77"/>
                <a:gd name="T48" fmla="*/ 933 w 968"/>
                <a:gd name="T49" fmla="*/ 63 h 77"/>
                <a:gd name="T50" fmla="*/ 877 w 968"/>
                <a:gd name="T51" fmla="*/ 60 h 77"/>
                <a:gd name="T52" fmla="*/ 820 w 968"/>
                <a:gd name="T53" fmla="*/ 53 h 77"/>
                <a:gd name="T54" fmla="*/ 764 w 968"/>
                <a:gd name="T55" fmla="*/ 46 h 77"/>
                <a:gd name="T56" fmla="*/ 708 w 968"/>
                <a:gd name="T57" fmla="*/ 35 h 77"/>
                <a:gd name="T58" fmla="*/ 654 w 968"/>
                <a:gd name="T59" fmla="*/ 25 h 77"/>
                <a:gd name="T60" fmla="*/ 598 w 968"/>
                <a:gd name="T61" fmla="*/ 14 h 77"/>
                <a:gd name="T62" fmla="*/ 542 w 968"/>
                <a:gd name="T63" fmla="*/ 5 h 77"/>
                <a:gd name="T64" fmla="*/ 493 w 968"/>
                <a:gd name="T65" fmla="*/ 0 h 77"/>
                <a:gd name="T66" fmla="*/ 456 w 968"/>
                <a:gd name="T67" fmla="*/ 5 h 77"/>
                <a:gd name="T68" fmla="*/ 418 w 968"/>
                <a:gd name="T69" fmla="*/ 14 h 77"/>
                <a:gd name="T70" fmla="*/ 380 w 968"/>
                <a:gd name="T71" fmla="*/ 27 h 77"/>
                <a:gd name="T72" fmla="*/ 338 w 968"/>
                <a:gd name="T73" fmla="*/ 39 h 77"/>
                <a:gd name="T74" fmla="*/ 294 w 968"/>
                <a:gd name="T75" fmla="*/ 47 h 77"/>
                <a:gd name="T76" fmla="*/ 249 w 968"/>
                <a:gd name="T77" fmla="*/ 48 h 77"/>
                <a:gd name="T78" fmla="*/ 204 w 968"/>
                <a:gd name="T79" fmla="*/ 47 h 77"/>
                <a:gd name="T80" fmla="*/ 160 w 968"/>
                <a:gd name="T81" fmla="*/ 43 h 77"/>
                <a:gd name="T82" fmla="*/ 116 w 968"/>
                <a:gd name="T83" fmla="*/ 37 h 77"/>
                <a:gd name="T84" fmla="*/ 71 w 968"/>
                <a:gd name="T85" fmla="*/ 30 h 77"/>
                <a:gd name="T86" fmla="*/ 27 w 968"/>
                <a:gd name="T87" fmla="*/ 23 h 77"/>
                <a:gd name="T88" fmla="*/ 4 w 968"/>
                <a:gd name="T89" fmla="*/ 21 h 77"/>
                <a:gd name="T90" fmla="*/ 0 w 968"/>
                <a:gd name="T91" fmla="*/ 23 h 77"/>
                <a:gd name="T92" fmla="*/ 0 w 968"/>
                <a:gd name="T93" fmla="*/ 27 h 77"/>
                <a:gd name="T94" fmla="*/ 2 w 968"/>
                <a:gd name="T95" fmla="*/ 31 h 77"/>
                <a:gd name="T96" fmla="*/ 4 w 968"/>
                <a:gd name="T97" fmla="*/ 31 h 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68"/>
                <a:gd name="T148" fmla="*/ 0 h 77"/>
                <a:gd name="T149" fmla="*/ 968 w 968"/>
                <a:gd name="T150" fmla="*/ 77 h 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68" h="77">
                  <a:moveTo>
                    <a:pt x="4" y="31"/>
                  </a:moveTo>
                  <a:lnTo>
                    <a:pt x="26" y="35"/>
                  </a:lnTo>
                  <a:lnTo>
                    <a:pt x="48" y="39"/>
                  </a:lnTo>
                  <a:lnTo>
                    <a:pt x="70" y="44"/>
                  </a:lnTo>
                  <a:lnTo>
                    <a:pt x="93" y="48"/>
                  </a:lnTo>
                  <a:lnTo>
                    <a:pt x="116" y="52"/>
                  </a:lnTo>
                  <a:lnTo>
                    <a:pt x="138" y="56"/>
                  </a:lnTo>
                  <a:lnTo>
                    <a:pt x="161" y="59"/>
                  </a:lnTo>
                  <a:lnTo>
                    <a:pt x="183" y="63"/>
                  </a:lnTo>
                  <a:lnTo>
                    <a:pt x="207" y="64"/>
                  </a:lnTo>
                  <a:lnTo>
                    <a:pt x="229" y="65"/>
                  </a:lnTo>
                  <a:lnTo>
                    <a:pt x="251" y="66"/>
                  </a:lnTo>
                  <a:lnTo>
                    <a:pt x="275" y="65"/>
                  </a:lnTo>
                  <a:lnTo>
                    <a:pt x="297" y="64"/>
                  </a:lnTo>
                  <a:lnTo>
                    <a:pt x="319" y="61"/>
                  </a:lnTo>
                  <a:lnTo>
                    <a:pt x="342" y="56"/>
                  </a:lnTo>
                  <a:lnTo>
                    <a:pt x="364" y="51"/>
                  </a:lnTo>
                  <a:lnTo>
                    <a:pt x="383" y="44"/>
                  </a:lnTo>
                  <a:lnTo>
                    <a:pt x="401" y="38"/>
                  </a:lnTo>
                  <a:lnTo>
                    <a:pt x="419" y="31"/>
                  </a:lnTo>
                  <a:lnTo>
                    <a:pt x="439" y="26"/>
                  </a:lnTo>
                  <a:lnTo>
                    <a:pt x="457" y="21"/>
                  </a:lnTo>
                  <a:lnTo>
                    <a:pt x="475" y="17"/>
                  </a:lnTo>
                  <a:lnTo>
                    <a:pt x="493" y="16"/>
                  </a:lnTo>
                  <a:lnTo>
                    <a:pt x="513" y="17"/>
                  </a:lnTo>
                  <a:lnTo>
                    <a:pt x="542" y="21"/>
                  </a:lnTo>
                  <a:lnTo>
                    <a:pt x="569" y="25"/>
                  </a:lnTo>
                  <a:lnTo>
                    <a:pt x="598" y="30"/>
                  </a:lnTo>
                  <a:lnTo>
                    <a:pt x="625" y="35"/>
                  </a:lnTo>
                  <a:lnTo>
                    <a:pt x="654" y="40"/>
                  </a:lnTo>
                  <a:lnTo>
                    <a:pt x="681" y="46"/>
                  </a:lnTo>
                  <a:lnTo>
                    <a:pt x="708" y="51"/>
                  </a:lnTo>
                  <a:lnTo>
                    <a:pt x="737" y="56"/>
                  </a:lnTo>
                  <a:lnTo>
                    <a:pt x="764" y="60"/>
                  </a:lnTo>
                  <a:lnTo>
                    <a:pt x="792" y="65"/>
                  </a:lnTo>
                  <a:lnTo>
                    <a:pt x="820" y="69"/>
                  </a:lnTo>
                  <a:lnTo>
                    <a:pt x="848" y="72"/>
                  </a:lnTo>
                  <a:lnTo>
                    <a:pt x="877" y="74"/>
                  </a:lnTo>
                  <a:lnTo>
                    <a:pt x="904" y="77"/>
                  </a:lnTo>
                  <a:lnTo>
                    <a:pt x="933" y="77"/>
                  </a:lnTo>
                  <a:lnTo>
                    <a:pt x="961" y="77"/>
                  </a:lnTo>
                  <a:lnTo>
                    <a:pt x="964" y="76"/>
                  </a:lnTo>
                  <a:lnTo>
                    <a:pt x="966" y="74"/>
                  </a:lnTo>
                  <a:lnTo>
                    <a:pt x="968" y="72"/>
                  </a:lnTo>
                  <a:lnTo>
                    <a:pt x="968" y="69"/>
                  </a:lnTo>
                  <a:lnTo>
                    <a:pt x="968" y="66"/>
                  </a:lnTo>
                  <a:lnTo>
                    <a:pt x="966" y="64"/>
                  </a:lnTo>
                  <a:lnTo>
                    <a:pt x="964" y="63"/>
                  </a:lnTo>
                  <a:lnTo>
                    <a:pt x="961" y="63"/>
                  </a:lnTo>
                  <a:lnTo>
                    <a:pt x="933" y="63"/>
                  </a:lnTo>
                  <a:lnTo>
                    <a:pt x="904" y="61"/>
                  </a:lnTo>
                  <a:lnTo>
                    <a:pt x="877" y="60"/>
                  </a:lnTo>
                  <a:lnTo>
                    <a:pt x="848" y="57"/>
                  </a:lnTo>
                  <a:lnTo>
                    <a:pt x="820" y="53"/>
                  </a:lnTo>
                  <a:lnTo>
                    <a:pt x="792" y="50"/>
                  </a:lnTo>
                  <a:lnTo>
                    <a:pt x="764" y="46"/>
                  </a:lnTo>
                  <a:lnTo>
                    <a:pt x="737" y="40"/>
                  </a:lnTo>
                  <a:lnTo>
                    <a:pt x="708" y="35"/>
                  </a:lnTo>
                  <a:lnTo>
                    <a:pt x="681" y="30"/>
                  </a:lnTo>
                  <a:lnTo>
                    <a:pt x="654" y="25"/>
                  </a:lnTo>
                  <a:lnTo>
                    <a:pt x="625" y="20"/>
                  </a:lnTo>
                  <a:lnTo>
                    <a:pt x="598" y="14"/>
                  </a:lnTo>
                  <a:lnTo>
                    <a:pt x="569" y="9"/>
                  </a:lnTo>
                  <a:lnTo>
                    <a:pt x="542" y="5"/>
                  </a:lnTo>
                  <a:lnTo>
                    <a:pt x="513" y="1"/>
                  </a:lnTo>
                  <a:lnTo>
                    <a:pt x="493" y="0"/>
                  </a:lnTo>
                  <a:lnTo>
                    <a:pt x="474" y="1"/>
                  </a:lnTo>
                  <a:lnTo>
                    <a:pt x="456" y="5"/>
                  </a:lnTo>
                  <a:lnTo>
                    <a:pt x="436" y="9"/>
                  </a:lnTo>
                  <a:lnTo>
                    <a:pt x="418" y="14"/>
                  </a:lnTo>
                  <a:lnTo>
                    <a:pt x="398" y="21"/>
                  </a:lnTo>
                  <a:lnTo>
                    <a:pt x="380" y="27"/>
                  </a:lnTo>
                  <a:lnTo>
                    <a:pt x="361" y="34"/>
                  </a:lnTo>
                  <a:lnTo>
                    <a:pt x="338" y="39"/>
                  </a:lnTo>
                  <a:lnTo>
                    <a:pt x="316" y="43"/>
                  </a:lnTo>
                  <a:lnTo>
                    <a:pt x="294" y="47"/>
                  </a:lnTo>
                  <a:lnTo>
                    <a:pt x="272" y="48"/>
                  </a:lnTo>
                  <a:lnTo>
                    <a:pt x="249" y="48"/>
                  </a:lnTo>
                  <a:lnTo>
                    <a:pt x="226" y="48"/>
                  </a:lnTo>
                  <a:lnTo>
                    <a:pt x="204" y="47"/>
                  </a:lnTo>
                  <a:lnTo>
                    <a:pt x="182" y="46"/>
                  </a:lnTo>
                  <a:lnTo>
                    <a:pt x="160" y="43"/>
                  </a:lnTo>
                  <a:lnTo>
                    <a:pt x="138" y="40"/>
                  </a:lnTo>
                  <a:lnTo>
                    <a:pt x="116" y="37"/>
                  </a:lnTo>
                  <a:lnTo>
                    <a:pt x="93" y="34"/>
                  </a:lnTo>
                  <a:lnTo>
                    <a:pt x="71" y="30"/>
                  </a:lnTo>
                  <a:lnTo>
                    <a:pt x="49" y="27"/>
                  </a:lnTo>
                  <a:lnTo>
                    <a:pt x="27" y="23"/>
                  </a:lnTo>
                  <a:lnTo>
                    <a:pt x="5" y="21"/>
                  </a:lnTo>
                  <a:lnTo>
                    <a:pt x="4" y="21"/>
                  </a:lnTo>
                  <a:lnTo>
                    <a:pt x="1" y="22"/>
                  </a:lnTo>
                  <a:lnTo>
                    <a:pt x="0" y="23"/>
                  </a:lnTo>
                  <a:lnTo>
                    <a:pt x="0" y="25"/>
                  </a:lnTo>
                  <a:lnTo>
                    <a:pt x="0" y="27"/>
                  </a:lnTo>
                  <a:lnTo>
                    <a:pt x="0" y="30"/>
                  </a:lnTo>
                  <a:lnTo>
                    <a:pt x="2" y="31"/>
                  </a:lnTo>
                  <a:lnTo>
                    <a:pt x="4" y="31"/>
                  </a:lnTo>
                  <a:close/>
                </a:path>
              </a:pathLst>
            </a:custGeom>
            <a:solidFill>
              <a:srgbClr val="000000"/>
            </a:solidFill>
            <a:ln w="9525">
              <a:noFill/>
              <a:round/>
              <a:headEnd/>
              <a:tailEnd/>
            </a:ln>
          </p:spPr>
          <p:txBody>
            <a:bodyPr/>
            <a:lstStyle/>
            <a:p>
              <a:endParaRPr lang="he-IL"/>
            </a:p>
          </p:txBody>
        </p:sp>
        <p:sp>
          <p:nvSpPr>
            <p:cNvPr id="54" name="Freeform 61"/>
            <p:cNvSpPr>
              <a:spLocks/>
            </p:cNvSpPr>
            <p:nvPr/>
          </p:nvSpPr>
          <p:spPr bwMode="auto">
            <a:xfrm>
              <a:off x="2666" y="3960"/>
              <a:ext cx="154" cy="72"/>
            </a:xfrm>
            <a:custGeom>
              <a:avLst/>
              <a:gdLst>
                <a:gd name="T0" fmla="*/ 3 w 307"/>
                <a:gd name="T1" fmla="*/ 9 h 145"/>
                <a:gd name="T2" fmla="*/ 20 w 307"/>
                <a:gd name="T3" fmla="*/ 21 h 145"/>
                <a:gd name="T4" fmla="*/ 36 w 307"/>
                <a:gd name="T5" fmla="*/ 33 h 145"/>
                <a:gd name="T6" fmla="*/ 53 w 307"/>
                <a:gd name="T7" fmla="*/ 43 h 145"/>
                <a:gd name="T8" fmla="*/ 72 w 307"/>
                <a:gd name="T9" fmla="*/ 53 h 145"/>
                <a:gd name="T10" fmla="*/ 90 w 307"/>
                <a:gd name="T11" fmla="*/ 64 h 145"/>
                <a:gd name="T12" fmla="*/ 107 w 307"/>
                <a:gd name="T13" fmla="*/ 74 h 145"/>
                <a:gd name="T14" fmla="*/ 125 w 307"/>
                <a:gd name="T15" fmla="*/ 83 h 145"/>
                <a:gd name="T16" fmla="*/ 143 w 307"/>
                <a:gd name="T17" fmla="*/ 93 h 145"/>
                <a:gd name="T18" fmla="*/ 162 w 307"/>
                <a:gd name="T19" fmla="*/ 102 h 145"/>
                <a:gd name="T20" fmla="*/ 181 w 307"/>
                <a:gd name="T21" fmla="*/ 109 h 145"/>
                <a:gd name="T22" fmla="*/ 199 w 307"/>
                <a:gd name="T23" fmla="*/ 117 h 145"/>
                <a:gd name="T24" fmla="*/ 219 w 307"/>
                <a:gd name="T25" fmla="*/ 124 h 145"/>
                <a:gd name="T26" fmla="*/ 238 w 307"/>
                <a:gd name="T27" fmla="*/ 130 h 145"/>
                <a:gd name="T28" fmla="*/ 258 w 307"/>
                <a:gd name="T29" fmla="*/ 135 h 145"/>
                <a:gd name="T30" fmla="*/ 279 w 307"/>
                <a:gd name="T31" fmla="*/ 141 h 145"/>
                <a:gd name="T32" fmla="*/ 298 w 307"/>
                <a:gd name="T33" fmla="*/ 145 h 145"/>
                <a:gd name="T34" fmla="*/ 301 w 307"/>
                <a:gd name="T35" fmla="*/ 145 h 145"/>
                <a:gd name="T36" fmla="*/ 304 w 307"/>
                <a:gd name="T37" fmla="*/ 143 h 145"/>
                <a:gd name="T38" fmla="*/ 306 w 307"/>
                <a:gd name="T39" fmla="*/ 141 h 145"/>
                <a:gd name="T40" fmla="*/ 307 w 307"/>
                <a:gd name="T41" fmla="*/ 138 h 145"/>
                <a:gd name="T42" fmla="*/ 307 w 307"/>
                <a:gd name="T43" fmla="*/ 135 h 145"/>
                <a:gd name="T44" fmla="*/ 306 w 307"/>
                <a:gd name="T45" fmla="*/ 134 h 145"/>
                <a:gd name="T46" fmla="*/ 304 w 307"/>
                <a:gd name="T47" fmla="*/ 132 h 145"/>
                <a:gd name="T48" fmla="*/ 302 w 307"/>
                <a:gd name="T49" fmla="*/ 130 h 145"/>
                <a:gd name="T50" fmla="*/ 283 w 307"/>
                <a:gd name="T51" fmla="*/ 125 h 145"/>
                <a:gd name="T52" fmla="*/ 263 w 307"/>
                <a:gd name="T53" fmla="*/ 120 h 145"/>
                <a:gd name="T54" fmla="*/ 244 w 307"/>
                <a:gd name="T55" fmla="*/ 115 h 145"/>
                <a:gd name="T56" fmla="*/ 224 w 307"/>
                <a:gd name="T57" fmla="*/ 108 h 145"/>
                <a:gd name="T58" fmla="*/ 205 w 307"/>
                <a:gd name="T59" fmla="*/ 102 h 145"/>
                <a:gd name="T60" fmla="*/ 186 w 307"/>
                <a:gd name="T61" fmla="*/ 95 h 145"/>
                <a:gd name="T62" fmla="*/ 167 w 307"/>
                <a:gd name="T63" fmla="*/ 87 h 145"/>
                <a:gd name="T64" fmla="*/ 148 w 307"/>
                <a:gd name="T65" fmla="*/ 78 h 145"/>
                <a:gd name="T66" fmla="*/ 130 w 307"/>
                <a:gd name="T67" fmla="*/ 70 h 145"/>
                <a:gd name="T68" fmla="*/ 112 w 307"/>
                <a:gd name="T69" fmla="*/ 61 h 145"/>
                <a:gd name="T70" fmla="*/ 94 w 307"/>
                <a:gd name="T71" fmla="*/ 52 h 145"/>
                <a:gd name="T72" fmla="*/ 77 w 307"/>
                <a:gd name="T73" fmla="*/ 42 h 145"/>
                <a:gd name="T74" fmla="*/ 59 w 307"/>
                <a:gd name="T75" fmla="*/ 33 h 145"/>
                <a:gd name="T76" fmla="*/ 42 w 307"/>
                <a:gd name="T77" fmla="*/ 22 h 145"/>
                <a:gd name="T78" fmla="*/ 25 w 307"/>
                <a:gd name="T79" fmla="*/ 12 h 145"/>
                <a:gd name="T80" fmla="*/ 8 w 307"/>
                <a:gd name="T81" fmla="*/ 0 h 145"/>
                <a:gd name="T82" fmla="*/ 6 w 307"/>
                <a:gd name="T83" fmla="*/ 0 h 145"/>
                <a:gd name="T84" fmla="*/ 4 w 307"/>
                <a:gd name="T85" fmla="*/ 0 h 145"/>
                <a:gd name="T86" fmla="*/ 3 w 307"/>
                <a:gd name="T87" fmla="*/ 1 h 145"/>
                <a:gd name="T88" fmla="*/ 1 w 307"/>
                <a:gd name="T89" fmla="*/ 3 h 145"/>
                <a:gd name="T90" fmla="*/ 0 w 307"/>
                <a:gd name="T91" fmla="*/ 4 h 145"/>
                <a:gd name="T92" fmla="*/ 0 w 307"/>
                <a:gd name="T93" fmla="*/ 5 h 145"/>
                <a:gd name="T94" fmla="*/ 1 w 307"/>
                <a:gd name="T95" fmla="*/ 8 h 145"/>
                <a:gd name="T96" fmla="*/ 3 w 307"/>
                <a:gd name="T97" fmla="*/ 9 h 145"/>
                <a:gd name="T98" fmla="*/ 3 w 307"/>
                <a:gd name="T99" fmla="*/ 9 h 14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07"/>
                <a:gd name="T151" fmla="*/ 0 h 145"/>
                <a:gd name="T152" fmla="*/ 307 w 307"/>
                <a:gd name="T153" fmla="*/ 145 h 14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07" h="145">
                  <a:moveTo>
                    <a:pt x="3" y="9"/>
                  </a:moveTo>
                  <a:lnTo>
                    <a:pt x="20" y="21"/>
                  </a:lnTo>
                  <a:lnTo>
                    <a:pt x="36" y="33"/>
                  </a:lnTo>
                  <a:lnTo>
                    <a:pt x="53" y="43"/>
                  </a:lnTo>
                  <a:lnTo>
                    <a:pt x="72" y="53"/>
                  </a:lnTo>
                  <a:lnTo>
                    <a:pt x="90" y="64"/>
                  </a:lnTo>
                  <a:lnTo>
                    <a:pt x="107" y="74"/>
                  </a:lnTo>
                  <a:lnTo>
                    <a:pt x="125" y="83"/>
                  </a:lnTo>
                  <a:lnTo>
                    <a:pt x="143" y="93"/>
                  </a:lnTo>
                  <a:lnTo>
                    <a:pt x="162" y="102"/>
                  </a:lnTo>
                  <a:lnTo>
                    <a:pt x="181" y="109"/>
                  </a:lnTo>
                  <a:lnTo>
                    <a:pt x="199" y="117"/>
                  </a:lnTo>
                  <a:lnTo>
                    <a:pt x="219" y="124"/>
                  </a:lnTo>
                  <a:lnTo>
                    <a:pt x="238" y="130"/>
                  </a:lnTo>
                  <a:lnTo>
                    <a:pt x="258" y="135"/>
                  </a:lnTo>
                  <a:lnTo>
                    <a:pt x="279" y="141"/>
                  </a:lnTo>
                  <a:lnTo>
                    <a:pt x="298" y="145"/>
                  </a:lnTo>
                  <a:lnTo>
                    <a:pt x="301" y="145"/>
                  </a:lnTo>
                  <a:lnTo>
                    <a:pt x="304" y="143"/>
                  </a:lnTo>
                  <a:lnTo>
                    <a:pt x="306" y="141"/>
                  </a:lnTo>
                  <a:lnTo>
                    <a:pt x="307" y="138"/>
                  </a:lnTo>
                  <a:lnTo>
                    <a:pt x="307" y="135"/>
                  </a:lnTo>
                  <a:lnTo>
                    <a:pt x="306" y="134"/>
                  </a:lnTo>
                  <a:lnTo>
                    <a:pt x="304" y="132"/>
                  </a:lnTo>
                  <a:lnTo>
                    <a:pt x="302" y="130"/>
                  </a:lnTo>
                  <a:lnTo>
                    <a:pt x="283" y="125"/>
                  </a:lnTo>
                  <a:lnTo>
                    <a:pt x="263" y="120"/>
                  </a:lnTo>
                  <a:lnTo>
                    <a:pt x="244" y="115"/>
                  </a:lnTo>
                  <a:lnTo>
                    <a:pt x="224" y="108"/>
                  </a:lnTo>
                  <a:lnTo>
                    <a:pt x="205" y="102"/>
                  </a:lnTo>
                  <a:lnTo>
                    <a:pt x="186" y="95"/>
                  </a:lnTo>
                  <a:lnTo>
                    <a:pt x="167" y="87"/>
                  </a:lnTo>
                  <a:lnTo>
                    <a:pt x="148" y="78"/>
                  </a:lnTo>
                  <a:lnTo>
                    <a:pt x="130" y="70"/>
                  </a:lnTo>
                  <a:lnTo>
                    <a:pt x="112" y="61"/>
                  </a:lnTo>
                  <a:lnTo>
                    <a:pt x="94" y="52"/>
                  </a:lnTo>
                  <a:lnTo>
                    <a:pt x="77" y="42"/>
                  </a:lnTo>
                  <a:lnTo>
                    <a:pt x="59" y="33"/>
                  </a:lnTo>
                  <a:lnTo>
                    <a:pt x="42" y="22"/>
                  </a:lnTo>
                  <a:lnTo>
                    <a:pt x="25" y="12"/>
                  </a:lnTo>
                  <a:lnTo>
                    <a:pt x="8" y="0"/>
                  </a:lnTo>
                  <a:lnTo>
                    <a:pt x="6" y="0"/>
                  </a:lnTo>
                  <a:lnTo>
                    <a:pt x="4" y="0"/>
                  </a:lnTo>
                  <a:lnTo>
                    <a:pt x="3" y="1"/>
                  </a:lnTo>
                  <a:lnTo>
                    <a:pt x="1" y="3"/>
                  </a:lnTo>
                  <a:lnTo>
                    <a:pt x="0" y="4"/>
                  </a:lnTo>
                  <a:lnTo>
                    <a:pt x="0" y="5"/>
                  </a:lnTo>
                  <a:lnTo>
                    <a:pt x="1" y="8"/>
                  </a:lnTo>
                  <a:lnTo>
                    <a:pt x="3" y="9"/>
                  </a:lnTo>
                  <a:close/>
                </a:path>
              </a:pathLst>
            </a:custGeom>
            <a:solidFill>
              <a:srgbClr val="000000"/>
            </a:solidFill>
            <a:ln w="9525">
              <a:noFill/>
              <a:round/>
              <a:headEnd/>
              <a:tailEnd/>
            </a:ln>
          </p:spPr>
          <p:txBody>
            <a:bodyPr/>
            <a:lstStyle/>
            <a:p>
              <a:endParaRPr lang="he-IL"/>
            </a:p>
          </p:txBody>
        </p:sp>
        <p:sp>
          <p:nvSpPr>
            <p:cNvPr id="55" name="Freeform 62"/>
            <p:cNvSpPr>
              <a:spLocks/>
            </p:cNvSpPr>
            <p:nvPr/>
          </p:nvSpPr>
          <p:spPr bwMode="auto">
            <a:xfrm>
              <a:off x="2800" y="4095"/>
              <a:ext cx="27" cy="208"/>
            </a:xfrm>
            <a:custGeom>
              <a:avLst/>
              <a:gdLst>
                <a:gd name="T0" fmla="*/ 44 w 53"/>
                <a:gd name="T1" fmla="*/ 3 h 416"/>
                <a:gd name="T2" fmla="*/ 33 w 53"/>
                <a:gd name="T3" fmla="*/ 53 h 416"/>
                <a:gd name="T4" fmla="*/ 22 w 53"/>
                <a:gd name="T5" fmla="*/ 104 h 416"/>
                <a:gd name="T6" fmla="*/ 13 w 53"/>
                <a:gd name="T7" fmla="*/ 154 h 416"/>
                <a:gd name="T8" fmla="*/ 5 w 53"/>
                <a:gd name="T9" fmla="*/ 205 h 416"/>
                <a:gd name="T10" fmla="*/ 1 w 53"/>
                <a:gd name="T11" fmla="*/ 256 h 416"/>
                <a:gd name="T12" fmla="*/ 0 w 53"/>
                <a:gd name="T13" fmla="*/ 308 h 416"/>
                <a:gd name="T14" fmla="*/ 4 w 53"/>
                <a:gd name="T15" fmla="*/ 359 h 416"/>
                <a:gd name="T16" fmla="*/ 13 w 53"/>
                <a:gd name="T17" fmla="*/ 410 h 416"/>
                <a:gd name="T18" fmla="*/ 14 w 53"/>
                <a:gd name="T19" fmla="*/ 412 h 416"/>
                <a:gd name="T20" fmla="*/ 17 w 53"/>
                <a:gd name="T21" fmla="*/ 415 h 416"/>
                <a:gd name="T22" fmla="*/ 20 w 53"/>
                <a:gd name="T23" fmla="*/ 416 h 416"/>
                <a:gd name="T24" fmla="*/ 24 w 53"/>
                <a:gd name="T25" fmla="*/ 416 h 416"/>
                <a:gd name="T26" fmla="*/ 27 w 53"/>
                <a:gd name="T27" fmla="*/ 415 h 416"/>
                <a:gd name="T28" fmla="*/ 29 w 53"/>
                <a:gd name="T29" fmla="*/ 412 h 416"/>
                <a:gd name="T30" fmla="*/ 30 w 53"/>
                <a:gd name="T31" fmla="*/ 410 h 416"/>
                <a:gd name="T32" fmla="*/ 30 w 53"/>
                <a:gd name="T33" fmla="*/ 406 h 416"/>
                <a:gd name="T34" fmla="*/ 24 w 53"/>
                <a:gd name="T35" fmla="*/ 355 h 416"/>
                <a:gd name="T36" fmla="*/ 21 w 53"/>
                <a:gd name="T37" fmla="*/ 305 h 416"/>
                <a:gd name="T38" fmla="*/ 21 w 53"/>
                <a:gd name="T39" fmla="*/ 255 h 416"/>
                <a:gd name="T40" fmla="*/ 25 w 53"/>
                <a:gd name="T41" fmla="*/ 205 h 416"/>
                <a:gd name="T42" fmla="*/ 30 w 53"/>
                <a:gd name="T43" fmla="*/ 154 h 416"/>
                <a:gd name="T44" fmla="*/ 38 w 53"/>
                <a:gd name="T45" fmla="*/ 105 h 416"/>
                <a:gd name="T46" fmla="*/ 46 w 53"/>
                <a:gd name="T47" fmla="*/ 56 h 416"/>
                <a:gd name="T48" fmla="*/ 53 w 53"/>
                <a:gd name="T49" fmla="*/ 6 h 416"/>
                <a:gd name="T50" fmla="*/ 53 w 53"/>
                <a:gd name="T51" fmla="*/ 3 h 416"/>
                <a:gd name="T52" fmla="*/ 53 w 53"/>
                <a:gd name="T53" fmla="*/ 1 h 416"/>
                <a:gd name="T54" fmla="*/ 51 w 53"/>
                <a:gd name="T55" fmla="*/ 0 h 416"/>
                <a:gd name="T56" fmla="*/ 50 w 53"/>
                <a:gd name="T57" fmla="*/ 0 h 416"/>
                <a:gd name="T58" fmla="*/ 48 w 53"/>
                <a:gd name="T59" fmla="*/ 0 h 416"/>
                <a:gd name="T60" fmla="*/ 46 w 53"/>
                <a:gd name="T61" fmla="*/ 1 h 416"/>
                <a:gd name="T62" fmla="*/ 44 w 53"/>
                <a:gd name="T63" fmla="*/ 2 h 416"/>
                <a:gd name="T64" fmla="*/ 44 w 53"/>
                <a:gd name="T65" fmla="*/ 3 h 416"/>
                <a:gd name="T66" fmla="*/ 44 w 53"/>
                <a:gd name="T67" fmla="*/ 3 h 4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3"/>
                <a:gd name="T103" fmla="*/ 0 h 416"/>
                <a:gd name="T104" fmla="*/ 53 w 53"/>
                <a:gd name="T105" fmla="*/ 416 h 4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3" h="416">
                  <a:moveTo>
                    <a:pt x="44" y="3"/>
                  </a:moveTo>
                  <a:lnTo>
                    <a:pt x="33" y="53"/>
                  </a:lnTo>
                  <a:lnTo>
                    <a:pt x="22" y="104"/>
                  </a:lnTo>
                  <a:lnTo>
                    <a:pt x="13" y="154"/>
                  </a:lnTo>
                  <a:lnTo>
                    <a:pt x="5" y="205"/>
                  </a:lnTo>
                  <a:lnTo>
                    <a:pt x="1" y="256"/>
                  </a:lnTo>
                  <a:lnTo>
                    <a:pt x="0" y="308"/>
                  </a:lnTo>
                  <a:lnTo>
                    <a:pt x="4" y="359"/>
                  </a:lnTo>
                  <a:lnTo>
                    <a:pt x="13" y="410"/>
                  </a:lnTo>
                  <a:lnTo>
                    <a:pt x="14" y="412"/>
                  </a:lnTo>
                  <a:lnTo>
                    <a:pt x="17" y="415"/>
                  </a:lnTo>
                  <a:lnTo>
                    <a:pt x="20" y="416"/>
                  </a:lnTo>
                  <a:lnTo>
                    <a:pt x="24" y="416"/>
                  </a:lnTo>
                  <a:lnTo>
                    <a:pt x="27" y="415"/>
                  </a:lnTo>
                  <a:lnTo>
                    <a:pt x="29" y="412"/>
                  </a:lnTo>
                  <a:lnTo>
                    <a:pt x="30" y="410"/>
                  </a:lnTo>
                  <a:lnTo>
                    <a:pt x="30" y="406"/>
                  </a:lnTo>
                  <a:lnTo>
                    <a:pt x="24" y="355"/>
                  </a:lnTo>
                  <a:lnTo>
                    <a:pt x="21" y="305"/>
                  </a:lnTo>
                  <a:lnTo>
                    <a:pt x="21" y="255"/>
                  </a:lnTo>
                  <a:lnTo>
                    <a:pt x="25" y="205"/>
                  </a:lnTo>
                  <a:lnTo>
                    <a:pt x="30" y="154"/>
                  </a:lnTo>
                  <a:lnTo>
                    <a:pt x="38" y="105"/>
                  </a:lnTo>
                  <a:lnTo>
                    <a:pt x="46" y="56"/>
                  </a:lnTo>
                  <a:lnTo>
                    <a:pt x="53" y="6"/>
                  </a:lnTo>
                  <a:lnTo>
                    <a:pt x="53" y="3"/>
                  </a:lnTo>
                  <a:lnTo>
                    <a:pt x="53" y="1"/>
                  </a:lnTo>
                  <a:lnTo>
                    <a:pt x="51" y="0"/>
                  </a:lnTo>
                  <a:lnTo>
                    <a:pt x="50" y="0"/>
                  </a:lnTo>
                  <a:lnTo>
                    <a:pt x="48" y="0"/>
                  </a:lnTo>
                  <a:lnTo>
                    <a:pt x="46" y="1"/>
                  </a:lnTo>
                  <a:lnTo>
                    <a:pt x="44" y="2"/>
                  </a:lnTo>
                  <a:lnTo>
                    <a:pt x="44" y="3"/>
                  </a:lnTo>
                  <a:close/>
                </a:path>
              </a:pathLst>
            </a:custGeom>
            <a:solidFill>
              <a:srgbClr val="000000"/>
            </a:solidFill>
            <a:ln w="9525">
              <a:noFill/>
              <a:round/>
              <a:headEnd/>
              <a:tailEnd/>
            </a:ln>
          </p:spPr>
          <p:txBody>
            <a:bodyPr/>
            <a:lstStyle/>
            <a:p>
              <a:endParaRPr lang="he-IL"/>
            </a:p>
          </p:txBody>
        </p:sp>
        <p:sp>
          <p:nvSpPr>
            <p:cNvPr id="56" name="Freeform 63"/>
            <p:cNvSpPr>
              <a:spLocks/>
            </p:cNvSpPr>
            <p:nvPr/>
          </p:nvSpPr>
          <p:spPr bwMode="auto">
            <a:xfrm>
              <a:off x="2338" y="4144"/>
              <a:ext cx="61" cy="67"/>
            </a:xfrm>
            <a:custGeom>
              <a:avLst/>
              <a:gdLst>
                <a:gd name="T0" fmla="*/ 13 w 121"/>
                <a:gd name="T1" fmla="*/ 4 h 133"/>
                <a:gd name="T2" fmla="*/ 9 w 121"/>
                <a:gd name="T3" fmla="*/ 34 h 133"/>
                <a:gd name="T4" fmla="*/ 6 w 121"/>
                <a:gd name="T5" fmla="*/ 64 h 133"/>
                <a:gd name="T6" fmla="*/ 2 w 121"/>
                <a:gd name="T7" fmla="*/ 94 h 133"/>
                <a:gd name="T8" fmla="*/ 0 w 121"/>
                <a:gd name="T9" fmla="*/ 124 h 133"/>
                <a:gd name="T10" fmla="*/ 8 w 121"/>
                <a:gd name="T11" fmla="*/ 132 h 133"/>
                <a:gd name="T12" fmla="*/ 9 w 121"/>
                <a:gd name="T13" fmla="*/ 133 h 133"/>
                <a:gd name="T14" fmla="*/ 11 w 121"/>
                <a:gd name="T15" fmla="*/ 133 h 133"/>
                <a:gd name="T16" fmla="*/ 12 w 121"/>
                <a:gd name="T17" fmla="*/ 133 h 133"/>
                <a:gd name="T18" fmla="*/ 13 w 121"/>
                <a:gd name="T19" fmla="*/ 132 h 133"/>
                <a:gd name="T20" fmla="*/ 15 w 121"/>
                <a:gd name="T21" fmla="*/ 132 h 133"/>
                <a:gd name="T22" fmla="*/ 15 w 121"/>
                <a:gd name="T23" fmla="*/ 131 h 133"/>
                <a:gd name="T24" fmla="*/ 16 w 121"/>
                <a:gd name="T25" fmla="*/ 131 h 133"/>
                <a:gd name="T26" fmla="*/ 16 w 121"/>
                <a:gd name="T27" fmla="*/ 131 h 133"/>
                <a:gd name="T28" fmla="*/ 16 w 121"/>
                <a:gd name="T29" fmla="*/ 131 h 133"/>
                <a:gd name="T30" fmla="*/ 19 w 121"/>
                <a:gd name="T31" fmla="*/ 128 h 133"/>
                <a:gd name="T32" fmla="*/ 30 w 121"/>
                <a:gd name="T33" fmla="*/ 123 h 133"/>
                <a:gd name="T34" fmla="*/ 42 w 121"/>
                <a:gd name="T35" fmla="*/ 119 h 133"/>
                <a:gd name="T36" fmla="*/ 54 w 121"/>
                <a:gd name="T37" fmla="*/ 118 h 133"/>
                <a:gd name="T38" fmla="*/ 67 w 121"/>
                <a:gd name="T39" fmla="*/ 116 h 133"/>
                <a:gd name="T40" fmla="*/ 78 w 121"/>
                <a:gd name="T41" fmla="*/ 115 h 133"/>
                <a:gd name="T42" fmla="*/ 92 w 121"/>
                <a:gd name="T43" fmla="*/ 115 h 133"/>
                <a:gd name="T44" fmla="*/ 105 w 121"/>
                <a:gd name="T45" fmla="*/ 114 h 133"/>
                <a:gd name="T46" fmla="*/ 116 w 121"/>
                <a:gd name="T47" fmla="*/ 111 h 133"/>
                <a:gd name="T48" fmla="*/ 119 w 121"/>
                <a:gd name="T49" fmla="*/ 111 h 133"/>
                <a:gd name="T50" fmla="*/ 121 w 121"/>
                <a:gd name="T51" fmla="*/ 110 h 133"/>
                <a:gd name="T52" fmla="*/ 121 w 121"/>
                <a:gd name="T53" fmla="*/ 107 h 133"/>
                <a:gd name="T54" fmla="*/ 121 w 121"/>
                <a:gd name="T55" fmla="*/ 105 h 133"/>
                <a:gd name="T56" fmla="*/ 121 w 121"/>
                <a:gd name="T57" fmla="*/ 103 h 133"/>
                <a:gd name="T58" fmla="*/ 120 w 121"/>
                <a:gd name="T59" fmla="*/ 101 h 133"/>
                <a:gd name="T60" fmla="*/ 118 w 121"/>
                <a:gd name="T61" fmla="*/ 99 h 133"/>
                <a:gd name="T62" fmla="*/ 115 w 121"/>
                <a:gd name="T63" fmla="*/ 99 h 133"/>
                <a:gd name="T64" fmla="*/ 103 w 121"/>
                <a:gd name="T65" fmla="*/ 101 h 133"/>
                <a:gd name="T66" fmla="*/ 92 w 121"/>
                <a:gd name="T67" fmla="*/ 102 h 133"/>
                <a:gd name="T68" fmla="*/ 80 w 121"/>
                <a:gd name="T69" fmla="*/ 102 h 133"/>
                <a:gd name="T70" fmla="*/ 68 w 121"/>
                <a:gd name="T71" fmla="*/ 103 h 133"/>
                <a:gd name="T72" fmla="*/ 56 w 121"/>
                <a:gd name="T73" fmla="*/ 103 h 133"/>
                <a:gd name="T74" fmla="*/ 45 w 121"/>
                <a:gd name="T75" fmla="*/ 105 h 133"/>
                <a:gd name="T76" fmla="*/ 33 w 121"/>
                <a:gd name="T77" fmla="*/ 107 h 133"/>
                <a:gd name="T78" fmla="*/ 21 w 121"/>
                <a:gd name="T79" fmla="*/ 111 h 133"/>
                <a:gd name="T80" fmla="*/ 6 w 121"/>
                <a:gd name="T81" fmla="*/ 119 h 133"/>
                <a:gd name="T82" fmla="*/ 8 w 121"/>
                <a:gd name="T83" fmla="*/ 118 h 133"/>
                <a:gd name="T84" fmla="*/ 7 w 121"/>
                <a:gd name="T85" fmla="*/ 119 h 133"/>
                <a:gd name="T86" fmla="*/ 12 w 121"/>
                <a:gd name="T87" fmla="*/ 118 h 133"/>
                <a:gd name="T88" fmla="*/ 16 w 121"/>
                <a:gd name="T89" fmla="*/ 110 h 133"/>
                <a:gd name="T90" fmla="*/ 16 w 121"/>
                <a:gd name="T91" fmla="*/ 110 h 133"/>
                <a:gd name="T92" fmla="*/ 16 w 121"/>
                <a:gd name="T93" fmla="*/ 84 h 133"/>
                <a:gd name="T94" fmla="*/ 17 w 121"/>
                <a:gd name="T95" fmla="*/ 58 h 133"/>
                <a:gd name="T96" fmla="*/ 21 w 121"/>
                <a:gd name="T97" fmla="*/ 32 h 133"/>
                <a:gd name="T98" fmla="*/ 22 w 121"/>
                <a:gd name="T99" fmla="*/ 6 h 133"/>
                <a:gd name="T100" fmla="*/ 22 w 121"/>
                <a:gd name="T101" fmla="*/ 4 h 133"/>
                <a:gd name="T102" fmla="*/ 21 w 121"/>
                <a:gd name="T103" fmla="*/ 2 h 133"/>
                <a:gd name="T104" fmla="*/ 20 w 121"/>
                <a:gd name="T105" fmla="*/ 0 h 133"/>
                <a:gd name="T106" fmla="*/ 19 w 121"/>
                <a:gd name="T107" fmla="*/ 0 h 133"/>
                <a:gd name="T108" fmla="*/ 17 w 121"/>
                <a:gd name="T109" fmla="*/ 0 h 133"/>
                <a:gd name="T110" fmla="*/ 15 w 121"/>
                <a:gd name="T111" fmla="*/ 2 h 133"/>
                <a:gd name="T112" fmla="*/ 13 w 121"/>
                <a:gd name="T113" fmla="*/ 3 h 133"/>
                <a:gd name="T114" fmla="*/ 13 w 121"/>
                <a:gd name="T115" fmla="*/ 4 h 133"/>
                <a:gd name="T116" fmla="*/ 13 w 121"/>
                <a:gd name="T117" fmla="*/ 4 h 1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1"/>
                <a:gd name="T178" fmla="*/ 0 h 133"/>
                <a:gd name="T179" fmla="*/ 121 w 121"/>
                <a:gd name="T180" fmla="*/ 133 h 13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1" h="133">
                  <a:moveTo>
                    <a:pt x="13" y="4"/>
                  </a:moveTo>
                  <a:lnTo>
                    <a:pt x="9" y="34"/>
                  </a:lnTo>
                  <a:lnTo>
                    <a:pt x="6" y="64"/>
                  </a:lnTo>
                  <a:lnTo>
                    <a:pt x="2" y="94"/>
                  </a:lnTo>
                  <a:lnTo>
                    <a:pt x="0" y="124"/>
                  </a:lnTo>
                  <a:lnTo>
                    <a:pt x="8" y="132"/>
                  </a:lnTo>
                  <a:lnTo>
                    <a:pt x="9" y="133"/>
                  </a:lnTo>
                  <a:lnTo>
                    <a:pt x="11" y="133"/>
                  </a:lnTo>
                  <a:lnTo>
                    <a:pt x="12" y="133"/>
                  </a:lnTo>
                  <a:lnTo>
                    <a:pt x="13" y="132"/>
                  </a:lnTo>
                  <a:lnTo>
                    <a:pt x="15" y="132"/>
                  </a:lnTo>
                  <a:lnTo>
                    <a:pt x="15" y="131"/>
                  </a:lnTo>
                  <a:lnTo>
                    <a:pt x="16" y="131"/>
                  </a:lnTo>
                  <a:lnTo>
                    <a:pt x="19" y="128"/>
                  </a:lnTo>
                  <a:lnTo>
                    <a:pt x="30" y="123"/>
                  </a:lnTo>
                  <a:lnTo>
                    <a:pt x="42" y="119"/>
                  </a:lnTo>
                  <a:lnTo>
                    <a:pt x="54" y="118"/>
                  </a:lnTo>
                  <a:lnTo>
                    <a:pt x="67" y="116"/>
                  </a:lnTo>
                  <a:lnTo>
                    <a:pt x="78" y="115"/>
                  </a:lnTo>
                  <a:lnTo>
                    <a:pt x="92" y="115"/>
                  </a:lnTo>
                  <a:lnTo>
                    <a:pt x="105" y="114"/>
                  </a:lnTo>
                  <a:lnTo>
                    <a:pt x="116" y="111"/>
                  </a:lnTo>
                  <a:lnTo>
                    <a:pt x="119" y="111"/>
                  </a:lnTo>
                  <a:lnTo>
                    <a:pt x="121" y="110"/>
                  </a:lnTo>
                  <a:lnTo>
                    <a:pt x="121" y="107"/>
                  </a:lnTo>
                  <a:lnTo>
                    <a:pt x="121" y="105"/>
                  </a:lnTo>
                  <a:lnTo>
                    <a:pt x="121" y="103"/>
                  </a:lnTo>
                  <a:lnTo>
                    <a:pt x="120" y="101"/>
                  </a:lnTo>
                  <a:lnTo>
                    <a:pt x="118" y="99"/>
                  </a:lnTo>
                  <a:lnTo>
                    <a:pt x="115" y="99"/>
                  </a:lnTo>
                  <a:lnTo>
                    <a:pt x="103" y="101"/>
                  </a:lnTo>
                  <a:lnTo>
                    <a:pt x="92" y="102"/>
                  </a:lnTo>
                  <a:lnTo>
                    <a:pt x="80" y="102"/>
                  </a:lnTo>
                  <a:lnTo>
                    <a:pt x="68" y="103"/>
                  </a:lnTo>
                  <a:lnTo>
                    <a:pt x="56" y="103"/>
                  </a:lnTo>
                  <a:lnTo>
                    <a:pt x="45" y="105"/>
                  </a:lnTo>
                  <a:lnTo>
                    <a:pt x="33" y="107"/>
                  </a:lnTo>
                  <a:lnTo>
                    <a:pt x="21" y="111"/>
                  </a:lnTo>
                  <a:lnTo>
                    <a:pt x="6" y="119"/>
                  </a:lnTo>
                  <a:lnTo>
                    <a:pt x="8" y="118"/>
                  </a:lnTo>
                  <a:lnTo>
                    <a:pt x="7" y="119"/>
                  </a:lnTo>
                  <a:lnTo>
                    <a:pt x="12" y="118"/>
                  </a:lnTo>
                  <a:lnTo>
                    <a:pt x="16" y="110"/>
                  </a:lnTo>
                  <a:lnTo>
                    <a:pt x="16" y="84"/>
                  </a:lnTo>
                  <a:lnTo>
                    <a:pt x="17" y="58"/>
                  </a:lnTo>
                  <a:lnTo>
                    <a:pt x="21" y="32"/>
                  </a:lnTo>
                  <a:lnTo>
                    <a:pt x="22" y="6"/>
                  </a:lnTo>
                  <a:lnTo>
                    <a:pt x="22" y="4"/>
                  </a:lnTo>
                  <a:lnTo>
                    <a:pt x="21" y="2"/>
                  </a:lnTo>
                  <a:lnTo>
                    <a:pt x="20" y="0"/>
                  </a:lnTo>
                  <a:lnTo>
                    <a:pt x="19" y="0"/>
                  </a:lnTo>
                  <a:lnTo>
                    <a:pt x="17" y="0"/>
                  </a:lnTo>
                  <a:lnTo>
                    <a:pt x="15" y="2"/>
                  </a:lnTo>
                  <a:lnTo>
                    <a:pt x="13" y="3"/>
                  </a:lnTo>
                  <a:lnTo>
                    <a:pt x="13" y="4"/>
                  </a:lnTo>
                  <a:close/>
                </a:path>
              </a:pathLst>
            </a:custGeom>
            <a:solidFill>
              <a:srgbClr val="000000"/>
            </a:solidFill>
            <a:ln w="9525">
              <a:noFill/>
              <a:round/>
              <a:headEnd/>
              <a:tailEnd/>
            </a:ln>
          </p:spPr>
          <p:txBody>
            <a:bodyPr/>
            <a:lstStyle/>
            <a:p>
              <a:endParaRPr lang="he-IL"/>
            </a:p>
          </p:txBody>
        </p:sp>
        <p:sp>
          <p:nvSpPr>
            <p:cNvPr id="57" name="Freeform 64"/>
            <p:cNvSpPr>
              <a:spLocks/>
            </p:cNvSpPr>
            <p:nvPr/>
          </p:nvSpPr>
          <p:spPr bwMode="auto">
            <a:xfrm>
              <a:off x="2364" y="4134"/>
              <a:ext cx="54" cy="60"/>
            </a:xfrm>
            <a:custGeom>
              <a:avLst/>
              <a:gdLst>
                <a:gd name="T0" fmla="*/ 5 w 108"/>
                <a:gd name="T1" fmla="*/ 16 h 120"/>
                <a:gd name="T2" fmla="*/ 17 w 108"/>
                <a:gd name="T3" fmla="*/ 14 h 120"/>
                <a:gd name="T4" fmla="*/ 29 w 108"/>
                <a:gd name="T5" fmla="*/ 13 h 120"/>
                <a:gd name="T6" fmla="*/ 41 w 108"/>
                <a:gd name="T7" fmla="*/ 12 h 120"/>
                <a:gd name="T8" fmla="*/ 54 w 108"/>
                <a:gd name="T9" fmla="*/ 12 h 120"/>
                <a:gd name="T10" fmla="*/ 65 w 108"/>
                <a:gd name="T11" fmla="*/ 12 h 120"/>
                <a:gd name="T12" fmla="*/ 77 w 108"/>
                <a:gd name="T13" fmla="*/ 12 h 120"/>
                <a:gd name="T14" fmla="*/ 89 w 108"/>
                <a:gd name="T15" fmla="*/ 14 h 120"/>
                <a:gd name="T16" fmla="*/ 100 w 108"/>
                <a:gd name="T17" fmla="*/ 17 h 120"/>
                <a:gd name="T18" fmla="*/ 102 w 108"/>
                <a:gd name="T19" fmla="*/ 17 h 120"/>
                <a:gd name="T20" fmla="*/ 98 w 108"/>
                <a:gd name="T21" fmla="*/ 9 h 120"/>
                <a:gd name="T22" fmla="*/ 94 w 108"/>
                <a:gd name="T23" fmla="*/ 16 h 120"/>
                <a:gd name="T24" fmla="*/ 93 w 108"/>
                <a:gd name="T25" fmla="*/ 40 h 120"/>
                <a:gd name="T26" fmla="*/ 93 w 108"/>
                <a:gd name="T27" fmla="*/ 64 h 120"/>
                <a:gd name="T28" fmla="*/ 93 w 108"/>
                <a:gd name="T29" fmla="*/ 88 h 120"/>
                <a:gd name="T30" fmla="*/ 93 w 108"/>
                <a:gd name="T31" fmla="*/ 113 h 120"/>
                <a:gd name="T32" fmla="*/ 93 w 108"/>
                <a:gd name="T33" fmla="*/ 116 h 120"/>
                <a:gd name="T34" fmla="*/ 94 w 108"/>
                <a:gd name="T35" fmla="*/ 117 h 120"/>
                <a:gd name="T36" fmla="*/ 97 w 108"/>
                <a:gd name="T37" fmla="*/ 118 h 120"/>
                <a:gd name="T38" fmla="*/ 98 w 108"/>
                <a:gd name="T39" fmla="*/ 120 h 120"/>
                <a:gd name="T40" fmla="*/ 100 w 108"/>
                <a:gd name="T41" fmla="*/ 118 h 120"/>
                <a:gd name="T42" fmla="*/ 103 w 108"/>
                <a:gd name="T43" fmla="*/ 117 h 120"/>
                <a:gd name="T44" fmla="*/ 104 w 108"/>
                <a:gd name="T45" fmla="*/ 116 h 120"/>
                <a:gd name="T46" fmla="*/ 104 w 108"/>
                <a:gd name="T47" fmla="*/ 113 h 120"/>
                <a:gd name="T48" fmla="*/ 104 w 108"/>
                <a:gd name="T49" fmla="*/ 92 h 120"/>
                <a:gd name="T50" fmla="*/ 104 w 108"/>
                <a:gd name="T51" fmla="*/ 70 h 120"/>
                <a:gd name="T52" fmla="*/ 104 w 108"/>
                <a:gd name="T53" fmla="*/ 49 h 120"/>
                <a:gd name="T54" fmla="*/ 104 w 108"/>
                <a:gd name="T55" fmla="*/ 29 h 120"/>
                <a:gd name="T56" fmla="*/ 108 w 108"/>
                <a:gd name="T57" fmla="*/ 14 h 120"/>
                <a:gd name="T58" fmla="*/ 108 w 108"/>
                <a:gd name="T59" fmla="*/ 13 h 120"/>
                <a:gd name="T60" fmla="*/ 108 w 108"/>
                <a:gd name="T61" fmla="*/ 13 h 120"/>
                <a:gd name="T62" fmla="*/ 108 w 108"/>
                <a:gd name="T63" fmla="*/ 13 h 120"/>
                <a:gd name="T64" fmla="*/ 108 w 108"/>
                <a:gd name="T65" fmla="*/ 12 h 120"/>
                <a:gd name="T66" fmla="*/ 108 w 108"/>
                <a:gd name="T67" fmla="*/ 10 h 120"/>
                <a:gd name="T68" fmla="*/ 108 w 108"/>
                <a:gd name="T69" fmla="*/ 8 h 120"/>
                <a:gd name="T70" fmla="*/ 106 w 108"/>
                <a:gd name="T71" fmla="*/ 6 h 120"/>
                <a:gd name="T72" fmla="*/ 103 w 108"/>
                <a:gd name="T73" fmla="*/ 5 h 120"/>
                <a:gd name="T74" fmla="*/ 90 w 108"/>
                <a:gd name="T75" fmla="*/ 4 h 120"/>
                <a:gd name="T76" fmla="*/ 90 w 108"/>
                <a:gd name="T77" fmla="*/ 4 h 120"/>
                <a:gd name="T78" fmla="*/ 90 w 108"/>
                <a:gd name="T79" fmla="*/ 4 h 120"/>
                <a:gd name="T80" fmla="*/ 90 w 108"/>
                <a:gd name="T81" fmla="*/ 4 h 120"/>
                <a:gd name="T82" fmla="*/ 90 w 108"/>
                <a:gd name="T83" fmla="*/ 4 h 120"/>
                <a:gd name="T84" fmla="*/ 80 w 108"/>
                <a:gd name="T85" fmla="*/ 1 h 120"/>
                <a:gd name="T86" fmla="*/ 69 w 108"/>
                <a:gd name="T87" fmla="*/ 0 h 120"/>
                <a:gd name="T88" fmla="*/ 57 w 108"/>
                <a:gd name="T89" fmla="*/ 0 h 120"/>
                <a:gd name="T90" fmla="*/ 47 w 108"/>
                <a:gd name="T91" fmla="*/ 1 h 120"/>
                <a:gd name="T92" fmla="*/ 37 w 108"/>
                <a:gd name="T93" fmla="*/ 3 h 120"/>
                <a:gd name="T94" fmla="*/ 26 w 108"/>
                <a:gd name="T95" fmla="*/ 4 h 120"/>
                <a:gd name="T96" fmla="*/ 14 w 108"/>
                <a:gd name="T97" fmla="*/ 5 h 120"/>
                <a:gd name="T98" fmla="*/ 4 w 108"/>
                <a:gd name="T99" fmla="*/ 6 h 120"/>
                <a:gd name="T100" fmla="*/ 3 w 108"/>
                <a:gd name="T101" fmla="*/ 6 h 120"/>
                <a:gd name="T102" fmla="*/ 1 w 108"/>
                <a:gd name="T103" fmla="*/ 8 h 120"/>
                <a:gd name="T104" fmla="*/ 0 w 108"/>
                <a:gd name="T105" fmla="*/ 10 h 120"/>
                <a:gd name="T106" fmla="*/ 0 w 108"/>
                <a:gd name="T107" fmla="*/ 12 h 120"/>
                <a:gd name="T108" fmla="*/ 0 w 108"/>
                <a:gd name="T109" fmla="*/ 13 h 120"/>
                <a:gd name="T110" fmla="*/ 1 w 108"/>
                <a:gd name="T111" fmla="*/ 16 h 120"/>
                <a:gd name="T112" fmla="*/ 4 w 108"/>
                <a:gd name="T113" fmla="*/ 16 h 120"/>
                <a:gd name="T114" fmla="*/ 5 w 108"/>
                <a:gd name="T115" fmla="*/ 16 h 120"/>
                <a:gd name="T116" fmla="*/ 5 w 108"/>
                <a:gd name="T117" fmla="*/ 16 h 1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8"/>
                <a:gd name="T178" fmla="*/ 0 h 120"/>
                <a:gd name="T179" fmla="*/ 108 w 108"/>
                <a:gd name="T180" fmla="*/ 120 h 12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8" h="120">
                  <a:moveTo>
                    <a:pt x="5" y="16"/>
                  </a:moveTo>
                  <a:lnTo>
                    <a:pt x="17" y="14"/>
                  </a:lnTo>
                  <a:lnTo>
                    <a:pt x="29" y="13"/>
                  </a:lnTo>
                  <a:lnTo>
                    <a:pt x="41" y="12"/>
                  </a:lnTo>
                  <a:lnTo>
                    <a:pt x="54" y="12"/>
                  </a:lnTo>
                  <a:lnTo>
                    <a:pt x="65" y="12"/>
                  </a:lnTo>
                  <a:lnTo>
                    <a:pt x="77" y="12"/>
                  </a:lnTo>
                  <a:lnTo>
                    <a:pt x="89" y="14"/>
                  </a:lnTo>
                  <a:lnTo>
                    <a:pt x="100" y="17"/>
                  </a:lnTo>
                  <a:lnTo>
                    <a:pt x="102" y="17"/>
                  </a:lnTo>
                  <a:lnTo>
                    <a:pt x="98" y="9"/>
                  </a:lnTo>
                  <a:lnTo>
                    <a:pt x="94" y="16"/>
                  </a:lnTo>
                  <a:lnTo>
                    <a:pt x="93" y="40"/>
                  </a:lnTo>
                  <a:lnTo>
                    <a:pt x="93" y="64"/>
                  </a:lnTo>
                  <a:lnTo>
                    <a:pt x="93" y="88"/>
                  </a:lnTo>
                  <a:lnTo>
                    <a:pt x="93" y="113"/>
                  </a:lnTo>
                  <a:lnTo>
                    <a:pt x="93" y="116"/>
                  </a:lnTo>
                  <a:lnTo>
                    <a:pt x="94" y="117"/>
                  </a:lnTo>
                  <a:lnTo>
                    <a:pt x="97" y="118"/>
                  </a:lnTo>
                  <a:lnTo>
                    <a:pt x="98" y="120"/>
                  </a:lnTo>
                  <a:lnTo>
                    <a:pt x="100" y="118"/>
                  </a:lnTo>
                  <a:lnTo>
                    <a:pt x="103" y="117"/>
                  </a:lnTo>
                  <a:lnTo>
                    <a:pt x="104" y="116"/>
                  </a:lnTo>
                  <a:lnTo>
                    <a:pt x="104" y="113"/>
                  </a:lnTo>
                  <a:lnTo>
                    <a:pt x="104" y="92"/>
                  </a:lnTo>
                  <a:lnTo>
                    <a:pt x="104" y="70"/>
                  </a:lnTo>
                  <a:lnTo>
                    <a:pt x="104" y="49"/>
                  </a:lnTo>
                  <a:lnTo>
                    <a:pt x="104" y="29"/>
                  </a:lnTo>
                  <a:lnTo>
                    <a:pt x="108" y="14"/>
                  </a:lnTo>
                  <a:lnTo>
                    <a:pt x="108" y="13"/>
                  </a:lnTo>
                  <a:lnTo>
                    <a:pt x="108" y="12"/>
                  </a:lnTo>
                  <a:lnTo>
                    <a:pt x="108" y="10"/>
                  </a:lnTo>
                  <a:lnTo>
                    <a:pt x="108" y="8"/>
                  </a:lnTo>
                  <a:lnTo>
                    <a:pt x="106" y="6"/>
                  </a:lnTo>
                  <a:lnTo>
                    <a:pt x="103" y="5"/>
                  </a:lnTo>
                  <a:lnTo>
                    <a:pt x="90" y="4"/>
                  </a:lnTo>
                  <a:lnTo>
                    <a:pt x="80" y="1"/>
                  </a:lnTo>
                  <a:lnTo>
                    <a:pt x="69" y="0"/>
                  </a:lnTo>
                  <a:lnTo>
                    <a:pt x="57" y="0"/>
                  </a:lnTo>
                  <a:lnTo>
                    <a:pt x="47" y="1"/>
                  </a:lnTo>
                  <a:lnTo>
                    <a:pt x="37" y="3"/>
                  </a:lnTo>
                  <a:lnTo>
                    <a:pt x="26" y="4"/>
                  </a:lnTo>
                  <a:lnTo>
                    <a:pt x="14" y="5"/>
                  </a:lnTo>
                  <a:lnTo>
                    <a:pt x="4" y="6"/>
                  </a:lnTo>
                  <a:lnTo>
                    <a:pt x="3" y="6"/>
                  </a:lnTo>
                  <a:lnTo>
                    <a:pt x="1" y="8"/>
                  </a:lnTo>
                  <a:lnTo>
                    <a:pt x="0" y="10"/>
                  </a:lnTo>
                  <a:lnTo>
                    <a:pt x="0" y="12"/>
                  </a:lnTo>
                  <a:lnTo>
                    <a:pt x="0" y="13"/>
                  </a:lnTo>
                  <a:lnTo>
                    <a:pt x="1" y="16"/>
                  </a:lnTo>
                  <a:lnTo>
                    <a:pt x="4" y="16"/>
                  </a:lnTo>
                  <a:lnTo>
                    <a:pt x="5" y="16"/>
                  </a:lnTo>
                  <a:close/>
                </a:path>
              </a:pathLst>
            </a:custGeom>
            <a:solidFill>
              <a:srgbClr val="000000"/>
            </a:solidFill>
            <a:ln w="9525">
              <a:noFill/>
              <a:round/>
              <a:headEnd/>
              <a:tailEnd/>
            </a:ln>
          </p:spPr>
          <p:txBody>
            <a:bodyPr/>
            <a:lstStyle/>
            <a:p>
              <a:endParaRPr lang="he-IL"/>
            </a:p>
          </p:txBody>
        </p:sp>
        <p:sp>
          <p:nvSpPr>
            <p:cNvPr id="58" name="Freeform 65"/>
            <p:cNvSpPr>
              <a:spLocks/>
            </p:cNvSpPr>
            <p:nvPr/>
          </p:nvSpPr>
          <p:spPr bwMode="auto">
            <a:xfrm>
              <a:off x="2475" y="4157"/>
              <a:ext cx="72" cy="62"/>
            </a:xfrm>
            <a:custGeom>
              <a:avLst/>
              <a:gdLst>
                <a:gd name="T0" fmla="*/ 12 w 143"/>
                <a:gd name="T1" fmla="*/ 29 h 125"/>
                <a:gd name="T2" fmla="*/ 6 w 143"/>
                <a:gd name="T3" fmla="*/ 74 h 125"/>
                <a:gd name="T4" fmla="*/ 0 w 143"/>
                <a:gd name="T5" fmla="*/ 110 h 125"/>
                <a:gd name="T6" fmla="*/ 0 w 143"/>
                <a:gd name="T7" fmla="*/ 112 h 125"/>
                <a:gd name="T8" fmla="*/ 1 w 143"/>
                <a:gd name="T9" fmla="*/ 115 h 125"/>
                <a:gd name="T10" fmla="*/ 3 w 143"/>
                <a:gd name="T11" fmla="*/ 117 h 125"/>
                <a:gd name="T12" fmla="*/ 4 w 143"/>
                <a:gd name="T13" fmla="*/ 120 h 125"/>
                <a:gd name="T14" fmla="*/ 4 w 143"/>
                <a:gd name="T15" fmla="*/ 120 h 125"/>
                <a:gd name="T16" fmla="*/ 6 w 143"/>
                <a:gd name="T17" fmla="*/ 123 h 125"/>
                <a:gd name="T18" fmla="*/ 12 w 143"/>
                <a:gd name="T19" fmla="*/ 125 h 125"/>
                <a:gd name="T20" fmla="*/ 16 w 143"/>
                <a:gd name="T21" fmla="*/ 123 h 125"/>
                <a:gd name="T22" fmla="*/ 30 w 143"/>
                <a:gd name="T23" fmla="*/ 119 h 125"/>
                <a:gd name="T24" fmla="*/ 46 w 143"/>
                <a:gd name="T25" fmla="*/ 119 h 125"/>
                <a:gd name="T26" fmla="*/ 69 w 143"/>
                <a:gd name="T27" fmla="*/ 120 h 125"/>
                <a:gd name="T28" fmla="*/ 91 w 143"/>
                <a:gd name="T29" fmla="*/ 117 h 125"/>
                <a:gd name="T30" fmla="*/ 115 w 143"/>
                <a:gd name="T31" fmla="*/ 115 h 125"/>
                <a:gd name="T32" fmla="*/ 137 w 143"/>
                <a:gd name="T33" fmla="*/ 110 h 125"/>
                <a:gd name="T34" fmla="*/ 142 w 143"/>
                <a:gd name="T35" fmla="*/ 106 h 125"/>
                <a:gd name="T36" fmla="*/ 143 w 143"/>
                <a:gd name="T37" fmla="*/ 100 h 125"/>
                <a:gd name="T38" fmla="*/ 139 w 143"/>
                <a:gd name="T39" fmla="*/ 95 h 125"/>
                <a:gd name="T40" fmla="*/ 134 w 143"/>
                <a:gd name="T41" fmla="*/ 94 h 125"/>
                <a:gd name="T42" fmla="*/ 118 w 143"/>
                <a:gd name="T43" fmla="*/ 97 h 125"/>
                <a:gd name="T44" fmla="*/ 104 w 143"/>
                <a:gd name="T45" fmla="*/ 99 h 125"/>
                <a:gd name="T46" fmla="*/ 89 w 143"/>
                <a:gd name="T47" fmla="*/ 102 h 125"/>
                <a:gd name="T48" fmla="*/ 73 w 143"/>
                <a:gd name="T49" fmla="*/ 103 h 125"/>
                <a:gd name="T50" fmla="*/ 59 w 143"/>
                <a:gd name="T51" fmla="*/ 103 h 125"/>
                <a:gd name="T52" fmla="*/ 46 w 143"/>
                <a:gd name="T53" fmla="*/ 102 h 125"/>
                <a:gd name="T54" fmla="*/ 31 w 143"/>
                <a:gd name="T55" fmla="*/ 102 h 125"/>
                <a:gd name="T56" fmla="*/ 17 w 143"/>
                <a:gd name="T57" fmla="*/ 104 h 125"/>
                <a:gd name="T58" fmla="*/ 18 w 143"/>
                <a:gd name="T59" fmla="*/ 112 h 125"/>
                <a:gd name="T60" fmla="*/ 17 w 143"/>
                <a:gd name="T61" fmla="*/ 110 h 125"/>
                <a:gd name="T62" fmla="*/ 16 w 143"/>
                <a:gd name="T63" fmla="*/ 112 h 125"/>
                <a:gd name="T64" fmla="*/ 19 w 143"/>
                <a:gd name="T65" fmla="*/ 76 h 125"/>
                <a:gd name="T66" fmla="*/ 22 w 143"/>
                <a:gd name="T67" fmla="*/ 29 h 125"/>
                <a:gd name="T68" fmla="*/ 22 w 143"/>
                <a:gd name="T69" fmla="*/ 4 h 125"/>
                <a:gd name="T70" fmla="*/ 18 w 143"/>
                <a:gd name="T71" fmla="*/ 0 h 125"/>
                <a:gd name="T72" fmla="*/ 16 w 143"/>
                <a:gd name="T73" fmla="*/ 0 h 125"/>
                <a:gd name="T74" fmla="*/ 12 w 143"/>
                <a:gd name="T75" fmla="*/ 4 h 125"/>
                <a:gd name="T76" fmla="*/ 12 w 143"/>
                <a:gd name="T77" fmla="*/ 5 h 12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43"/>
                <a:gd name="T118" fmla="*/ 0 h 125"/>
                <a:gd name="T119" fmla="*/ 143 w 143"/>
                <a:gd name="T120" fmla="*/ 125 h 12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43" h="125">
                  <a:moveTo>
                    <a:pt x="12" y="5"/>
                  </a:moveTo>
                  <a:lnTo>
                    <a:pt x="12" y="29"/>
                  </a:lnTo>
                  <a:lnTo>
                    <a:pt x="9" y="51"/>
                  </a:lnTo>
                  <a:lnTo>
                    <a:pt x="6" y="74"/>
                  </a:lnTo>
                  <a:lnTo>
                    <a:pt x="3" y="97"/>
                  </a:lnTo>
                  <a:lnTo>
                    <a:pt x="0" y="110"/>
                  </a:lnTo>
                  <a:lnTo>
                    <a:pt x="0" y="111"/>
                  </a:lnTo>
                  <a:lnTo>
                    <a:pt x="0" y="112"/>
                  </a:lnTo>
                  <a:lnTo>
                    <a:pt x="0" y="113"/>
                  </a:lnTo>
                  <a:lnTo>
                    <a:pt x="1" y="115"/>
                  </a:lnTo>
                  <a:lnTo>
                    <a:pt x="3" y="117"/>
                  </a:lnTo>
                  <a:lnTo>
                    <a:pt x="4" y="120"/>
                  </a:lnTo>
                  <a:lnTo>
                    <a:pt x="4" y="121"/>
                  </a:lnTo>
                  <a:lnTo>
                    <a:pt x="6" y="123"/>
                  </a:lnTo>
                  <a:lnTo>
                    <a:pt x="9" y="124"/>
                  </a:lnTo>
                  <a:lnTo>
                    <a:pt x="12" y="125"/>
                  </a:lnTo>
                  <a:lnTo>
                    <a:pt x="14" y="124"/>
                  </a:lnTo>
                  <a:lnTo>
                    <a:pt x="16" y="123"/>
                  </a:lnTo>
                  <a:lnTo>
                    <a:pt x="22" y="120"/>
                  </a:lnTo>
                  <a:lnTo>
                    <a:pt x="30" y="119"/>
                  </a:lnTo>
                  <a:lnTo>
                    <a:pt x="38" y="119"/>
                  </a:lnTo>
                  <a:lnTo>
                    <a:pt x="46" y="119"/>
                  </a:lnTo>
                  <a:lnTo>
                    <a:pt x="57" y="120"/>
                  </a:lnTo>
                  <a:lnTo>
                    <a:pt x="69" y="120"/>
                  </a:lnTo>
                  <a:lnTo>
                    <a:pt x="81" y="119"/>
                  </a:lnTo>
                  <a:lnTo>
                    <a:pt x="91" y="117"/>
                  </a:lnTo>
                  <a:lnTo>
                    <a:pt x="103" y="116"/>
                  </a:lnTo>
                  <a:lnTo>
                    <a:pt x="115" y="115"/>
                  </a:lnTo>
                  <a:lnTo>
                    <a:pt x="125" y="112"/>
                  </a:lnTo>
                  <a:lnTo>
                    <a:pt x="137" y="110"/>
                  </a:lnTo>
                  <a:lnTo>
                    <a:pt x="139" y="108"/>
                  </a:lnTo>
                  <a:lnTo>
                    <a:pt x="142" y="106"/>
                  </a:lnTo>
                  <a:lnTo>
                    <a:pt x="143" y="103"/>
                  </a:lnTo>
                  <a:lnTo>
                    <a:pt x="143" y="100"/>
                  </a:lnTo>
                  <a:lnTo>
                    <a:pt x="142" y="98"/>
                  </a:lnTo>
                  <a:lnTo>
                    <a:pt x="139" y="95"/>
                  </a:lnTo>
                  <a:lnTo>
                    <a:pt x="137" y="94"/>
                  </a:lnTo>
                  <a:lnTo>
                    <a:pt x="134" y="94"/>
                  </a:lnTo>
                  <a:lnTo>
                    <a:pt x="126" y="95"/>
                  </a:lnTo>
                  <a:lnTo>
                    <a:pt x="118" y="97"/>
                  </a:lnTo>
                  <a:lnTo>
                    <a:pt x="111" y="98"/>
                  </a:lnTo>
                  <a:lnTo>
                    <a:pt x="104" y="99"/>
                  </a:lnTo>
                  <a:lnTo>
                    <a:pt x="96" y="100"/>
                  </a:lnTo>
                  <a:lnTo>
                    <a:pt x="89" y="102"/>
                  </a:lnTo>
                  <a:lnTo>
                    <a:pt x="81" y="102"/>
                  </a:lnTo>
                  <a:lnTo>
                    <a:pt x="73" y="103"/>
                  </a:lnTo>
                  <a:lnTo>
                    <a:pt x="66" y="103"/>
                  </a:lnTo>
                  <a:lnTo>
                    <a:pt x="59" y="103"/>
                  </a:lnTo>
                  <a:lnTo>
                    <a:pt x="52" y="102"/>
                  </a:lnTo>
                  <a:lnTo>
                    <a:pt x="46" y="102"/>
                  </a:lnTo>
                  <a:lnTo>
                    <a:pt x="38" y="102"/>
                  </a:lnTo>
                  <a:lnTo>
                    <a:pt x="31" y="102"/>
                  </a:lnTo>
                  <a:lnTo>
                    <a:pt x="23" y="103"/>
                  </a:lnTo>
                  <a:lnTo>
                    <a:pt x="17" y="104"/>
                  </a:lnTo>
                  <a:lnTo>
                    <a:pt x="6" y="110"/>
                  </a:lnTo>
                  <a:lnTo>
                    <a:pt x="18" y="112"/>
                  </a:lnTo>
                  <a:lnTo>
                    <a:pt x="17" y="110"/>
                  </a:lnTo>
                  <a:lnTo>
                    <a:pt x="14" y="107"/>
                  </a:lnTo>
                  <a:lnTo>
                    <a:pt x="16" y="112"/>
                  </a:lnTo>
                  <a:lnTo>
                    <a:pt x="17" y="99"/>
                  </a:lnTo>
                  <a:lnTo>
                    <a:pt x="19" y="76"/>
                  </a:lnTo>
                  <a:lnTo>
                    <a:pt x="22" y="52"/>
                  </a:lnTo>
                  <a:lnTo>
                    <a:pt x="22" y="29"/>
                  </a:lnTo>
                  <a:lnTo>
                    <a:pt x="22" y="5"/>
                  </a:lnTo>
                  <a:lnTo>
                    <a:pt x="22" y="4"/>
                  </a:lnTo>
                  <a:lnTo>
                    <a:pt x="21" y="2"/>
                  </a:lnTo>
                  <a:lnTo>
                    <a:pt x="18" y="0"/>
                  </a:lnTo>
                  <a:lnTo>
                    <a:pt x="17" y="0"/>
                  </a:lnTo>
                  <a:lnTo>
                    <a:pt x="16" y="0"/>
                  </a:lnTo>
                  <a:lnTo>
                    <a:pt x="13" y="2"/>
                  </a:lnTo>
                  <a:lnTo>
                    <a:pt x="12" y="4"/>
                  </a:lnTo>
                  <a:lnTo>
                    <a:pt x="12" y="5"/>
                  </a:lnTo>
                  <a:close/>
                </a:path>
              </a:pathLst>
            </a:custGeom>
            <a:solidFill>
              <a:srgbClr val="000000"/>
            </a:solidFill>
            <a:ln w="9525">
              <a:noFill/>
              <a:round/>
              <a:headEnd/>
              <a:tailEnd/>
            </a:ln>
          </p:spPr>
          <p:txBody>
            <a:bodyPr/>
            <a:lstStyle/>
            <a:p>
              <a:endParaRPr lang="he-IL"/>
            </a:p>
          </p:txBody>
        </p:sp>
        <p:sp>
          <p:nvSpPr>
            <p:cNvPr id="59" name="Freeform 66"/>
            <p:cNvSpPr>
              <a:spLocks/>
            </p:cNvSpPr>
            <p:nvPr/>
          </p:nvSpPr>
          <p:spPr bwMode="auto">
            <a:xfrm>
              <a:off x="2475" y="4133"/>
              <a:ext cx="74" cy="71"/>
            </a:xfrm>
            <a:custGeom>
              <a:avLst/>
              <a:gdLst>
                <a:gd name="T0" fmla="*/ 3 w 148"/>
                <a:gd name="T1" fmla="*/ 9 h 142"/>
                <a:gd name="T2" fmla="*/ 18 w 148"/>
                <a:gd name="T3" fmla="*/ 13 h 142"/>
                <a:gd name="T4" fmla="*/ 35 w 148"/>
                <a:gd name="T5" fmla="*/ 17 h 142"/>
                <a:gd name="T6" fmla="*/ 51 w 148"/>
                <a:gd name="T7" fmla="*/ 20 h 142"/>
                <a:gd name="T8" fmla="*/ 68 w 148"/>
                <a:gd name="T9" fmla="*/ 22 h 142"/>
                <a:gd name="T10" fmla="*/ 85 w 148"/>
                <a:gd name="T11" fmla="*/ 24 h 142"/>
                <a:gd name="T12" fmla="*/ 102 w 148"/>
                <a:gd name="T13" fmla="*/ 25 h 142"/>
                <a:gd name="T14" fmla="*/ 117 w 148"/>
                <a:gd name="T15" fmla="*/ 25 h 142"/>
                <a:gd name="T16" fmla="*/ 134 w 148"/>
                <a:gd name="T17" fmla="*/ 25 h 142"/>
                <a:gd name="T18" fmla="*/ 139 w 148"/>
                <a:gd name="T19" fmla="*/ 25 h 142"/>
                <a:gd name="T20" fmla="*/ 134 w 148"/>
                <a:gd name="T21" fmla="*/ 22 h 142"/>
                <a:gd name="T22" fmla="*/ 137 w 148"/>
                <a:gd name="T23" fmla="*/ 25 h 142"/>
                <a:gd name="T24" fmla="*/ 135 w 148"/>
                <a:gd name="T25" fmla="*/ 52 h 142"/>
                <a:gd name="T26" fmla="*/ 134 w 148"/>
                <a:gd name="T27" fmla="*/ 80 h 142"/>
                <a:gd name="T28" fmla="*/ 133 w 148"/>
                <a:gd name="T29" fmla="*/ 107 h 142"/>
                <a:gd name="T30" fmla="*/ 133 w 148"/>
                <a:gd name="T31" fmla="*/ 136 h 142"/>
                <a:gd name="T32" fmla="*/ 133 w 148"/>
                <a:gd name="T33" fmla="*/ 138 h 142"/>
                <a:gd name="T34" fmla="*/ 134 w 148"/>
                <a:gd name="T35" fmla="*/ 140 h 142"/>
                <a:gd name="T36" fmla="*/ 137 w 148"/>
                <a:gd name="T37" fmla="*/ 141 h 142"/>
                <a:gd name="T38" fmla="*/ 138 w 148"/>
                <a:gd name="T39" fmla="*/ 142 h 142"/>
                <a:gd name="T40" fmla="*/ 141 w 148"/>
                <a:gd name="T41" fmla="*/ 142 h 142"/>
                <a:gd name="T42" fmla="*/ 143 w 148"/>
                <a:gd name="T43" fmla="*/ 141 h 142"/>
                <a:gd name="T44" fmla="*/ 145 w 148"/>
                <a:gd name="T45" fmla="*/ 138 h 142"/>
                <a:gd name="T46" fmla="*/ 145 w 148"/>
                <a:gd name="T47" fmla="*/ 136 h 142"/>
                <a:gd name="T48" fmla="*/ 145 w 148"/>
                <a:gd name="T49" fmla="*/ 108 h 142"/>
                <a:gd name="T50" fmla="*/ 146 w 148"/>
                <a:gd name="T51" fmla="*/ 81 h 142"/>
                <a:gd name="T52" fmla="*/ 147 w 148"/>
                <a:gd name="T53" fmla="*/ 54 h 142"/>
                <a:gd name="T54" fmla="*/ 148 w 148"/>
                <a:gd name="T55" fmla="*/ 28 h 142"/>
                <a:gd name="T56" fmla="*/ 145 w 148"/>
                <a:gd name="T57" fmla="*/ 16 h 142"/>
                <a:gd name="T58" fmla="*/ 143 w 148"/>
                <a:gd name="T59" fmla="*/ 15 h 142"/>
                <a:gd name="T60" fmla="*/ 142 w 148"/>
                <a:gd name="T61" fmla="*/ 15 h 142"/>
                <a:gd name="T62" fmla="*/ 141 w 148"/>
                <a:gd name="T63" fmla="*/ 13 h 142"/>
                <a:gd name="T64" fmla="*/ 139 w 148"/>
                <a:gd name="T65" fmla="*/ 13 h 142"/>
                <a:gd name="T66" fmla="*/ 128 w 148"/>
                <a:gd name="T67" fmla="*/ 13 h 142"/>
                <a:gd name="T68" fmla="*/ 112 w 148"/>
                <a:gd name="T69" fmla="*/ 13 h 142"/>
                <a:gd name="T70" fmla="*/ 98 w 148"/>
                <a:gd name="T71" fmla="*/ 13 h 142"/>
                <a:gd name="T72" fmla="*/ 82 w 148"/>
                <a:gd name="T73" fmla="*/ 12 h 142"/>
                <a:gd name="T74" fmla="*/ 66 w 148"/>
                <a:gd name="T75" fmla="*/ 11 h 142"/>
                <a:gd name="T76" fmla="*/ 51 w 148"/>
                <a:gd name="T77" fmla="*/ 9 h 142"/>
                <a:gd name="T78" fmla="*/ 35 w 148"/>
                <a:gd name="T79" fmla="*/ 7 h 142"/>
                <a:gd name="T80" fmla="*/ 21 w 148"/>
                <a:gd name="T81" fmla="*/ 4 h 142"/>
                <a:gd name="T82" fmla="*/ 5 w 148"/>
                <a:gd name="T83" fmla="*/ 0 h 142"/>
                <a:gd name="T84" fmla="*/ 4 w 148"/>
                <a:gd name="T85" fmla="*/ 0 h 142"/>
                <a:gd name="T86" fmla="*/ 1 w 148"/>
                <a:gd name="T87" fmla="*/ 0 h 142"/>
                <a:gd name="T88" fmla="*/ 0 w 148"/>
                <a:gd name="T89" fmla="*/ 2 h 142"/>
                <a:gd name="T90" fmla="*/ 0 w 148"/>
                <a:gd name="T91" fmla="*/ 3 h 142"/>
                <a:gd name="T92" fmla="*/ 0 w 148"/>
                <a:gd name="T93" fmla="*/ 4 h 142"/>
                <a:gd name="T94" fmla="*/ 0 w 148"/>
                <a:gd name="T95" fmla="*/ 7 h 142"/>
                <a:gd name="T96" fmla="*/ 1 w 148"/>
                <a:gd name="T97" fmla="*/ 8 h 142"/>
                <a:gd name="T98" fmla="*/ 3 w 148"/>
                <a:gd name="T99" fmla="*/ 9 h 142"/>
                <a:gd name="T100" fmla="*/ 3 w 148"/>
                <a:gd name="T101" fmla="*/ 9 h 14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48"/>
                <a:gd name="T154" fmla="*/ 0 h 142"/>
                <a:gd name="T155" fmla="*/ 148 w 148"/>
                <a:gd name="T156" fmla="*/ 142 h 14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48" h="142">
                  <a:moveTo>
                    <a:pt x="3" y="9"/>
                  </a:moveTo>
                  <a:lnTo>
                    <a:pt x="18" y="13"/>
                  </a:lnTo>
                  <a:lnTo>
                    <a:pt x="35" y="17"/>
                  </a:lnTo>
                  <a:lnTo>
                    <a:pt x="51" y="20"/>
                  </a:lnTo>
                  <a:lnTo>
                    <a:pt x="68" y="22"/>
                  </a:lnTo>
                  <a:lnTo>
                    <a:pt x="85" y="24"/>
                  </a:lnTo>
                  <a:lnTo>
                    <a:pt x="102" y="25"/>
                  </a:lnTo>
                  <a:lnTo>
                    <a:pt x="117" y="25"/>
                  </a:lnTo>
                  <a:lnTo>
                    <a:pt x="134" y="25"/>
                  </a:lnTo>
                  <a:lnTo>
                    <a:pt x="139" y="25"/>
                  </a:lnTo>
                  <a:lnTo>
                    <a:pt x="134" y="22"/>
                  </a:lnTo>
                  <a:lnTo>
                    <a:pt x="137" y="25"/>
                  </a:lnTo>
                  <a:lnTo>
                    <a:pt x="135" y="52"/>
                  </a:lnTo>
                  <a:lnTo>
                    <a:pt x="134" y="80"/>
                  </a:lnTo>
                  <a:lnTo>
                    <a:pt x="133" y="107"/>
                  </a:lnTo>
                  <a:lnTo>
                    <a:pt x="133" y="136"/>
                  </a:lnTo>
                  <a:lnTo>
                    <a:pt x="133" y="138"/>
                  </a:lnTo>
                  <a:lnTo>
                    <a:pt x="134" y="140"/>
                  </a:lnTo>
                  <a:lnTo>
                    <a:pt x="137" y="141"/>
                  </a:lnTo>
                  <a:lnTo>
                    <a:pt x="138" y="142"/>
                  </a:lnTo>
                  <a:lnTo>
                    <a:pt x="141" y="142"/>
                  </a:lnTo>
                  <a:lnTo>
                    <a:pt x="143" y="141"/>
                  </a:lnTo>
                  <a:lnTo>
                    <a:pt x="145" y="138"/>
                  </a:lnTo>
                  <a:lnTo>
                    <a:pt x="145" y="136"/>
                  </a:lnTo>
                  <a:lnTo>
                    <a:pt x="145" y="108"/>
                  </a:lnTo>
                  <a:lnTo>
                    <a:pt x="146" y="81"/>
                  </a:lnTo>
                  <a:lnTo>
                    <a:pt x="147" y="54"/>
                  </a:lnTo>
                  <a:lnTo>
                    <a:pt x="148" y="28"/>
                  </a:lnTo>
                  <a:lnTo>
                    <a:pt x="145" y="16"/>
                  </a:lnTo>
                  <a:lnTo>
                    <a:pt x="143" y="15"/>
                  </a:lnTo>
                  <a:lnTo>
                    <a:pt x="142" y="15"/>
                  </a:lnTo>
                  <a:lnTo>
                    <a:pt x="141" y="13"/>
                  </a:lnTo>
                  <a:lnTo>
                    <a:pt x="139" y="13"/>
                  </a:lnTo>
                  <a:lnTo>
                    <a:pt x="128" y="13"/>
                  </a:lnTo>
                  <a:lnTo>
                    <a:pt x="112" y="13"/>
                  </a:lnTo>
                  <a:lnTo>
                    <a:pt x="98" y="13"/>
                  </a:lnTo>
                  <a:lnTo>
                    <a:pt x="82" y="12"/>
                  </a:lnTo>
                  <a:lnTo>
                    <a:pt x="66" y="11"/>
                  </a:lnTo>
                  <a:lnTo>
                    <a:pt x="51" y="9"/>
                  </a:lnTo>
                  <a:lnTo>
                    <a:pt x="35" y="7"/>
                  </a:lnTo>
                  <a:lnTo>
                    <a:pt x="21" y="4"/>
                  </a:lnTo>
                  <a:lnTo>
                    <a:pt x="5" y="0"/>
                  </a:lnTo>
                  <a:lnTo>
                    <a:pt x="4" y="0"/>
                  </a:lnTo>
                  <a:lnTo>
                    <a:pt x="1" y="0"/>
                  </a:lnTo>
                  <a:lnTo>
                    <a:pt x="0" y="2"/>
                  </a:lnTo>
                  <a:lnTo>
                    <a:pt x="0" y="3"/>
                  </a:lnTo>
                  <a:lnTo>
                    <a:pt x="0" y="4"/>
                  </a:lnTo>
                  <a:lnTo>
                    <a:pt x="0" y="7"/>
                  </a:lnTo>
                  <a:lnTo>
                    <a:pt x="1" y="8"/>
                  </a:lnTo>
                  <a:lnTo>
                    <a:pt x="3" y="9"/>
                  </a:lnTo>
                  <a:close/>
                </a:path>
              </a:pathLst>
            </a:custGeom>
            <a:solidFill>
              <a:srgbClr val="000000"/>
            </a:solidFill>
            <a:ln w="9525">
              <a:noFill/>
              <a:round/>
              <a:headEnd/>
              <a:tailEnd/>
            </a:ln>
          </p:spPr>
          <p:txBody>
            <a:bodyPr/>
            <a:lstStyle/>
            <a:p>
              <a:endParaRPr lang="he-IL"/>
            </a:p>
          </p:txBody>
        </p:sp>
        <p:sp>
          <p:nvSpPr>
            <p:cNvPr id="60" name="Freeform 67"/>
            <p:cNvSpPr>
              <a:spLocks/>
            </p:cNvSpPr>
            <p:nvPr/>
          </p:nvSpPr>
          <p:spPr bwMode="auto">
            <a:xfrm>
              <a:off x="2605" y="4140"/>
              <a:ext cx="82" cy="68"/>
            </a:xfrm>
            <a:custGeom>
              <a:avLst/>
              <a:gdLst>
                <a:gd name="T0" fmla="*/ 5 w 166"/>
                <a:gd name="T1" fmla="*/ 4 h 135"/>
                <a:gd name="T2" fmla="*/ 4 w 166"/>
                <a:gd name="T3" fmla="*/ 32 h 135"/>
                <a:gd name="T4" fmla="*/ 1 w 166"/>
                <a:gd name="T5" fmla="*/ 62 h 135"/>
                <a:gd name="T6" fmla="*/ 0 w 166"/>
                <a:gd name="T7" fmla="*/ 91 h 135"/>
                <a:gd name="T8" fmla="*/ 0 w 166"/>
                <a:gd name="T9" fmla="*/ 121 h 135"/>
                <a:gd name="T10" fmla="*/ 1 w 166"/>
                <a:gd name="T11" fmla="*/ 126 h 135"/>
                <a:gd name="T12" fmla="*/ 1 w 166"/>
                <a:gd name="T13" fmla="*/ 127 h 135"/>
                <a:gd name="T14" fmla="*/ 3 w 166"/>
                <a:gd name="T15" fmla="*/ 127 h 135"/>
                <a:gd name="T16" fmla="*/ 3 w 166"/>
                <a:gd name="T17" fmla="*/ 129 h 135"/>
                <a:gd name="T18" fmla="*/ 4 w 166"/>
                <a:gd name="T19" fmla="*/ 130 h 135"/>
                <a:gd name="T20" fmla="*/ 7 w 166"/>
                <a:gd name="T21" fmla="*/ 132 h 135"/>
                <a:gd name="T22" fmla="*/ 8 w 166"/>
                <a:gd name="T23" fmla="*/ 134 h 135"/>
                <a:gd name="T24" fmla="*/ 9 w 166"/>
                <a:gd name="T25" fmla="*/ 135 h 135"/>
                <a:gd name="T26" fmla="*/ 12 w 166"/>
                <a:gd name="T27" fmla="*/ 135 h 135"/>
                <a:gd name="T28" fmla="*/ 13 w 166"/>
                <a:gd name="T29" fmla="*/ 135 h 135"/>
                <a:gd name="T30" fmla="*/ 16 w 166"/>
                <a:gd name="T31" fmla="*/ 135 h 135"/>
                <a:gd name="T32" fmla="*/ 34 w 166"/>
                <a:gd name="T33" fmla="*/ 135 h 135"/>
                <a:gd name="T34" fmla="*/ 52 w 166"/>
                <a:gd name="T35" fmla="*/ 135 h 135"/>
                <a:gd name="T36" fmla="*/ 69 w 166"/>
                <a:gd name="T37" fmla="*/ 135 h 135"/>
                <a:gd name="T38" fmla="*/ 87 w 166"/>
                <a:gd name="T39" fmla="*/ 134 h 135"/>
                <a:gd name="T40" fmla="*/ 104 w 166"/>
                <a:gd name="T41" fmla="*/ 134 h 135"/>
                <a:gd name="T42" fmla="*/ 123 w 166"/>
                <a:gd name="T43" fmla="*/ 132 h 135"/>
                <a:gd name="T44" fmla="*/ 140 w 166"/>
                <a:gd name="T45" fmla="*/ 131 h 135"/>
                <a:gd name="T46" fmla="*/ 158 w 166"/>
                <a:gd name="T47" fmla="*/ 130 h 135"/>
                <a:gd name="T48" fmla="*/ 160 w 166"/>
                <a:gd name="T49" fmla="*/ 129 h 135"/>
                <a:gd name="T50" fmla="*/ 163 w 166"/>
                <a:gd name="T51" fmla="*/ 127 h 135"/>
                <a:gd name="T52" fmla="*/ 164 w 166"/>
                <a:gd name="T53" fmla="*/ 125 h 135"/>
                <a:gd name="T54" fmla="*/ 166 w 166"/>
                <a:gd name="T55" fmla="*/ 122 h 135"/>
                <a:gd name="T56" fmla="*/ 164 w 166"/>
                <a:gd name="T57" fmla="*/ 119 h 135"/>
                <a:gd name="T58" fmla="*/ 163 w 166"/>
                <a:gd name="T59" fmla="*/ 117 h 135"/>
                <a:gd name="T60" fmla="*/ 160 w 166"/>
                <a:gd name="T61" fmla="*/ 116 h 135"/>
                <a:gd name="T62" fmla="*/ 158 w 166"/>
                <a:gd name="T63" fmla="*/ 114 h 135"/>
                <a:gd name="T64" fmla="*/ 141 w 166"/>
                <a:gd name="T65" fmla="*/ 116 h 135"/>
                <a:gd name="T66" fmla="*/ 124 w 166"/>
                <a:gd name="T67" fmla="*/ 116 h 135"/>
                <a:gd name="T68" fmla="*/ 107 w 166"/>
                <a:gd name="T69" fmla="*/ 117 h 135"/>
                <a:gd name="T70" fmla="*/ 90 w 166"/>
                <a:gd name="T71" fmla="*/ 117 h 135"/>
                <a:gd name="T72" fmla="*/ 73 w 166"/>
                <a:gd name="T73" fmla="*/ 117 h 135"/>
                <a:gd name="T74" fmla="*/ 56 w 166"/>
                <a:gd name="T75" fmla="*/ 117 h 135"/>
                <a:gd name="T76" fmla="*/ 39 w 166"/>
                <a:gd name="T77" fmla="*/ 118 h 135"/>
                <a:gd name="T78" fmla="*/ 22 w 166"/>
                <a:gd name="T79" fmla="*/ 118 h 135"/>
                <a:gd name="T80" fmla="*/ 12 w 166"/>
                <a:gd name="T81" fmla="*/ 118 h 135"/>
                <a:gd name="T82" fmla="*/ 18 w 166"/>
                <a:gd name="T83" fmla="*/ 121 h 135"/>
                <a:gd name="T84" fmla="*/ 16 w 166"/>
                <a:gd name="T85" fmla="*/ 118 h 135"/>
                <a:gd name="T86" fmla="*/ 17 w 166"/>
                <a:gd name="T87" fmla="*/ 122 h 135"/>
                <a:gd name="T88" fmla="*/ 15 w 166"/>
                <a:gd name="T89" fmla="*/ 112 h 135"/>
                <a:gd name="T90" fmla="*/ 15 w 166"/>
                <a:gd name="T91" fmla="*/ 112 h 135"/>
                <a:gd name="T92" fmla="*/ 15 w 166"/>
                <a:gd name="T93" fmla="*/ 86 h 135"/>
                <a:gd name="T94" fmla="*/ 16 w 166"/>
                <a:gd name="T95" fmla="*/ 58 h 135"/>
                <a:gd name="T96" fmla="*/ 17 w 166"/>
                <a:gd name="T97" fmla="*/ 31 h 135"/>
                <a:gd name="T98" fmla="*/ 16 w 166"/>
                <a:gd name="T99" fmla="*/ 4 h 135"/>
                <a:gd name="T100" fmla="*/ 16 w 166"/>
                <a:gd name="T101" fmla="*/ 2 h 135"/>
                <a:gd name="T102" fmla="*/ 15 w 166"/>
                <a:gd name="T103" fmla="*/ 1 h 135"/>
                <a:gd name="T104" fmla="*/ 12 w 166"/>
                <a:gd name="T105" fmla="*/ 0 h 135"/>
                <a:gd name="T106" fmla="*/ 11 w 166"/>
                <a:gd name="T107" fmla="*/ 0 h 135"/>
                <a:gd name="T108" fmla="*/ 9 w 166"/>
                <a:gd name="T109" fmla="*/ 0 h 135"/>
                <a:gd name="T110" fmla="*/ 7 w 166"/>
                <a:gd name="T111" fmla="*/ 1 h 135"/>
                <a:gd name="T112" fmla="*/ 5 w 166"/>
                <a:gd name="T113" fmla="*/ 2 h 135"/>
                <a:gd name="T114" fmla="*/ 5 w 166"/>
                <a:gd name="T115" fmla="*/ 4 h 135"/>
                <a:gd name="T116" fmla="*/ 5 w 166"/>
                <a:gd name="T117" fmla="*/ 4 h 13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6"/>
                <a:gd name="T178" fmla="*/ 0 h 135"/>
                <a:gd name="T179" fmla="*/ 166 w 166"/>
                <a:gd name="T180" fmla="*/ 135 h 13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6" h="135">
                  <a:moveTo>
                    <a:pt x="5" y="4"/>
                  </a:moveTo>
                  <a:lnTo>
                    <a:pt x="4" y="32"/>
                  </a:lnTo>
                  <a:lnTo>
                    <a:pt x="1" y="62"/>
                  </a:lnTo>
                  <a:lnTo>
                    <a:pt x="0" y="91"/>
                  </a:lnTo>
                  <a:lnTo>
                    <a:pt x="0" y="121"/>
                  </a:lnTo>
                  <a:lnTo>
                    <a:pt x="1" y="126"/>
                  </a:lnTo>
                  <a:lnTo>
                    <a:pt x="1" y="127"/>
                  </a:lnTo>
                  <a:lnTo>
                    <a:pt x="3" y="127"/>
                  </a:lnTo>
                  <a:lnTo>
                    <a:pt x="3" y="129"/>
                  </a:lnTo>
                  <a:lnTo>
                    <a:pt x="4" y="130"/>
                  </a:lnTo>
                  <a:lnTo>
                    <a:pt x="7" y="132"/>
                  </a:lnTo>
                  <a:lnTo>
                    <a:pt x="8" y="134"/>
                  </a:lnTo>
                  <a:lnTo>
                    <a:pt x="9" y="135"/>
                  </a:lnTo>
                  <a:lnTo>
                    <a:pt x="12" y="135"/>
                  </a:lnTo>
                  <a:lnTo>
                    <a:pt x="13" y="135"/>
                  </a:lnTo>
                  <a:lnTo>
                    <a:pt x="16" y="135"/>
                  </a:lnTo>
                  <a:lnTo>
                    <a:pt x="34" y="135"/>
                  </a:lnTo>
                  <a:lnTo>
                    <a:pt x="52" y="135"/>
                  </a:lnTo>
                  <a:lnTo>
                    <a:pt x="69" y="135"/>
                  </a:lnTo>
                  <a:lnTo>
                    <a:pt x="87" y="134"/>
                  </a:lnTo>
                  <a:lnTo>
                    <a:pt x="104" y="134"/>
                  </a:lnTo>
                  <a:lnTo>
                    <a:pt x="123" y="132"/>
                  </a:lnTo>
                  <a:lnTo>
                    <a:pt x="140" y="131"/>
                  </a:lnTo>
                  <a:lnTo>
                    <a:pt x="158" y="130"/>
                  </a:lnTo>
                  <a:lnTo>
                    <a:pt x="160" y="129"/>
                  </a:lnTo>
                  <a:lnTo>
                    <a:pt x="163" y="127"/>
                  </a:lnTo>
                  <a:lnTo>
                    <a:pt x="164" y="125"/>
                  </a:lnTo>
                  <a:lnTo>
                    <a:pt x="166" y="122"/>
                  </a:lnTo>
                  <a:lnTo>
                    <a:pt x="164" y="119"/>
                  </a:lnTo>
                  <a:lnTo>
                    <a:pt x="163" y="117"/>
                  </a:lnTo>
                  <a:lnTo>
                    <a:pt x="160" y="116"/>
                  </a:lnTo>
                  <a:lnTo>
                    <a:pt x="158" y="114"/>
                  </a:lnTo>
                  <a:lnTo>
                    <a:pt x="141" y="116"/>
                  </a:lnTo>
                  <a:lnTo>
                    <a:pt x="124" y="116"/>
                  </a:lnTo>
                  <a:lnTo>
                    <a:pt x="107" y="117"/>
                  </a:lnTo>
                  <a:lnTo>
                    <a:pt x="90" y="117"/>
                  </a:lnTo>
                  <a:lnTo>
                    <a:pt x="73" y="117"/>
                  </a:lnTo>
                  <a:lnTo>
                    <a:pt x="56" y="117"/>
                  </a:lnTo>
                  <a:lnTo>
                    <a:pt x="39" y="118"/>
                  </a:lnTo>
                  <a:lnTo>
                    <a:pt x="22" y="118"/>
                  </a:lnTo>
                  <a:lnTo>
                    <a:pt x="12" y="118"/>
                  </a:lnTo>
                  <a:lnTo>
                    <a:pt x="18" y="121"/>
                  </a:lnTo>
                  <a:lnTo>
                    <a:pt x="16" y="118"/>
                  </a:lnTo>
                  <a:lnTo>
                    <a:pt x="17" y="122"/>
                  </a:lnTo>
                  <a:lnTo>
                    <a:pt x="15" y="112"/>
                  </a:lnTo>
                  <a:lnTo>
                    <a:pt x="15" y="86"/>
                  </a:lnTo>
                  <a:lnTo>
                    <a:pt x="16" y="58"/>
                  </a:lnTo>
                  <a:lnTo>
                    <a:pt x="17" y="31"/>
                  </a:lnTo>
                  <a:lnTo>
                    <a:pt x="16" y="4"/>
                  </a:lnTo>
                  <a:lnTo>
                    <a:pt x="16" y="2"/>
                  </a:lnTo>
                  <a:lnTo>
                    <a:pt x="15" y="1"/>
                  </a:lnTo>
                  <a:lnTo>
                    <a:pt x="12" y="0"/>
                  </a:lnTo>
                  <a:lnTo>
                    <a:pt x="11" y="0"/>
                  </a:lnTo>
                  <a:lnTo>
                    <a:pt x="9" y="0"/>
                  </a:lnTo>
                  <a:lnTo>
                    <a:pt x="7" y="1"/>
                  </a:lnTo>
                  <a:lnTo>
                    <a:pt x="5" y="2"/>
                  </a:lnTo>
                  <a:lnTo>
                    <a:pt x="5" y="4"/>
                  </a:lnTo>
                  <a:close/>
                </a:path>
              </a:pathLst>
            </a:custGeom>
            <a:solidFill>
              <a:srgbClr val="000000"/>
            </a:solidFill>
            <a:ln w="9525">
              <a:noFill/>
              <a:round/>
              <a:headEnd/>
              <a:tailEnd/>
            </a:ln>
          </p:spPr>
          <p:txBody>
            <a:bodyPr/>
            <a:lstStyle/>
            <a:p>
              <a:endParaRPr lang="he-IL"/>
            </a:p>
          </p:txBody>
        </p:sp>
        <p:sp>
          <p:nvSpPr>
            <p:cNvPr id="61" name="Freeform 68"/>
            <p:cNvSpPr>
              <a:spLocks/>
            </p:cNvSpPr>
            <p:nvPr/>
          </p:nvSpPr>
          <p:spPr bwMode="auto">
            <a:xfrm>
              <a:off x="2616" y="4125"/>
              <a:ext cx="79" cy="60"/>
            </a:xfrm>
            <a:custGeom>
              <a:avLst/>
              <a:gdLst>
                <a:gd name="T0" fmla="*/ 6 w 159"/>
                <a:gd name="T1" fmla="*/ 10 h 118"/>
                <a:gd name="T2" fmla="*/ 21 w 159"/>
                <a:gd name="T3" fmla="*/ 10 h 118"/>
                <a:gd name="T4" fmla="*/ 38 w 159"/>
                <a:gd name="T5" fmla="*/ 11 h 118"/>
                <a:gd name="T6" fmla="*/ 54 w 159"/>
                <a:gd name="T7" fmla="*/ 13 h 118"/>
                <a:gd name="T8" fmla="*/ 71 w 159"/>
                <a:gd name="T9" fmla="*/ 15 h 118"/>
                <a:gd name="T10" fmla="*/ 86 w 159"/>
                <a:gd name="T11" fmla="*/ 18 h 118"/>
                <a:gd name="T12" fmla="*/ 102 w 159"/>
                <a:gd name="T13" fmla="*/ 19 h 118"/>
                <a:gd name="T14" fmla="*/ 119 w 159"/>
                <a:gd name="T15" fmla="*/ 21 h 118"/>
                <a:gd name="T16" fmla="*/ 135 w 159"/>
                <a:gd name="T17" fmla="*/ 21 h 118"/>
                <a:gd name="T18" fmla="*/ 138 w 159"/>
                <a:gd name="T19" fmla="*/ 23 h 118"/>
                <a:gd name="T20" fmla="*/ 132 w 159"/>
                <a:gd name="T21" fmla="*/ 18 h 118"/>
                <a:gd name="T22" fmla="*/ 133 w 159"/>
                <a:gd name="T23" fmla="*/ 23 h 118"/>
                <a:gd name="T24" fmla="*/ 137 w 159"/>
                <a:gd name="T25" fmla="*/ 45 h 118"/>
                <a:gd name="T26" fmla="*/ 140 w 159"/>
                <a:gd name="T27" fmla="*/ 67 h 118"/>
                <a:gd name="T28" fmla="*/ 142 w 159"/>
                <a:gd name="T29" fmla="*/ 91 h 118"/>
                <a:gd name="T30" fmla="*/ 146 w 159"/>
                <a:gd name="T31" fmla="*/ 113 h 118"/>
                <a:gd name="T32" fmla="*/ 148 w 159"/>
                <a:gd name="T33" fmla="*/ 114 h 118"/>
                <a:gd name="T34" fmla="*/ 149 w 159"/>
                <a:gd name="T35" fmla="*/ 117 h 118"/>
                <a:gd name="T36" fmla="*/ 151 w 159"/>
                <a:gd name="T37" fmla="*/ 118 h 118"/>
                <a:gd name="T38" fmla="*/ 154 w 159"/>
                <a:gd name="T39" fmla="*/ 118 h 118"/>
                <a:gd name="T40" fmla="*/ 157 w 159"/>
                <a:gd name="T41" fmla="*/ 117 h 118"/>
                <a:gd name="T42" fmla="*/ 158 w 159"/>
                <a:gd name="T43" fmla="*/ 116 h 118"/>
                <a:gd name="T44" fmla="*/ 159 w 159"/>
                <a:gd name="T45" fmla="*/ 113 h 118"/>
                <a:gd name="T46" fmla="*/ 159 w 159"/>
                <a:gd name="T47" fmla="*/ 110 h 118"/>
                <a:gd name="T48" fmla="*/ 157 w 159"/>
                <a:gd name="T49" fmla="*/ 88 h 118"/>
                <a:gd name="T50" fmla="*/ 154 w 159"/>
                <a:gd name="T51" fmla="*/ 65 h 118"/>
                <a:gd name="T52" fmla="*/ 150 w 159"/>
                <a:gd name="T53" fmla="*/ 43 h 118"/>
                <a:gd name="T54" fmla="*/ 148 w 159"/>
                <a:gd name="T55" fmla="*/ 21 h 118"/>
                <a:gd name="T56" fmla="*/ 144 w 159"/>
                <a:gd name="T57" fmla="*/ 15 h 118"/>
                <a:gd name="T58" fmla="*/ 144 w 159"/>
                <a:gd name="T59" fmla="*/ 14 h 118"/>
                <a:gd name="T60" fmla="*/ 144 w 159"/>
                <a:gd name="T61" fmla="*/ 14 h 118"/>
                <a:gd name="T62" fmla="*/ 144 w 159"/>
                <a:gd name="T63" fmla="*/ 14 h 118"/>
                <a:gd name="T64" fmla="*/ 144 w 159"/>
                <a:gd name="T65" fmla="*/ 13 h 118"/>
                <a:gd name="T66" fmla="*/ 125 w 159"/>
                <a:gd name="T67" fmla="*/ 8 h 118"/>
                <a:gd name="T68" fmla="*/ 125 w 159"/>
                <a:gd name="T69" fmla="*/ 9 h 118"/>
                <a:gd name="T70" fmla="*/ 110 w 159"/>
                <a:gd name="T71" fmla="*/ 9 h 118"/>
                <a:gd name="T72" fmla="*/ 95 w 159"/>
                <a:gd name="T73" fmla="*/ 8 h 118"/>
                <a:gd name="T74" fmla="*/ 80 w 159"/>
                <a:gd name="T75" fmla="*/ 6 h 118"/>
                <a:gd name="T76" fmla="*/ 65 w 159"/>
                <a:gd name="T77" fmla="*/ 4 h 118"/>
                <a:gd name="T78" fmla="*/ 51 w 159"/>
                <a:gd name="T79" fmla="*/ 2 h 118"/>
                <a:gd name="T80" fmla="*/ 36 w 159"/>
                <a:gd name="T81" fmla="*/ 0 h 118"/>
                <a:gd name="T82" fmla="*/ 21 w 159"/>
                <a:gd name="T83" fmla="*/ 0 h 118"/>
                <a:gd name="T84" fmla="*/ 6 w 159"/>
                <a:gd name="T85" fmla="*/ 0 h 118"/>
                <a:gd name="T86" fmla="*/ 4 w 159"/>
                <a:gd name="T87" fmla="*/ 0 h 118"/>
                <a:gd name="T88" fmla="*/ 2 w 159"/>
                <a:gd name="T89" fmla="*/ 1 h 118"/>
                <a:gd name="T90" fmla="*/ 0 w 159"/>
                <a:gd name="T91" fmla="*/ 4 h 118"/>
                <a:gd name="T92" fmla="*/ 0 w 159"/>
                <a:gd name="T93" fmla="*/ 5 h 118"/>
                <a:gd name="T94" fmla="*/ 0 w 159"/>
                <a:gd name="T95" fmla="*/ 6 h 118"/>
                <a:gd name="T96" fmla="*/ 2 w 159"/>
                <a:gd name="T97" fmla="*/ 9 h 118"/>
                <a:gd name="T98" fmla="*/ 4 w 159"/>
                <a:gd name="T99" fmla="*/ 10 h 118"/>
                <a:gd name="T100" fmla="*/ 6 w 159"/>
                <a:gd name="T101" fmla="*/ 10 h 118"/>
                <a:gd name="T102" fmla="*/ 6 w 159"/>
                <a:gd name="T103" fmla="*/ 10 h 11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9"/>
                <a:gd name="T157" fmla="*/ 0 h 118"/>
                <a:gd name="T158" fmla="*/ 159 w 159"/>
                <a:gd name="T159" fmla="*/ 118 h 11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9" h="118">
                  <a:moveTo>
                    <a:pt x="6" y="10"/>
                  </a:moveTo>
                  <a:lnTo>
                    <a:pt x="21" y="10"/>
                  </a:lnTo>
                  <a:lnTo>
                    <a:pt x="38" y="11"/>
                  </a:lnTo>
                  <a:lnTo>
                    <a:pt x="54" y="13"/>
                  </a:lnTo>
                  <a:lnTo>
                    <a:pt x="71" y="15"/>
                  </a:lnTo>
                  <a:lnTo>
                    <a:pt x="86" y="18"/>
                  </a:lnTo>
                  <a:lnTo>
                    <a:pt x="102" y="19"/>
                  </a:lnTo>
                  <a:lnTo>
                    <a:pt x="119" y="21"/>
                  </a:lnTo>
                  <a:lnTo>
                    <a:pt x="135" y="21"/>
                  </a:lnTo>
                  <a:lnTo>
                    <a:pt x="138" y="23"/>
                  </a:lnTo>
                  <a:lnTo>
                    <a:pt x="132" y="18"/>
                  </a:lnTo>
                  <a:lnTo>
                    <a:pt x="133" y="23"/>
                  </a:lnTo>
                  <a:lnTo>
                    <a:pt x="137" y="45"/>
                  </a:lnTo>
                  <a:lnTo>
                    <a:pt x="140" y="67"/>
                  </a:lnTo>
                  <a:lnTo>
                    <a:pt x="142" y="91"/>
                  </a:lnTo>
                  <a:lnTo>
                    <a:pt x="146" y="113"/>
                  </a:lnTo>
                  <a:lnTo>
                    <a:pt x="148" y="114"/>
                  </a:lnTo>
                  <a:lnTo>
                    <a:pt x="149" y="117"/>
                  </a:lnTo>
                  <a:lnTo>
                    <a:pt x="151" y="118"/>
                  </a:lnTo>
                  <a:lnTo>
                    <a:pt x="154" y="118"/>
                  </a:lnTo>
                  <a:lnTo>
                    <a:pt x="157" y="117"/>
                  </a:lnTo>
                  <a:lnTo>
                    <a:pt x="158" y="116"/>
                  </a:lnTo>
                  <a:lnTo>
                    <a:pt x="159" y="113"/>
                  </a:lnTo>
                  <a:lnTo>
                    <a:pt x="159" y="110"/>
                  </a:lnTo>
                  <a:lnTo>
                    <a:pt x="157" y="88"/>
                  </a:lnTo>
                  <a:lnTo>
                    <a:pt x="154" y="65"/>
                  </a:lnTo>
                  <a:lnTo>
                    <a:pt x="150" y="43"/>
                  </a:lnTo>
                  <a:lnTo>
                    <a:pt x="148" y="21"/>
                  </a:lnTo>
                  <a:lnTo>
                    <a:pt x="144" y="15"/>
                  </a:lnTo>
                  <a:lnTo>
                    <a:pt x="144" y="14"/>
                  </a:lnTo>
                  <a:lnTo>
                    <a:pt x="144" y="13"/>
                  </a:lnTo>
                  <a:lnTo>
                    <a:pt x="125" y="8"/>
                  </a:lnTo>
                  <a:lnTo>
                    <a:pt x="125" y="9"/>
                  </a:lnTo>
                  <a:lnTo>
                    <a:pt x="110" y="9"/>
                  </a:lnTo>
                  <a:lnTo>
                    <a:pt x="95" y="8"/>
                  </a:lnTo>
                  <a:lnTo>
                    <a:pt x="80" y="6"/>
                  </a:lnTo>
                  <a:lnTo>
                    <a:pt x="65" y="4"/>
                  </a:lnTo>
                  <a:lnTo>
                    <a:pt x="51" y="2"/>
                  </a:lnTo>
                  <a:lnTo>
                    <a:pt x="36" y="0"/>
                  </a:lnTo>
                  <a:lnTo>
                    <a:pt x="21" y="0"/>
                  </a:lnTo>
                  <a:lnTo>
                    <a:pt x="6" y="0"/>
                  </a:lnTo>
                  <a:lnTo>
                    <a:pt x="4" y="0"/>
                  </a:lnTo>
                  <a:lnTo>
                    <a:pt x="2" y="1"/>
                  </a:lnTo>
                  <a:lnTo>
                    <a:pt x="0" y="4"/>
                  </a:lnTo>
                  <a:lnTo>
                    <a:pt x="0" y="5"/>
                  </a:lnTo>
                  <a:lnTo>
                    <a:pt x="0" y="6"/>
                  </a:lnTo>
                  <a:lnTo>
                    <a:pt x="2" y="9"/>
                  </a:lnTo>
                  <a:lnTo>
                    <a:pt x="4" y="10"/>
                  </a:lnTo>
                  <a:lnTo>
                    <a:pt x="6" y="10"/>
                  </a:lnTo>
                  <a:close/>
                </a:path>
              </a:pathLst>
            </a:custGeom>
            <a:solidFill>
              <a:srgbClr val="000000"/>
            </a:solidFill>
            <a:ln w="9525">
              <a:noFill/>
              <a:round/>
              <a:headEnd/>
              <a:tailEnd/>
            </a:ln>
          </p:spPr>
          <p:txBody>
            <a:bodyPr/>
            <a:lstStyle/>
            <a:p>
              <a:endParaRPr lang="he-IL"/>
            </a:p>
          </p:txBody>
        </p:sp>
        <p:sp>
          <p:nvSpPr>
            <p:cNvPr id="62" name="Freeform 69"/>
            <p:cNvSpPr>
              <a:spLocks/>
            </p:cNvSpPr>
            <p:nvPr/>
          </p:nvSpPr>
          <p:spPr bwMode="auto">
            <a:xfrm>
              <a:off x="2343" y="3935"/>
              <a:ext cx="317" cy="23"/>
            </a:xfrm>
            <a:custGeom>
              <a:avLst/>
              <a:gdLst>
                <a:gd name="T0" fmla="*/ 36 w 635"/>
                <a:gd name="T1" fmla="*/ 12 h 47"/>
                <a:gd name="T2" fmla="*/ 94 w 635"/>
                <a:gd name="T3" fmla="*/ 12 h 47"/>
                <a:gd name="T4" fmla="*/ 153 w 635"/>
                <a:gd name="T5" fmla="*/ 15 h 47"/>
                <a:gd name="T6" fmla="*/ 212 w 635"/>
                <a:gd name="T7" fmla="*/ 20 h 47"/>
                <a:gd name="T8" fmla="*/ 269 w 635"/>
                <a:gd name="T9" fmla="*/ 25 h 47"/>
                <a:gd name="T10" fmla="*/ 327 w 635"/>
                <a:gd name="T11" fmla="*/ 30 h 47"/>
                <a:gd name="T12" fmla="*/ 386 w 635"/>
                <a:gd name="T13" fmla="*/ 37 h 47"/>
                <a:gd name="T14" fmla="*/ 445 w 635"/>
                <a:gd name="T15" fmla="*/ 42 h 47"/>
                <a:gd name="T16" fmla="*/ 494 w 635"/>
                <a:gd name="T17" fmla="*/ 46 h 47"/>
                <a:gd name="T18" fmla="*/ 532 w 635"/>
                <a:gd name="T19" fmla="*/ 47 h 47"/>
                <a:gd name="T20" fmla="*/ 571 w 635"/>
                <a:gd name="T21" fmla="*/ 46 h 47"/>
                <a:gd name="T22" fmla="*/ 609 w 635"/>
                <a:gd name="T23" fmla="*/ 43 h 47"/>
                <a:gd name="T24" fmla="*/ 631 w 635"/>
                <a:gd name="T25" fmla="*/ 39 h 47"/>
                <a:gd name="T26" fmla="*/ 635 w 635"/>
                <a:gd name="T27" fmla="*/ 35 h 47"/>
                <a:gd name="T28" fmla="*/ 634 w 635"/>
                <a:gd name="T29" fmla="*/ 30 h 47"/>
                <a:gd name="T30" fmla="*/ 630 w 635"/>
                <a:gd name="T31" fmla="*/ 26 h 47"/>
                <a:gd name="T32" fmla="*/ 608 w 635"/>
                <a:gd name="T33" fmla="*/ 28 h 47"/>
                <a:gd name="T34" fmla="*/ 570 w 635"/>
                <a:gd name="T35" fmla="*/ 30 h 47"/>
                <a:gd name="T36" fmla="*/ 532 w 635"/>
                <a:gd name="T37" fmla="*/ 30 h 47"/>
                <a:gd name="T38" fmla="*/ 494 w 635"/>
                <a:gd name="T39" fmla="*/ 30 h 47"/>
                <a:gd name="T40" fmla="*/ 446 w 635"/>
                <a:gd name="T41" fmla="*/ 26 h 47"/>
                <a:gd name="T42" fmla="*/ 387 w 635"/>
                <a:gd name="T43" fmla="*/ 21 h 47"/>
                <a:gd name="T44" fmla="*/ 329 w 635"/>
                <a:gd name="T45" fmla="*/ 16 h 47"/>
                <a:gd name="T46" fmla="*/ 270 w 635"/>
                <a:gd name="T47" fmla="*/ 11 h 47"/>
                <a:gd name="T48" fmla="*/ 212 w 635"/>
                <a:gd name="T49" fmla="*/ 6 h 47"/>
                <a:gd name="T50" fmla="*/ 153 w 635"/>
                <a:gd name="T51" fmla="*/ 3 h 47"/>
                <a:gd name="T52" fmla="*/ 94 w 635"/>
                <a:gd name="T53" fmla="*/ 0 h 47"/>
                <a:gd name="T54" fmla="*/ 36 w 635"/>
                <a:gd name="T55" fmla="*/ 0 h 47"/>
                <a:gd name="T56" fmla="*/ 4 w 635"/>
                <a:gd name="T57" fmla="*/ 2 h 47"/>
                <a:gd name="T58" fmla="*/ 0 w 635"/>
                <a:gd name="T59" fmla="*/ 6 h 47"/>
                <a:gd name="T60" fmla="*/ 0 w 635"/>
                <a:gd name="T61" fmla="*/ 8 h 47"/>
                <a:gd name="T62" fmla="*/ 4 w 635"/>
                <a:gd name="T63" fmla="*/ 12 h 47"/>
                <a:gd name="T64" fmla="*/ 6 w 635"/>
                <a:gd name="T65" fmla="*/ 12 h 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35"/>
                <a:gd name="T100" fmla="*/ 0 h 47"/>
                <a:gd name="T101" fmla="*/ 635 w 635"/>
                <a:gd name="T102" fmla="*/ 47 h 4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35" h="47">
                  <a:moveTo>
                    <a:pt x="6" y="12"/>
                  </a:moveTo>
                  <a:lnTo>
                    <a:pt x="36" y="12"/>
                  </a:lnTo>
                  <a:lnTo>
                    <a:pt x="64" y="12"/>
                  </a:lnTo>
                  <a:lnTo>
                    <a:pt x="94" y="12"/>
                  </a:lnTo>
                  <a:lnTo>
                    <a:pt x="123" y="13"/>
                  </a:lnTo>
                  <a:lnTo>
                    <a:pt x="153" y="15"/>
                  </a:lnTo>
                  <a:lnTo>
                    <a:pt x="182" y="17"/>
                  </a:lnTo>
                  <a:lnTo>
                    <a:pt x="212" y="20"/>
                  </a:lnTo>
                  <a:lnTo>
                    <a:pt x="240" y="22"/>
                  </a:lnTo>
                  <a:lnTo>
                    <a:pt x="269" y="25"/>
                  </a:lnTo>
                  <a:lnTo>
                    <a:pt x="299" y="28"/>
                  </a:lnTo>
                  <a:lnTo>
                    <a:pt x="327" y="30"/>
                  </a:lnTo>
                  <a:lnTo>
                    <a:pt x="357" y="33"/>
                  </a:lnTo>
                  <a:lnTo>
                    <a:pt x="386" y="37"/>
                  </a:lnTo>
                  <a:lnTo>
                    <a:pt x="416" y="39"/>
                  </a:lnTo>
                  <a:lnTo>
                    <a:pt x="445" y="42"/>
                  </a:lnTo>
                  <a:lnTo>
                    <a:pt x="475" y="45"/>
                  </a:lnTo>
                  <a:lnTo>
                    <a:pt x="494" y="46"/>
                  </a:lnTo>
                  <a:lnTo>
                    <a:pt x="512" y="47"/>
                  </a:lnTo>
                  <a:lnTo>
                    <a:pt x="532" y="47"/>
                  </a:lnTo>
                  <a:lnTo>
                    <a:pt x="552" y="47"/>
                  </a:lnTo>
                  <a:lnTo>
                    <a:pt x="571" y="46"/>
                  </a:lnTo>
                  <a:lnTo>
                    <a:pt x="591" y="45"/>
                  </a:lnTo>
                  <a:lnTo>
                    <a:pt x="609" y="43"/>
                  </a:lnTo>
                  <a:lnTo>
                    <a:pt x="628" y="41"/>
                  </a:lnTo>
                  <a:lnTo>
                    <a:pt x="631" y="39"/>
                  </a:lnTo>
                  <a:lnTo>
                    <a:pt x="634" y="38"/>
                  </a:lnTo>
                  <a:lnTo>
                    <a:pt x="635" y="35"/>
                  </a:lnTo>
                  <a:lnTo>
                    <a:pt x="635" y="33"/>
                  </a:lnTo>
                  <a:lnTo>
                    <a:pt x="634" y="30"/>
                  </a:lnTo>
                  <a:lnTo>
                    <a:pt x="632" y="28"/>
                  </a:lnTo>
                  <a:lnTo>
                    <a:pt x="630" y="26"/>
                  </a:lnTo>
                  <a:lnTo>
                    <a:pt x="627" y="26"/>
                  </a:lnTo>
                  <a:lnTo>
                    <a:pt x="608" y="28"/>
                  </a:lnTo>
                  <a:lnTo>
                    <a:pt x="589" y="29"/>
                  </a:lnTo>
                  <a:lnTo>
                    <a:pt x="570" y="30"/>
                  </a:lnTo>
                  <a:lnTo>
                    <a:pt x="552" y="30"/>
                  </a:lnTo>
                  <a:lnTo>
                    <a:pt x="532" y="30"/>
                  </a:lnTo>
                  <a:lnTo>
                    <a:pt x="514" y="30"/>
                  </a:lnTo>
                  <a:lnTo>
                    <a:pt x="494" y="30"/>
                  </a:lnTo>
                  <a:lnTo>
                    <a:pt x="476" y="29"/>
                  </a:lnTo>
                  <a:lnTo>
                    <a:pt x="446" y="26"/>
                  </a:lnTo>
                  <a:lnTo>
                    <a:pt x="417" y="24"/>
                  </a:lnTo>
                  <a:lnTo>
                    <a:pt x="387" y="21"/>
                  </a:lnTo>
                  <a:lnTo>
                    <a:pt x="359" y="19"/>
                  </a:lnTo>
                  <a:lnTo>
                    <a:pt x="329" y="16"/>
                  </a:lnTo>
                  <a:lnTo>
                    <a:pt x="300" y="13"/>
                  </a:lnTo>
                  <a:lnTo>
                    <a:pt x="270" y="11"/>
                  </a:lnTo>
                  <a:lnTo>
                    <a:pt x="241" y="8"/>
                  </a:lnTo>
                  <a:lnTo>
                    <a:pt x="212" y="6"/>
                  </a:lnTo>
                  <a:lnTo>
                    <a:pt x="182" y="4"/>
                  </a:lnTo>
                  <a:lnTo>
                    <a:pt x="153" y="3"/>
                  </a:lnTo>
                  <a:lnTo>
                    <a:pt x="123" y="2"/>
                  </a:lnTo>
                  <a:lnTo>
                    <a:pt x="94" y="0"/>
                  </a:lnTo>
                  <a:lnTo>
                    <a:pt x="64" y="0"/>
                  </a:lnTo>
                  <a:lnTo>
                    <a:pt x="36" y="0"/>
                  </a:lnTo>
                  <a:lnTo>
                    <a:pt x="6" y="2"/>
                  </a:lnTo>
                  <a:lnTo>
                    <a:pt x="4" y="2"/>
                  </a:lnTo>
                  <a:lnTo>
                    <a:pt x="2" y="3"/>
                  </a:lnTo>
                  <a:lnTo>
                    <a:pt x="0" y="6"/>
                  </a:lnTo>
                  <a:lnTo>
                    <a:pt x="0" y="7"/>
                  </a:lnTo>
                  <a:lnTo>
                    <a:pt x="0" y="8"/>
                  </a:lnTo>
                  <a:lnTo>
                    <a:pt x="2" y="11"/>
                  </a:lnTo>
                  <a:lnTo>
                    <a:pt x="4" y="12"/>
                  </a:lnTo>
                  <a:lnTo>
                    <a:pt x="6" y="12"/>
                  </a:lnTo>
                  <a:close/>
                </a:path>
              </a:pathLst>
            </a:custGeom>
            <a:solidFill>
              <a:srgbClr val="000000"/>
            </a:solidFill>
            <a:ln w="9525">
              <a:noFill/>
              <a:round/>
              <a:headEnd/>
              <a:tailEnd/>
            </a:ln>
          </p:spPr>
          <p:txBody>
            <a:bodyPr/>
            <a:lstStyle/>
            <a:p>
              <a:endParaRPr lang="he-IL"/>
            </a:p>
          </p:txBody>
        </p:sp>
        <p:sp>
          <p:nvSpPr>
            <p:cNvPr id="63" name="Freeform 70"/>
            <p:cNvSpPr>
              <a:spLocks/>
            </p:cNvSpPr>
            <p:nvPr/>
          </p:nvSpPr>
          <p:spPr bwMode="auto">
            <a:xfrm>
              <a:off x="2355" y="3865"/>
              <a:ext cx="11" cy="31"/>
            </a:xfrm>
            <a:custGeom>
              <a:avLst/>
              <a:gdLst>
                <a:gd name="T0" fmla="*/ 11 w 21"/>
                <a:gd name="T1" fmla="*/ 4 h 61"/>
                <a:gd name="T2" fmla="*/ 8 w 21"/>
                <a:gd name="T3" fmla="*/ 17 h 61"/>
                <a:gd name="T4" fmla="*/ 5 w 21"/>
                <a:gd name="T5" fmla="*/ 29 h 61"/>
                <a:gd name="T6" fmla="*/ 3 w 21"/>
                <a:gd name="T7" fmla="*/ 42 h 61"/>
                <a:gd name="T8" fmla="*/ 0 w 21"/>
                <a:gd name="T9" fmla="*/ 55 h 61"/>
                <a:gd name="T10" fmla="*/ 0 w 21"/>
                <a:gd name="T11" fmla="*/ 57 h 61"/>
                <a:gd name="T12" fmla="*/ 0 w 21"/>
                <a:gd name="T13" fmla="*/ 59 h 61"/>
                <a:gd name="T14" fmla="*/ 3 w 21"/>
                <a:gd name="T15" fmla="*/ 60 h 61"/>
                <a:gd name="T16" fmla="*/ 4 w 21"/>
                <a:gd name="T17" fmla="*/ 61 h 61"/>
                <a:gd name="T18" fmla="*/ 7 w 21"/>
                <a:gd name="T19" fmla="*/ 61 h 61"/>
                <a:gd name="T20" fmla="*/ 9 w 21"/>
                <a:gd name="T21" fmla="*/ 61 h 61"/>
                <a:gd name="T22" fmla="*/ 11 w 21"/>
                <a:gd name="T23" fmla="*/ 59 h 61"/>
                <a:gd name="T24" fmla="*/ 11 w 21"/>
                <a:gd name="T25" fmla="*/ 57 h 61"/>
                <a:gd name="T26" fmla="*/ 13 w 21"/>
                <a:gd name="T27" fmla="*/ 44 h 61"/>
                <a:gd name="T28" fmla="*/ 16 w 21"/>
                <a:gd name="T29" fmla="*/ 31 h 61"/>
                <a:gd name="T30" fmla="*/ 18 w 21"/>
                <a:gd name="T31" fmla="*/ 18 h 61"/>
                <a:gd name="T32" fmla="*/ 21 w 21"/>
                <a:gd name="T33" fmla="*/ 5 h 61"/>
                <a:gd name="T34" fmla="*/ 21 w 21"/>
                <a:gd name="T35" fmla="*/ 4 h 61"/>
                <a:gd name="T36" fmla="*/ 20 w 21"/>
                <a:gd name="T37" fmla="*/ 1 h 61"/>
                <a:gd name="T38" fmla="*/ 18 w 21"/>
                <a:gd name="T39" fmla="*/ 0 h 61"/>
                <a:gd name="T40" fmla="*/ 17 w 21"/>
                <a:gd name="T41" fmla="*/ 0 h 61"/>
                <a:gd name="T42" fmla="*/ 16 w 21"/>
                <a:gd name="T43" fmla="*/ 0 h 61"/>
                <a:gd name="T44" fmla="*/ 13 w 21"/>
                <a:gd name="T45" fmla="*/ 1 h 61"/>
                <a:gd name="T46" fmla="*/ 12 w 21"/>
                <a:gd name="T47" fmla="*/ 3 h 61"/>
                <a:gd name="T48" fmla="*/ 11 w 21"/>
                <a:gd name="T49" fmla="*/ 4 h 61"/>
                <a:gd name="T50" fmla="*/ 11 w 21"/>
                <a:gd name="T51" fmla="*/ 4 h 6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1"/>
                <a:gd name="T79" fmla="*/ 0 h 61"/>
                <a:gd name="T80" fmla="*/ 21 w 21"/>
                <a:gd name="T81" fmla="*/ 61 h 6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1" h="61">
                  <a:moveTo>
                    <a:pt x="11" y="4"/>
                  </a:moveTo>
                  <a:lnTo>
                    <a:pt x="8" y="17"/>
                  </a:lnTo>
                  <a:lnTo>
                    <a:pt x="5" y="29"/>
                  </a:lnTo>
                  <a:lnTo>
                    <a:pt x="3" y="42"/>
                  </a:lnTo>
                  <a:lnTo>
                    <a:pt x="0" y="55"/>
                  </a:lnTo>
                  <a:lnTo>
                    <a:pt x="0" y="57"/>
                  </a:lnTo>
                  <a:lnTo>
                    <a:pt x="0" y="59"/>
                  </a:lnTo>
                  <a:lnTo>
                    <a:pt x="3" y="60"/>
                  </a:lnTo>
                  <a:lnTo>
                    <a:pt x="4" y="61"/>
                  </a:lnTo>
                  <a:lnTo>
                    <a:pt x="7" y="61"/>
                  </a:lnTo>
                  <a:lnTo>
                    <a:pt x="9" y="61"/>
                  </a:lnTo>
                  <a:lnTo>
                    <a:pt x="11" y="59"/>
                  </a:lnTo>
                  <a:lnTo>
                    <a:pt x="11" y="57"/>
                  </a:lnTo>
                  <a:lnTo>
                    <a:pt x="13" y="44"/>
                  </a:lnTo>
                  <a:lnTo>
                    <a:pt x="16" y="31"/>
                  </a:lnTo>
                  <a:lnTo>
                    <a:pt x="18" y="18"/>
                  </a:lnTo>
                  <a:lnTo>
                    <a:pt x="21" y="5"/>
                  </a:lnTo>
                  <a:lnTo>
                    <a:pt x="21" y="4"/>
                  </a:lnTo>
                  <a:lnTo>
                    <a:pt x="20" y="1"/>
                  </a:lnTo>
                  <a:lnTo>
                    <a:pt x="18" y="0"/>
                  </a:lnTo>
                  <a:lnTo>
                    <a:pt x="17" y="0"/>
                  </a:lnTo>
                  <a:lnTo>
                    <a:pt x="16" y="0"/>
                  </a:lnTo>
                  <a:lnTo>
                    <a:pt x="13" y="1"/>
                  </a:lnTo>
                  <a:lnTo>
                    <a:pt x="12" y="3"/>
                  </a:lnTo>
                  <a:lnTo>
                    <a:pt x="11" y="4"/>
                  </a:lnTo>
                  <a:close/>
                </a:path>
              </a:pathLst>
            </a:custGeom>
            <a:solidFill>
              <a:srgbClr val="000000"/>
            </a:solidFill>
            <a:ln w="9525">
              <a:noFill/>
              <a:round/>
              <a:headEnd/>
              <a:tailEnd/>
            </a:ln>
          </p:spPr>
          <p:txBody>
            <a:bodyPr/>
            <a:lstStyle/>
            <a:p>
              <a:endParaRPr lang="he-IL"/>
            </a:p>
          </p:txBody>
        </p:sp>
        <p:sp>
          <p:nvSpPr>
            <p:cNvPr id="64" name="Freeform 71"/>
            <p:cNvSpPr>
              <a:spLocks/>
            </p:cNvSpPr>
            <p:nvPr/>
          </p:nvSpPr>
          <p:spPr bwMode="auto">
            <a:xfrm>
              <a:off x="2371" y="3896"/>
              <a:ext cx="39" cy="9"/>
            </a:xfrm>
            <a:custGeom>
              <a:avLst/>
              <a:gdLst>
                <a:gd name="T0" fmla="*/ 5 w 78"/>
                <a:gd name="T1" fmla="*/ 20 h 20"/>
                <a:gd name="T2" fmla="*/ 13 w 78"/>
                <a:gd name="T3" fmla="*/ 20 h 20"/>
                <a:gd name="T4" fmla="*/ 22 w 78"/>
                <a:gd name="T5" fmla="*/ 20 h 20"/>
                <a:gd name="T6" fmla="*/ 30 w 78"/>
                <a:gd name="T7" fmla="*/ 18 h 20"/>
                <a:gd name="T8" fmla="*/ 39 w 78"/>
                <a:gd name="T9" fmla="*/ 18 h 20"/>
                <a:gd name="T10" fmla="*/ 47 w 78"/>
                <a:gd name="T11" fmla="*/ 17 h 20"/>
                <a:gd name="T12" fmla="*/ 54 w 78"/>
                <a:gd name="T13" fmla="*/ 16 h 20"/>
                <a:gd name="T14" fmla="*/ 64 w 78"/>
                <a:gd name="T15" fmla="*/ 16 h 20"/>
                <a:gd name="T16" fmla="*/ 71 w 78"/>
                <a:gd name="T17" fmla="*/ 15 h 20"/>
                <a:gd name="T18" fmla="*/ 74 w 78"/>
                <a:gd name="T19" fmla="*/ 13 h 20"/>
                <a:gd name="T20" fmla="*/ 77 w 78"/>
                <a:gd name="T21" fmla="*/ 12 h 20"/>
                <a:gd name="T22" fmla="*/ 78 w 78"/>
                <a:gd name="T23" fmla="*/ 9 h 20"/>
                <a:gd name="T24" fmla="*/ 78 w 78"/>
                <a:gd name="T25" fmla="*/ 7 h 20"/>
                <a:gd name="T26" fmla="*/ 77 w 78"/>
                <a:gd name="T27" fmla="*/ 4 h 20"/>
                <a:gd name="T28" fmla="*/ 75 w 78"/>
                <a:gd name="T29" fmla="*/ 1 h 20"/>
                <a:gd name="T30" fmla="*/ 73 w 78"/>
                <a:gd name="T31" fmla="*/ 0 h 20"/>
                <a:gd name="T32" fmla="*/ 70 w 78"/>
                <a:gd name="T33" fmla="*/ 0 h 20"/>
                <a:gd name="T34" fmla="*/ 62 w 78"/>
                <a:gd name="T35" fmla="*/ 1 h 20"/>
                <a:gd name="T36" fmla="*/ 53 w 78"/>
                <a:gd name="T37" fmla="*/ 1 h 20"/>
                <a:gd name="T38" fmla="*/ 45 w 78"/>
                <a:gd name="T39" fmla="*/ 3 h 20"/>
                <a:gd name="T40" fmla="*/ 36 w 78"/>
                <a:gd name="T41" fmla="*/ 4 h 20"/>
                <a:gd name="T42" fmla="*/ 28 w 78"/>
                <a:gd name="T43" fmla="*/ 5 h 20"/>
                <a:gd name="T44" fmla="*/ 19 w 78"/>
                <a:gd name="T45" fmla="*/ 7 h 20"/>
                <a:gd name="T46" fmla="*/ 11 w 78"/>
                <a:gd name="T47" fmla="*/ 8 h 20"/>
                <a:gd name="T48" fmla="*/ 4 w 78"/>
                <a:gd name="T49" fmla="*/ 11 h 20"/>
                <a:gd name="T50" fmla="*/ 1 w 78"/>
                <a:gd name="T51" fmla="*/ 11 h 20"/>
                <a:gd name="T52" fmla="*/ 0 w 78"/>
                <a:gd name="T53" fmla="*/ 12 h 20"/>
                <a:gd name="T54" fmla="*/ 0 w 78"/>
                <a:gd name="T55" fmla="*/ 15 h 20"/>
                <a:gd name="T56" fmla="*/ 0 w 78"/>
                <a:gd name="T57" fmla="*/ 16 h 20"/>
                <a:gd name="T58" fmla="*/ 0 w 78"/>
                <a:gd name="T59" fmla="*/ 18 h 20"/>
                <a:gd name="T60" fmla="*/ 1 w 78"/>
                <a:gd name="T61" fmla="*/ 20 h 20"/>
                <a:gd name="T62" fmla="*/ 4 w 78"/>
                <a:gd name="T63" fmla="*/ 20 h 20"/>
                <a:gd name="T64" fmla="*/ 5 w 78"/>
                <a:gd name="T65" fmla="*/ 20 h 20"/>
                <a:gd name="T66" fmla="*/ 5 w 78"/>
                <a:gd name="T67" fmla="*/ 20 h 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
                <a:gd name="T103" fmla="*/ 0 h 20"/>
                <a:gd name="T104" fmla="*/ 78 w 78"/>
                <a:gd name="T105" fmla="*/ 20 h 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 h="20">
                  <a:moveTo>
                    <a:pt x="5" y="20"/>
                  </a:moveTo>
                  <a:lnTo>
                    <a:pt x="13" y="20"/>
                  </a:lnTo>
                  <a:lnTo>
                    <a:pt x="22" y="20"/>
                  </a:lnTo>
                  <a:lnTo>
                    <a:pt x="30" y="18"/>
                  </a:lnTo>
                  <a:lnTo>
                    <a:pt x="39" y="18"/>
                  </a:lnTo>
                  <a:lnTo>
                    <a:pt x="47" y="17"/>
                  </a:lnTo>
                  <a:lnTo>
                    <a:pt x="54" y="16"/>
                  </a:lnTo>
                  <a:lnTo>
                    <a:pt x="64" y="16"/>
                  </a:lnTo>
                  <a:lnTo>
                    <a:pt x="71" y="15"/>
                  </a:lnTo>
                  <a:lnTo>
                    <a:pt x="74" y="13"/>
                  </a:lnTo>
                  <a:lnTo>
                    <a:pt x="77" y="12"/>
                  </a:lnTo>
                  <a:lnTo>
                    <a:pt x="78" y="9"/>
                  </a:lnTo>
                  <a:lnTo>
                    <a:pt x="78" y="7"/>
                  </a:lnTo>
                  <a:lnTo>
                    <a:pt x="77" y="4"/>
                  </a:lnTo>
                  <a:lnTo>
                    <a:pt x="75" y="1"/>
                  </a:lnTo>
                  <a:lnTo>
                    <a:pt x="73" y="0"/>
                  </a:lnTo>
                  <a:lnTo>
                    <a:pt x="70" y="0"/>
                  </a:lnTo>
                  <a:lnTo>
                    <a:pt x="62" y="1"/>
                  </a:lnTo>
                  <a:lnTo>
                    <a:pt x="53" y="1"/>
                  </a:lnTo>
                  <a:lnTo>
                    <a:pt x="45" y="3"/>
                  </a:lnTo>
                  <a:lnTo>
                    <a:pt x="36" y="4"/>
                  </a:lnTo>
                  <a:lnTo>
                    <a:pt x="28" y="5"/>
                  </a:lnTo>
                  <a:lnTo>
                    <a:pt x="19" y="7"/>
                  </a:lnTo>
                  <a:lnTo>
                    <a:pt x="11" y="8"/>
                  </a:lnTo>
                  <a:lnTo>
                    <a:pt x="4" y="11"/>
                  </a:lnTo>
                  <a:lnTo>
                    <a:pt x="1" y="11"/>
                  </a:lnTo>
                  <a:lnTo>
                    <a:pt x="0" y="12"/>
                  </a:lnTo>
                  <a:lnTo>
                    <a:pt x="0" y="15"/>
                  </a:lnTo>
                  <a:lnTo>
                    <a:pt x="0" y="16"/>
                  </a:lnTo>
                  <a:lnTo>
                    <a:pt x="0" y="18"/>
                  </a:lnTo>
                  <a:lnTo>
                    <a:pt x="1" y="20"/>
                  </a:lnTo>
                  <a:lnTo>
                    <a:pt x="4" y="20"/>
                  </a:lnTo>
                  <a:lnTo>
                    <a:pt x="5" y="20"/>
                  </a:lnTo>
                  <a:close/>
                </a:path>
              </a:pathLst>
            </a:custGeom>
            <a:solidFill>
              <a:srgbClr val="000000"/>
            </a:solidFill>
            <a:ln w="9525">
              <a:noFill/>
              <a:round/>
              <a:headEnd/>
              <a:tailEnd/>
            </a:ln>
          </p:spPr>
          <p:txBody>
            <a:bodyPr/>
            <a:lstStyle/>
            <a:p>
              <a:endParaRPr lang="he-IL"/>
            </a:p>
          </p:txBody>
        </p:sp>
        <p:sp>
          <p:nvSpPr>
            <p:cNvPr id="65" name="Freeform 72"/>
            <p:cNvSpPr>
              <a:spLocks/>
            </p:cNvSpPr>
            <p:nvPr/>
          </p:nvSpPr>
          <p:spPr bwMode="auto">
            <a:xfrm>
              <a:off x="2360" y="3854"/>
              <a:ext cx="57" cy="32"/>
            </a:xfrm>
            <a:custGeom>
              <a:avLst/>
              <a:gdLst>
                <a:gd name="T0" fmla="*/ 7 w 115"/>
                <a:gd name="T1" fmla="*/ 15 h 64"/>
                <a:gd name="T2" fmla="*/ 17 w 115"/>
                <a:gd name="T3" fmla="*/ 14 h 64"/>
                <a:gd name="T4" fmla="*/ 29 w 115"/>
                <a:gd name="T5" fmla="*/ 13 h 64"/>
                <a:gd name="T6" fmla="*/ 39 w 115"/>
                <a:gd name="T7" fmla="*/ 13 h 64"/>
                <a:gd name="T8" fmla="*/ 50 w 115"/>
                <a:gd name="T9" fmla="*/ 13 h 64"/>
                <a:gd name="T10" fmla="*/ 60 w 115"/>
                <a:gd name="T11" fmla="*/ 13 h 64"/>
                <a:gd name="T12" fmla="*/ 72 w 115"/>
                <a:gd name="T13" fmla="*/ 13 h 64"/>
                <a:gd name="T14" fmla="*/ 82 w 115"/>
                <a:gd name="T15" fmla="*/ 13 h 64"/>
                <a:gd name="T16" fmla="*/ 94 w 115"/>
                <a:gd name="T17" fmla="*/ 14 h 64"/>
                <a:gd name="T18" fmla="*/ 102 w 115"/>
                <a:gd name="T19" fmla="*/ 14 h 64"/>
                <a:gd name="T20" fmla="*/ 95 w 115"/>
                <a:gd name="T21" fmla="*/ 8 h 64"/>
                <a:gd name="T22" fmla="*/ 95 w 115"/>
                <a:gd name="T23" fmla="*/ 15 h 64"/>
                <a:gd name="T24" fmla="*/ 97 w 115"/>
                <a:gd name="T25" fmla="*/ 26 h 64"/>
                <a:gd name="T26" fmla="*/ 99 w 115"/>
                <a:gd name="T27" fmla="*/ 36 h 64"/>
                <a:gd name="T28" fmla="*/ 101 w 115"/>
                <a:gd name="T29" fmla="*/ 48 h 64"/>
                <a:gd name="T30" fmla="*/ 103 w 115"/>
                <a:gd name="T31" fmla="*/ 58 h 64"/>
                <a:gd name="T32" fmla="*/ 105 w 115"/>
                <a:gd name="T33" fmla="*/ 61 h 64"/>
                <a:gd name="T34" fmla="*/ 106 w 115"/>
                <a:gd name="T35" fmla="*/ 62 h 64"/>
                <a:gd name="T36" fmla="*/ 108 w 115"/>
                <a:gd name="T37" fmla="*/ 64 h 64"/>
                <a:gd name="T38" fmla="*/ 110 w 115"/>
                <a:gd name="T39" fmla="*/ 64 h 64"/>
                <a:gd name="T40" fmla="*/ 112 w 115"/>
                <a:gd name="T41" fmla="*/ 62 h 64"/>
                <a:gd name="T42" fmla="*/ 115 w 115"/>
                <a:gd name="T43" fmla="*/ 61 h 64"/>
                <a:gd name="T44" fmla="*/ 115 w 115"/>
                <a:gd name="T45" fmla="*/ 58 h 64"/>
                <a:gd name="T46" fmla="*/ 115 w 115"/>
                <a:gd name="T47" fmla="*/ 56 h 64"/>
                <a:gd name="T48" fmla="*/ 114 w 115"/>
                <a:gd name="T49" fmla="*/ 48 h 64"/>
                <a:gd name="T50" fmla="*/ 111 w 115"/>
                <a:gd name="T51" fmla="*/ 40 h 64"/>
                <a:gd name="T52" fmla="*/ 110 w 115"/>
                <a:gd name="T53" fmla="*/ 32 h 64"/>
                <a:gd name="T54" fmla="*/ 110 w 115"/>
                <a:gd name="T55" fmla="*/ 25 h 64"/>
                <a:gd name="T56" fmla="*/ 107 w 115"/>
                <a:gd name="T57" fmla="*/ 8 h 64"/>
                <a:gd name="T58" fmla="*/ 107 w 115"/>
                <a:gd name="T59" fmla="*/ 5 h 64"/>
                <a:gd name="T60" fmla="*/ 106 w 115"/>
                <a:gd name="T61" fmla="*/ 2 h 64"/>
                <a:gd name="T62" fmla="*/ 103 w 115"/>
                <a:gd name="T63" fmla="*/ 1 h 64"/>
                <a:gd name="T64" fmla="*/ 102 w 115"/>
                <a:gd name="T65" fmla="*/ 1 h 64"/>
                <a:gd name="T66" fmla="*/ 89 w 115"/>
                <a:gd name="T67" fmla="*/ 1 h 64"/>
                <a:gd name="T68" fmla="*/ 78 w 115"/>
                <a:gd name="T69" fmla="*/ 0 h 64"/>
                <a:gd name="T70" fmla="*/ 68 w 115"/>
                <a:gd name="T71" fmla="*/ 0 h 64"/>
                <a:gd name="T72" fmla="*/ 58 w 115"/>
                <a:gd name="T73" fmla="*/ 0 h 64"/>
                <a:gd name="T74" fmla="*/ 47 w 115"/>
                <a:gd name="T75" fmla="*/ 0 h 64"/>
                <a:gd name="T76" fmla="*/ 37 w 115"/>
                <a:gd name="T77" fmla="*/ 1 h 64"/>
                <a:gd name="T78" fmla="*/ 26 w 115"/>
                <a:gd name="T79" fmla="*/ 2 h 64"/>
                <a:gd name="T80" fmla="*/ 16 w 115"/>
                <a:gd name="T81" fmla="*/ 4 h 64"/>
                <a:gd name="T82" fmla="*/ 6 w 115"/>
                <a:gd name="T83" fmla="*/ 5 h 64"/>
                <a:gd name="T84" fmla="*/ 4 w 115"/>
                <a:gd name="T85" fmla="*/ 5 h 64"/>
                <a:gd name="T86" fmla="*/ 2 w 115"/>
                <a:gd name="T87" fmla="*/ 6 h 64"/>
                <a:gd name="T88" fmla="*/ 0 w 115"/>
                <a:gd name="T89" fmla="*/ 9 h 64"/>
                <a:gd name="T90" fmla="*/ 0 w 115"/>
                <a:gd name="T91" fmla="*/ 10 h 64"/>
                <a:gd name="T92" fmla="*/ 2 w 115"/>
                <a:gd name="T93" fmla="*/ 13 h 64"/>
                <a:gd name="T94" fmla="*/ 3 w 115"/>
                <a:gd name="T95" fmla="*/ 14 h 64"/>
                <a:gd name="T96" fmla="*/ 6 w 115"/>
                <a:gd name="T97" fmla="*/ 15 h 64"/>
                <a:gd name="T98" fmla="*/ 7 w 115"/>
                <a:gd name="T99" fmla="*/ 15 h 64"/>
                <a:gd name="T100" fmla="*/ 7 w 115"/>
                <a:gd name="T101" fmla="*/ 15 h 6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5"/>
                <a:gd name="T154" fmla="*/ 0 h 64"/>
                <a:gd name="T155" fmla="*/ 115 w 115"/>
                <a:gd name="T156" fmla="*/ 64 h 6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5" h="64">
                  <a:moveTo>
                    <a:pt x="7" y="15"/>
                  </a:moveTo>
                  <a:lnTo>
                    <a:pt x="17" y="14"/>
                  </a:lnTo>
                  <a:lnTo>
                    <a:pt x="29" y="13"/>
                  </a:lnTo>
                  <a:lnTo>
                    <a:pt x="39" y="13"/>
                  </a:lnTo>
                  <a:lnTo>
                    <a:pt x="50" y="13"/>
                  </a:lnTo>
                  <a:lnTo>
                    <a:pt x="60" y="13"/>
                  </a:lnTo>
                  <a:lnTo>
                    <a:pt x="72" y="13"/>
                  </a:lnTo>
                  <a:lnTo>
                    <a:pt x="82" y="13"/>
                  </a:lnTo>
                  <a:lnTo>
                    <a:pt x="94" y="14"/>
                  </a:lnTo>
                  <a:lnTo>
                    <a:pt x="102" y="14"/>
                  </a:lnTo>
                  <a:lnTo>
                    <a:pt x="95" y="8"/>
                  </a:lnTo>
                  <a:lnTo>
                    <a:pt x="95" y="15"/>
                  </a:lnTo>
                  <a:lnTo>
                    <a:pt x="97" y="26"/>
                  </a:lnTo>
                  <a:lnTo>
                    <a:pt x="99" y="36"/>
                  </a:lnTo>
                  <a:lnTo>
                    <a:pt x="101" y="48"/>
                  </a:lnTo>
                  <a:lnTo>
                    <a:pt x="103" y="58"/>
                  </a:lnTo>
                  <a:lnTo>
                    <a:pt x="105" y="61"/>
                  </a:lnTo>
                  <a:lnTo>
                    <a:pt x="106" y="62"/>
                  </a:lnTo>
                  <a:lnTo>
                    <a:pt x="108" y="64"/>
                  </a:lnTo>
                  <a:lnTo>
                    <a:pt x="110" y="64"/>
                  </a:lnTo>
                  <a:lnTo>
                    <a:pt x="112" y="62"/>
                  </a:lnTo>
                  <a:lnTo>
                    <a:pt x="115" y="61"/>
                  </a:lnTo>
                  <a:lnTo>
                    <a:pt x="115" y="58"/>
                  </a:lnTo>
                  <a:lnTo>
                    <a:pt x="115" y="56"/>
                  </a:lnTo>
                  <a:lnTo>
                    <a:pt x="114" y="48"/>
                  </a:lnTo>
                  <a:lnTo>
                    <a:pt x="111" y="40"/>
                  </a:lnTo>
                  <a:lnTo>
                    <a:pt x="110" y="32"/>
                  </a:lnTo>
                  <a:lnTo>
                    <a:pt x="110" y="25"/>
                  </a:lnTo>
                  <a:lnTo>
                    <a:pt x="107" y="8"/>
                  </a:lnTo>
                  <a:lnTo>
                    <a:pt x="107" y="5"/>
                  </a:lnTo>
                  <a:lnTo>
                    <a:pt x="106" y="2"/>
                  </a:lnTo>
                  <a:lnTo>
                    <a:pt x="103" y="1"/>
                  </a:lnTo>
                  <a:lnTo>
                    <a:pt x="102" y="1"/>
                  </a:lnTo>
                  <a:lnTo>
                    <a:pt x="89" y="1"/>
                  </a:lnTo>
                  <a:lnTo>
                    <a:pt x="78" y="0"/>
                  </a:lnTo>
                  <a:lnTo>
                    <a:pt x="68" y="0"/>
                  </a:lnTo>
                  <a:lnTo>
                    <a:pt x="58" y="0"/>
                  </a:lnTo>
                  <a:lnTo>
                    <a:pt x="47" y="0"/>
                  </a:lnTo>
                  <a:lnTo>
                    <a:pt x="37" y="1"/>
                  </a:lnTo>
                  <a:lnTo>
                    <a:pt x="26" y="2"/>
                  </a:lnTo>
                  <a:lnTo>
                    <a:pt x="16" y="4"/>
                  </a:lnTo>
                  <a:lnTo>
                    <a:pt x="6" y="5"/>
                  </a:lnTo>
                  <a:lnTo>
                    <a:pt x="4" y="5"/>
                  </a:lnTo>
                  <a:lnTo>
                    <a:pt x="2" y="6"/>
                  </a:lnTo>
                  <a:lnTo>
                    <a:pt x="0" y="9"/>
                  </a:lnTo>
                  <a:lnTo>
                    <a:pt x="0" y="10"/>
                  </a:lnTo>
                  <a:lnTo>
                    <a:pt x="2" y="13"/>
                  </a:lnTo>
                  <a:lnTo>
                    <a:pt x="3" y="14"/>
                  </a:lnTo>
                  <a:lnTo>
                    <a:pt x="6" y="15"/>
                  </a:lnTo>
                  <a:lnTo>
                    <a:pt x="7" y="15"/>
                  </a:lnTo>
                  <a:close/>
                </a:path>
              </a:pathLst>
            </a:custGeom>
            <a:solidFill>
              <a:srgbClr val="000000"/>
            </a:solidFill>
            <a:ln w="9525">
              <a:noFill/>
              <a:round/>
              <a:headEnd/>
              <a:tailEnd/>
            </a:ln>
          </p:spPr>
          <p:txBody>
            <a:bodyPr/>
            <a:lstStyle/>
            <a:p>
              <a:endParaRPr lang="he-IL"/>
            </a:p>
          </p:txBody>
        </p:sp>
        <p:sp>
          <p:nvSpPr>
            <p:cNvPr id="66" name="Freeform 73"/>
            <p:cNvSpPr>
              <a:spLocks/>
            </p:cNvSpPr>
            <p:nvPr/>
          </p:nvSpPr>
          <p:spPr bwMode="auto">
            <a:xfrm>
              <a:off x="2369" y="3758"/>
              <a:ext cx="5" cy="26"/>
            </a:xfrm>
            <a:custGeom>
              <a:avLst/>
              <a:gdLst>
                <a:gd name="T0" fmla="*/ 0 w 10"/>
                <a:gd name="T1" fmla="*/ 5 h 52"/>
                <a:gd name="T2" fmla="*/ 0 w 10"/>
                <a:gd name="T3" fmla="*/ 16 h 52"/>
                <a:gd name="T4" fmla="*/ 0 w 10"/>
                <a:gd name="T5" fmla="*/ 26 h 52"/>
                <a:gd name="T6" fmla="*/ 0 w 10"/>
                <a:gd name="T7" fmla="*/ 37 h 52"/>
                <a:gd name="T8" fmla="*/ 0 w 10"/>
                <a:gd name="T9" fmla="*/ 47 h 52"/>
                <a:gd name="T10" fmla="*/ 0 w 10"/>
                <a:gd name="T11" fmla="*/ 48 h 52"/>
                <a:gd name="T12" fmla="*/ 1 w 10"/>
                <a:gd name="T13" fmla="*/ 51 h 52"/>
                <a:gd name="T14" fmla="*/ 3 w 10"/>
                <a:gd name="T15" fmla="*/ 52 h 52"/>
                <a:gd name="T16" fmla="*/ 5 w 10"/>
                <a:gd name="T17" fmla="*/ 52 h 52"/>
                <a:gd name="T18" fmla="*/ 6 w 10"/>
                <a:gd name="T19" fmla="*/ 52 h 52"/>
                <a:gd name="T20" fmla="*/ 9 w 10"/>
                <a:gd name="T21" fmla="*/ 51 h 52"/>
                <a:gd name="T22" fmla="*/ 10 w 10"/>
                <a:gd name="T23" fmla="*/ 48 h 52"/>
                <a:gd name="T24" fmla="*/ 10 w 10"/>
                <a:gd name="T25" fmla="*/ 47 h 52"/>
                <a:gd name="T26" fmla="*/ 10 w 10"/>
                <a:gd name="T27" fmla="*/ 37 h 52"/>
                <a:gd name="T28" fmla="*/ 10 w 10"/>
                <a:gd name="T29" fmla="*/ 26 h 52"/>
                <a:gd name="T30" fmla="*/ 10 w 10"/>
                <a:gd name="T31" fmla="*/ 16 h 52"/>
                <a:gd name="T32" fmla="*/ 10 w 10"/>
                <a:gd name="T33" fmla="*/ 5 h 52"/>
                <a:gd name="T34" fmla="*/ 10 w 10"/>
                <a:gd name="T35" fmla="*/ 3 h 52"/>
                <a:gd name="T36" fmla="*/ 9 w 10"/>
                <a:gd name="T37" fmla="*/ 1 h 52"/>
                <a:gd name="T38" fmla="*/ 6 w 10"/>
                <a:gd name="T39" fmla="*/ 0 h 52"/>
                <a:gd name="T40" fmla="*/ 5 w 10"/>
                <a:gd name="T41" fmla="*/ 0 h 52"/>
                <a:gd name="T42" fmla="*/ 3 w 10"/>
                <a:gd name="T43" fmla="*/ 0 h 52"/>
                <a:gd name="T44" fmla="*/ 1 w 10"/>
                <a:gd name="T45" fmla="*/ 1 h 52"/>
                <a:gd name="T46" fmla="*/ 0 w 10"/>
                <a:gd name="T47" fmla="*/ 3 h 52"/>
                <a:gd name="T48" fmla="*/ 0 w 10"/>
                <a:gd name="T49" fmla="*/ 5 h 52"/>
                <a:gd name="T50" fmla="*/ 0 w 10"/>
                <a:gd name="T51" fmla="*/ 5 h 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
                <a:gd name="T79" fmla="*/ 0 h 52"/>
                <a:gd name="T80" fmla="*/ 10 w 10"/>
                <a:gd name="T81" fmla="*/ 52 h 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 h="52">
                  <a:moveTo>
                    <a:pt x="0" y="5"/>
                  </a:moveTo>
                  <a:lnTo>
                    <a:pt x="0" y="16"/>
                  </a:lnTo>
                  <a:lnTo>
                    <a:pt x="0" y="26"/>
                  </a:lnTo>
                  <a:lnTo>
                    <a:pt x="0" y="37"/>
                  </a:lnTo>
                  <a:lnTo>
                    <a:pt x="0" y="47"/>
                  </a:lnTo>
                  <a:lnTo>
                    <a:pt x="0" y="48"/>
                  </a:lnTo>
                  <a:lnTo>
                    <a:pt x="1" y="51"/>
                  </a:lnTo>
                  <a:lnTo>
                    <a:pt x="3" y="52"/>
                  </a:lnTo>
                  <a:lnTo>
                    <a:pt x="5" y="52"/>
                  </a:lnTo>
                  <a:lnTo>
                    <a:pt x="6" y="52"/>
                  </a:lnTo>
                  <a:lnTo>
                    <a:pt x="9" y="51"/>
                  </a:lnTo>
                  <a:lnTo>
                    <a:pt x="10" y="48"/>
                  </a:lnTo>
                  <a:lnTo>
                    <a:pt x="10" y="47"/>
                  </a:lnTo>
                  <a:lnTo>
                    <a:pt x="10" y="37"/>
                  </a:lnTo>
                  <a:lnTo>
                    <a:pt x="10" y="26"/>
                  </a:lnTo>
                  <a:lnTo>
                    <a:pt x="10" y="16"/>
                  </a:lnTo>
                  <a:lnTo>
                    <a:pt x="10" y="5"/>
                  </a:lnTo>
                  <a:lnTo>
                    <a:pt x="10" y="3"/>
                  </a:lnTo>
                  <a:lnTo>
                    <a:pt x="9" y="1"/>
                  </a:lnTo>
                  <a:lnTo>
                    <a:pt x="6" y="0"/>
                  </a:lnTo>
                  <a:lnTo>
                    <a:pt x="5" y="0"/>
                  </a:lnTo>
                  <a:lnTo>
                    <a:pt x="3" y="0"/>
                  </a:lnTo>
                  <a:lnTo>
                    <a:pt x="1" y="1"/>
                  </a:lnTo>
                  <a:lnTo>
                    <a:pt x="0" y="3"/>
                  </a:lnTo>
                  <a:lnTo>
                    <a:pt x="0" y="5"/>
                  </a:lnTo>
                  <a:close/>
                </a:path>
              </a:pathLst>
            </a:custGeom>
            <a:solidFill>
              <a:srgbClr val="000000"/>
            </a:solidFill>
            <a:ln w="9525">
              <a:noFill/>
              <a:round/>
              <a:headEnd/>
              <a:tailEnd/>
            </a:ln>
          </p:spPr>
          <p:txBody>
            <a:bodyPr/>
            <a:lstStyle/>
            <a:p>
              <a:endParaRPr lang="he-IL"/>
            </a:p>
          </p:txBody>
        </p:sp>
        <p:sp>
          <p:nvSpPr>
            <p:cNvPr id="67" name="Freeform 74"/>
            <p:cNvSpPr>
              <a:spLocks/>
            </p:cNvSpPr>
            <p:nvPr/>
          </p:nvSpPr>
          <p:spPr bwMode="auto">
            <a:xfrm>
              <a:off x="2365" y="3792"/>
              <a:ext cx="37" cy="8"/>
            </a:xfrm>
            <a:custGeom>
              <a:avLst/>
              <a:gdLst>
                <a:gd name="T0" fmla="*/ 5 w 74"/>
                <a:gd name="T1" fmla="*/ 15 h 16"/>
                <a:gd name="T2" fmla="*/ 13 w 74"/>
                <a:gd name="T3" fmla="*/ 15 h 16"/>
                <a:gd name="T4" fmla="*/ 21 w 74"/>
                <a:gd name="T5" fmla="*/ 16 h 16"/>
                <a:gd name="T6" fmla="*/ 28 w 74"/>
                <a:gd name="T7" fmla="*/ 16 h 16"/>
                <a:gd name="T8" fmla="*/ 38 w 74"/>
                <a:gd name="T9" fmla="*/ 16 h 16"/>
                <a:gd name="T10" fmla="*/ 45 w 74"/>
                <a:gd name="T11" fmla="*/ 16 h 16"/>
                <a:gd name="T12" fmla="*/ 53 w 74"/>
                <a:gd name="T13" fmla="*/ 16 h 16"/>
                <a:gd name="T14" fmla="*/ 61 w 74"/>
                <a:gd name="T15" fmla="*/ 15 h 16"/>
                <a:gd name="T16" fmla="*/ 69 w 74"/>
                <a:gd name="T17" fmla="*/ 13 h 16"/>
                <a:gd name="T18" fmla="*/ 71 w 74"/>
                <a:gd name="T19" fmla="*/ 12 h 16"/>
                <a:gd name="T20" fmla="*/ 74 w 74"/>
                <a:gd name="T21" fmla="*/ 11 h 16"/>
                <a:gd name="T22" fmla="*/ 74 w 74"/>
                <a:gd name="T23" fmla="*/ 8 h 16"/>
                <a:gd name="T24" fmla="*/ 74 w 74"/>
                <a:gd name="T25" fmla="*/ 5 h 16"/>
                <a:gd name="T26" fmla="*/ 74 w 74"/>
                <a:gd name="T27" fmla="*/ 3 h 16"/>
                <a:gd name="T28" fmla="*/ 71 w 74"/>
                <a:gd name="T29" fmla="*/ 1 h 16"/>
                <a:gd name="T30" fmla="*/ 70 w 74"/>
                <a:gd name="T31" fmla="*/ 0 h 16"/>
                <a:gd name="T32" fmla="*/ 67 w 74"/>
                <a:gd name="T33" fmla="*/ 0 h 16"/>
                <a:gd name="T34" fmla="*/ 60 w 74"/>
                <a:gd name="T35" fmla="*/ 1 h 16"/>
                <a:gd name="T36" fmla="*/ 52 w 74"/>
                <a:gd name="T37" fmla="*/ 3 h 16"/>
                <a:gd name="T38" fmla="*/ 44 w 74"/>
                <a:gd name="T39" fmla="*/ 3 h 16"/>
                <a:gd name="T40" fmla="*/ 36 w 74"/>
                <a:gd name="T41" fmla="*/ 4 h 16"/>
                <a:gd name="T42" fmla="*/ 28 w 74"/>
                <a:gd name="T43" fmla="*/ 4 h 16"/>
                <a:gd name="T44" fmla="*/ 21 w 74"/>
                <a:gd name="T45" fmla="*/ 4 h 16"/>
                <a:gd name="T46" fmla="*/ 13 w 74"/>
                <a:gd name="T47" fmla="*/ 4 h 16"/>
                <a:gd name="T48" fmla="*/ 5 w 74"/>
                <a:gd name="T49" fmla="*/ 4 h 16"/>
                <a:gd name="T50" fmla="*/ 4 w 74"/>
                <a:gd name="T51" fmla="*/ 4 h 16"/>
                <a:gd name="T52" fmla="*/ 1 w 74"/>
                <a:gd name="T53" fmla="*/ 5 h 16"/>
                <a:gd name="T54" fmla="*/ 0 w 74"/>
                <a:gd name="T55" fmla="*/ 8 h 16"/>
                <a:gd name="T56" fmla="*/ 0 w 74"/>
                <a:gd name="T57" fmla="*/ 9 h 16"/>
                <a:gd name="T58" fmla="*/ 0 w 74"/>
                <a:gd name="T59" fmla="*/ 11 h 16"/>
                <a:gd name="T60" fmla="*/ 1 w 74"/>
                <a:gd name="T61" fmla="*/ 13 h 16"/>
                <a:gd name="T62" fmla="*/ 4 w 74"/>
                <a:gd name="T63" fmla="*/ 15 h 16"/>
                <a:gd name="T64" fmla="*/ 5 w 74"/>
                <a:gd name="T65" fmla="*/ 15 h 16"/>
                <a:gd name="T66" fmla="*/ 5 w 74"/>
                <a:gd name="T67" fmla="*/ 15 h 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4"/>
                <a:gd name="T103" fmla="*/ 0 h 16"/>
                <a:gd name="T104" fmla="*/ 74 w 74"/>
                <a:gd name="T105" fmla="*/ 16 h 1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4" h="16">
                  <a:moveTo>
                    <a:pt x="5" y="15"/>
                  </a:moveTo>
                  <a:lnTo>
                    <a:pt x="13" y="15"/>
                  </a:lnTo>
                  <a:lnTo>
                    <a:pt x="21" y="16"/>
                  </a:lnTo>
                  <a:lnTo>
                    <a:pt x="28" y="16"/>
                  </a:lnTo>
                  <a:lnTo>
                    <a:pt x="38" y="16"/>
                  </a:lnTo>
                  <a:lnTo>
                    <a:pt x="45" y="16"/>
                  </a:lnTo>
                  <a:lnTo>
                    <a:pt x="53" y="16"/>
                  </a:lnTo>
                  <a:lnTo>
                    <a:pt x="61" y="15"/>
                  </a:lnTo>
                  <a:lnTo>
                    <a:pt x="69" y="13"/>
                  </a:lnTo>
                  <a:lnTo>
                    <a:pt x="71" y="12"/>
                  </a:lnTo>
                  <a:lnTo>
                    <a:pt x="74" y="11"/>
                  </a:lnTo>
                  <a:lnTo>
                    <a:pt x="74" y="8"/>
                  </a:lnTo>
                  <a:lnTo>
                    <a:pt x="74" y="5"/>
                  </a:lnTo>
                  <a:lnTo>
                    <a:pt x="74" y="3"/>
                  </a:lnTo>
                  <a:lnTo>
                    <a:pt x="71" y="1"/>
                  </a:lnTo>
                  <a:lnTo>
                    <a:pt x="70" y="0"/>
                  </a:lnTo>
                  <a:lnTo>
                    <a:pt x="67" y="0"/>
                  </a:lnTo>
                  <a:lnTo>
                    <a:pt x="60" y="1"/>
                  </a:lnTo>
                  <a:lnTo>
                    <a:pt x="52" y="3"/>
                  </a:lnTo>
                  <a:lnTo>
                    <a:pt x="44" y="3"/>
                  </a:lnTo>
                  <a:lnTo>
                    <a:pt x="36" y="4"/>
                  </a:lnTo>
                  <a:lnTo>
                    <a:pt x="28" y="4"/>
                  </a:lnTo>
                  <a:lnTo>
                    <a:pt x="21" y="4"/>
                  </a:lnTo>
                  <a:lnTo>
                    <a:pt x="13" y="4"/>
                  </a:lnTo>
                  <a:lnTo>
                    <a:pt x="5" y="4"/>
                  </a:lnTo>
                  <a:lnTo>
                    <a:pt x="4" y="4"/>
                  </a:lnTo>
                  <a:lnTo>
                    <a:pt x="1" y="5"/>
                  </a:lnTo>
                  <a:lnTo>
                    <a:pt x="0" y="8"/>
                  </a:lnTo>
                  <a:lnTo>
                    <a:pt x="0" y="9"/>
                  </a:lnTo>
                  <a:lnTo>
                    <a:pt x="0" y="11"/>
                  </a:lnTo>
                  <a:lnTo>
                    <a:pt x="1" y="13"/>
                  </a:lnTo>
                  <a:lnTo>
                    <a:pt x="4" y="15"/>
                  </a:lnTo>
                  <a:lnTo>
                    <a:pt x="5" y="15"/>
                  </a:lnTo>
                  <a:close/>
                </a:path>
              </a:pathLst>
            </a:custGeom>
            <a:solidFill>
              <a:srgbClr val="000000"/>
            </a:solidFill>
            <a:ln w="9525">
              <a:noFill/>
              <a:round/>
              <a:headEnd/>
              <a:tailEnd/>
            </a:ln>
          </p:spPr>
          <p:txBody>
            <a:bodyPr/>
            <a:lstStyle/>
            <a:p>
              <a:endParaRPr lang="he-IL"/>
            </a:p>
          </p:txBody>
        </p:sp>
        <p:sp>
          <p:nvSpPr>
            <p:cNvPr id="68" name="Freeform 75"/>
            <p:cNvSpPr>
              <a:spLocks/>
            </p:cNvSpPr>
            <p:nvPr/>
          </p:nvSpPr>
          <p:spPr bwMode="auto">
            <a:xfrm>
              <a:off x="2368" y="3737"/>
              <a:ext cx="48" cy="56"/>
            </a:xfrm>
            <a:custGeom>
              <a:avLst/>
              <a:gdLst>
                <a:gd name="T0" fmla="*/ 5 w 95"/>
                <a:gd name="T1" fmla="*/ 7 h 111"/>
                <a:gd name="T2" fmla="*/ 15 w 95"/>
                <a:gd name="T3" fmla="*/ 9 h 111"/>
                <a:gd name="T4" fmla="*/ 24 w 95"/>
                <a:gd name="T5" fmla="*/ 10 h 111"/>
                <a:gd name="T6" fmla="*/ 32 w 95"/>
                <a:gd name="T7" fmla="*/ 10 h 111"/>
                <a:gd name="T8" fmla="*/ 41 w 95"/>
                <a:gd name="T9" fmla="*/ 11 h 111"/>
                <a:gd name="T10" fmla="*/ 50 w 95"/>
                <a:gd name="T11" fmla="*/ 13 h 111"/>
                <a:gd name="T12" fmla="*/ 59 w 95"/>
                <a:gd name="T13" fmla="*/ 14 h 111"/>
                <a:gd name="T14" fmla="*/ 67 w 95"/>
                <a:gd name="T15" fmla="*/ 16 h 111"/>
                <a:gd name="T16" fmla="*/ 76 w 95"/>
                <a:gd name="T17" fmla="*/ 18 h 111"/>
                <a:gd name="T18" fmla="*/ 86 w 95"/>
                <a:gd name="T19" fmla="*/ 18 h 111"/>
                <a:gd name="T20" fmla="*/ 82 w 95"/>
                <a:gd name="T21" fmla="*/ 13 h 111"/>
                <a:gd name="T22" fmla="*/ 84 w 95"/>
                <a:gd name="T23" fmla="*/ 22 h 111"/>
                <a:gd name="T24" fmla="*/ 84 w 95"/>
                <a:gd name="T25" fmla="*/ 42 h 111"/>
                <a:gd name="T26" fmla="*/ 84 w 95"/>
                <a:gd name="T27" fmla="*/ 62 h 111"/>
                <a:gd name="T28" fmla="*/ 84 w 95"/>
                <a:gd name="T29" fmla="*/ 83 h 111"/>
                <a:gd name="T30" fmla="*/ 84 w 95"/>
                <a:gd name="T31" fmla="*/ 104 h 111"/>
                <a:gd name="T32" fmla="*/ 85 w 95"/>
                <a:gd name="T33" fmla="*/ 110 h 111"/>
                <a:gd name="T34" fmla="*/ 88 w 95"/>
                <a:gd name="T35" fmla="*/ 111 h 111"/>
                <a:gd name="T36" fmla="*/ 90 w 95"/>
                <a:gd name="T37" fmla="*/ 111 h 111"/>
                <a:gd name="T38" fmla="*/ 89 w 95"/>
                <a:gd name="T39" fmla="*/ 110 h 111"/>
                <a:gd name="T40" fmla="*/ 91 w 95"/>
                <a:gd name="T41" fmla="*/ 110 h 111"/>
                <a:gd name="T42" fmla="*/ 94 w 95"/>
                <a:gd name="T43" fmla="*/ 109 h 111"/>
                <a:gd name="T44" fmla="*/ 95 w 95"/>
                <a:gd name="T45" fmla="*/ 106 h 111"/>
                <a:gd name="T46" fmla="*/ 95 w 95"/>
                <a:gd name="T47" fmla="*/ 104 h 111"/>
                <a:gd name="T48" fmla="*/ 95 w 95"/>
                <a:gd name="T49" fmla="*/ 89 h 111"/>
                <a:gd name="T50" fmla="*/ 95 w 95"/>
                <a:gd name="T51" fmla="*/ 74 h 111"/>
                <a:gd name="T52" fmla="*/ 95 w 95"/>
                <a:gd name="T53" fmla="*/ 58 h 111"/>
                <a:gd name="T54" fmla="*/ 95 w 95"/>
                <a:gd name="T55" fmla="*/ 44 h 111"/>
                <a:gd name="T56" fmla="*/ 94 w 95"/>
                <a:gd name="T57" fmla="*/ 11 h 111"/>
                <a:gd name="T58" fmla="*/ 93 w 95"/>
                <a:gd name="T59" fmla="*/ 10 h 111"/>
                <a:gd name="T60" fmla="*/ 91 w 95"/>
                <a:gd name="T61" fmla="*/ 9 h 111"/>
                <a:gd name="T62" fmla="*/ 90 w 95"/>
                <a:gd name="T63" fmla="*/ 7 h 111"/>
                <a:gd name="T64" fmla="*/ 88 w 95"/>
                <a:gd name="T65" fmla="*/ 7 h 111"/>
                <a:gd name="T66" fmla="*/ 78 w 95"/>
                <a:gd name="T67" fmla="*/ 6 h 111"/>
                <a:gd name="T68" fmla="*/ 69 w 95"/>
                <a:gd name="T69" fmla="*/ 5 h 111"/>
                <a:gd name="T70" fmla="*/ 60 w 95"/>
                <a:gd name="T71" fmla="*/ 3 h 111"/>
                <a:gd name="T72" fmla="*/ 51 w 95"/>
                <a:gd name="T73" fmla="*/ 2 h 111"/>
                <a:gd name="T74" fmla="*/ 42 w 95"/>
                <a:gd name="T75" fmla="*/ 1 h 111"/>
                <a:gd name="T76" fmla="*/ 33 w 95"/>
                <a:gd name="T77" fmla="*/ 1 h 111"/>
                <a:gd name="T78" fmla="*/ 24 w 95"/>
                <a:gd name="T79" fmla="*/ 1 h 111"/>
                <a:gd name="T80" fmla="*/ 15 w 95"/>
                <a:gd name="T81" fmla="*/ 0 h 111"/>
                <a:gd name="T82" fmla="*/ 5 w 95"/>
                <a:gd name="T83" fmla="*/ 0 h 111"/>
                <a:gd name="T84" fmla="*/ 4 w 95"/>
                <a:gd name="T85" fmla="*/ 0 h 111"/>
                <a:gd name="T86" fmla="*/ 2 w 95"/>
                <a:gd name="T87" fmla="*/ 1 h 111"/>
                <a:gd name="T88" fmla="*/ 0 w 95"/>
                <a:gd name="T89" fmla="*/ 2 h 111"/>
                <a:gd name="T90" fmla="*/ 0 w 95"/>
                <a:gd name="T91" fmla="*/ 5 h 111"/>
                <a:gd name="T92" fmla="*/ 0 w 95"/>
                <a:gd name="T93" fmla="*/ 6 h 111"/>
                <a:gd name="T94" fmla="*/ 2 w 95"/>
                <a:gd name="T95" fmla="*/ 6 h 111"/>
                <a:gd name="T96" fmla="*/ 4 w 95"/>
                <a:gd name="T97" fmla="*/ 7 h 111"/>
                <a:gd name="T98" fmla="*/ 5 w 95"/>
                <a:gd name="T99" fmla="*/ 7 h 111"/>
                <a:gd name="T100" fmla="*/ 5 w 95"/>
                <a:gd name="T101" fmla="*/ 7 h 11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5"/>
                <a:gd name="T154" fmla="*/ 0 h 111"/>
                <a:gd name="T155" fmla="*/ 95 w 95"/>
                <a:gd name="T156" fmla="*/ 111 h 11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5" h="111">
                  <a:moveTo>
                    <a:pt x="5" y="7"/>
                  </a:moveTo>
                  <a:lnTo>
                    <a:pt x="15" y="9"/>
                  </a:lnTo>
                  <a:lnTo>
                    <a:pt x="24" y="10"/>
                  </a:lnTo>
                  <a:lnTo>
                    <a:pt x="32" y="10"/>
                  </a:lnTo>
                  <a:lnTo>
                    <a:pt x="41" y="11"/>
                  </a:lnTo>
                  <a:lnTo>
                    <a:pt x="50" y="13"/>
                  </a:lnTo>
                  <a:lnTo>
                    <a:pt x="59" y="14"/>
                  </a:lnTo>
                  <a:lnTo>
                    <a:pt x="67" y="16"/>
                  </a:lnTo>
                  <a:lnTo>
                    <a:pt x="76" y="18"/>
                  </a:lnTo>
                  <a:lnTo>
                    <a:pt x="86" y="18"/>
                  </a:lnTo>
                  <a:lnTo>
                    <a:pt x="82" y="13"/>
                  </a:lnTo>
                  <a:lnTo>
                    <a:pt x="84" y="22"/>
                  </a:lnTo>
                  <a:lnTo>
                    <a:pt x="84" y="42"/>
                  </a:lnTo>
                  <a:lnTo>
                    <a:pt x="84" y="62"/>
                  </a:lnTo>
                  <a:lnTo>
                    <a:pt x="84" y="83"/>
                  </a:lnTo>
                  <a:lnTo>
                    <a:pt x="84" y="104"/>
                  </a:lnTo>
                  <a:lnTo>
                    <a:pt x="85" y="110"/>
                  </a:lnTo>
                  <a:lnTo>
                    <a:pt x="88" y="111"/>
                  </a:lnTo>
                  <a:lnTo>
                    <a:pt x="90" y="111"/>
                  </a:lnTo>
                  <a:lnTo>
                    <a:pt x="89" y="110"/>
                  </a:lnTo>
                  <a:lnTo>
                    <a:pt x="91" y="110"/>
                  </a:lnTo>
                  <a:lnTo>
                    <a:pt x="94" y="109"/>
                  </a:lnTo>
                  <a:lnTo>
                    <a:pt x="95" y="106"/>
                  </a:lnTo>
                  <a:lnTo>
                    <a:pt x="95" y="104"/>
                  </a:lnTo>
                  <a:lnTo>
                    <a:pt x="95" y="89"/>
                  </a:lnTo>
                  <a:lnTo>
                    <a:pt x="95" y="74"/>
                  </a:lnTo>
                  <a:lnTo>
                    <a:pt x="95" y="58"/>
                  </a:lnTo>
                  <a:lnTo>
                    <a:pt x="95" y="44"/>
                  </a:lnTo>
                  <a:lnTo>
                    <a:pt x="94" y="11"/>
                  </a:lnTo>
                  <a:lnTo>
                    <a:pt x="93" y="10"/>
                  </a:lnTo>
                  <a:lnTo>
                    <a:pt x="91" y="9"/>
                  </a:lnTo>
                  <a:lnTo>
                    <a:pt x="90" y="7"/>
                  </a:lnTo>
                  <a:lnTo>
                    <a:pt x="88" y="7"/>
                  </a:lnTo>
                  <a:lnTo>
                    <a:pt x="78" y="6"/>
                  </a:lnTo>
                  <a:lnTo>
                    <a:pt x="69" y="5"/>
                  </a:lnTo>
                  <a:lnTo>
                    <a:pt x="60" y="3"/>
                  </a:lnTo>
                  <a:lnTo>
                    <a:pt x="51" y="2"/>
                  </a:lnTo>
                  <a:lnTo>
                    <a:pt x="42" y="1"/>
                  </a:lnTo>
                  <a:lnTo>
                    <a:pt x="33" y="1"/>
                  </a:lnTo>
                  <a:lnTo>
                    <a:pt x="24" y="1"/>
                  </a:lnTo>
                  <a:lnTo>
                    <a:pt x="15" y="0"/>
                  </a:lnTo>
                  <a:lnTo>
                    <a:pt x="5" y="0"/>
                  </a:lnTo>
                  <a:lnTo>
                    <a:pt x="4" y="0"/>
                  </a:lnTo>
                  <a:lnTo>
                    <a:pt x="2" y="1"/>
                  </a:lnTo>
                  <a:lnTo>
                    <a:pt x="0" y="2"/>
                  </a:lnTo>
                  <a:lnTo>
                    <a:pt x="0" y="5"/>
                  </a:lnTo>
                  <a:lnTo>
                    <a:pt x="0" y="6"/>
                  </a:lnTo>
                  <a:lnTo>
                    <a:pt x="2" y="6"/>
                  </a:lnTo>
                  <a:lnTo>
                    <a:pt x="4" y="7"/>
                  </a:lnTo>
                  <a:lnTo>
                    <a:pt x="5" y="7"/>
                  </a:lnTo>
                  <a:close/>
                </a:path>
              </a:pathLst>
            </a:custGeom>
            <a:solidFill>
              <a:srgbClr val="000000"/>
            </a:solidFill>
            <a:ln w="9525">
              <a:noFill/>
              <a:round/>
              <a:headEnd/>
              <a:tailEnd/>
            </a:ln>
          </p:spPr>
          <p:txBody>
            <a:bodyPr/>
            <a:lstStyle/>
            <a:p>
              <a:endParaRPr lang="he-IL"/>
            </a:p>
          </p:txBody>
        </p:sp>
        <p:sp>
          <p:nvSpPr>
            <p:cNvPr id="69" name="Freeform 76"/>
            <p:cNvSpPr>
              <a:spLocks/>
            </p:cNvSpPr>
            <p:nvPr/>
          </p:nvSpPr>
          <p:spPr bwMode="auto">
            <a:xfrm>
              <a:off x="2364" y="3656"/>
              <a:ext cx="30" cy="36"/>
            </a:xfrm>
            <a:custGeom>
              <a:avLst/>
              <a:gdLst>
                <a:gd name="T0" fmla="*/ 13 w 60"/>
                <a:gd name="T1" fmla="*/ 4 h 72"/>
                <a:gd name="T2" fmla="*/ 9 w 60"/>
                <a:gd name="T3" fmla="*/ 18 h 72"/>
                <a:gd name="T4" fmla="*/ 4 w 60"/>
                <a:gd name="T5" fmla="*/ 31 h 72"/>
                <a:gd name="T6" fmla="*/ 1 w 60"/>
                <a:gd name="T7" fmla="*/ 46 h 72"/>
                <a:gd name="T8" fmla="*/ 0 w 60"/>
                <a:gd name="T9" fmla="*/ 60 h 72"/>
                <a:gd name="T10" fmla="*/ 1 w 60"/>
                <a:gd name="T11" fmla="*/ 65 h 72"/>
                <a:gd name="T12" fmla="*/ 1 w 60"/>
                <a:gd name="T13" fmla="*/ 65 h 72"/>
                <a:gd name="T14" fmla="*/ 1 w 60"/>
                <a:gd name="T15" fmla="*/ 65 h 72"/>
                <a:gd name="T16" fmla="*/ 1 w 60"/>
                <a:gd name="T17" fmla="*/ 65 h 72"/>
                <a:gd name="T18" fmla="*/ 1 w 60"/>
                <a:gd name="T19" fmla="*/ 65 h 72"/>
                <a:gd name="T20" fmla="*/ 3 w 60"/>
                <a:gd name="T21" fmla="*/ 68 h 72"/>
                <a:gd name="T22" fmla="*/ 4 w 60"/>
                <a:gd name="T23" fmla="*/ 70 h 72"/>
                <a:gd name="T24" fmla="*/ 7 w 60"/>
                <a:gd name="T25" fmla="*/ 72 h 72"/>
                <a:gd name="T26" fmla="*/ 9 w 60"/>
                <a:gd name="T27" fmla="*/ 72 h 72"/>
                <a:gd name="T28" fmla="*/ 13 w 60"/>
                <a:gd name="T29" fmla="*/ 70 h 72"/>
                <a:gd name="T30" fmla="*/ 18 w 60"/>
                <a:gd name="T31" fmla="*/ 69 h 72"/>
                <a:gd name="T32" fmla="*/ 24 w 60"/>
                <a:gd name="T33" fmla="*/ 68 h 72"/>
                <a:gd name="T34" fmla="*/ 29 w 60"/>
                <a:gd name="T35" fmla="*/ 66 h 72"/>
                <a:gd name="T36" fmla="*/ 34 w 60"/>
                <a:gd name="T37" fmla="*/ 65 h 72"/>
                <a:gd name="T38" fmla="*/ 39 w 60"/>
                <a:gd name="T39" fmla="*/ 65 h 72"/>
                <a:gd name="T40" fmla="*/ 44 w 60"/>
                <a:gd name="T41" fmla="*/ 64 h 72"/>
                <a:gd name="T42" fmla="*/ 50 w 60"/>
                <a:gd name="T43" fmla="*/ 63 h 72"/>
                <a:gd name="T44" fmla="*/ 55 w 60"/>
                <a:gd name="T45" fmla="*/ 61 h 72"/>
                <a:gd name="T46" fmla="*/ 57 w 60"/>
                <a:gd name="T47" fmla="*/ 61 h 72"/>
                <a:gd name="T48" fmla="*/ 59 w 60"/>
                <a:gd name="T49" fmla="*/ 60 h 72"/>
                <a:gd name="T50" fmla="*/ 60 w 60"/>
                <a:gd name="T51" fmla="*/ 57 h 72"/>
                <a:gd name="T52" fmla="*/ 60 w 60"/>
                <a:gd name="T53" fmla="*/ 55 h 72"/>
                <a:gd name="T54" fmla="*/ 59 w 60"/>
                <a:gd name="T55" fmla="*/ 52 h 72"/>
                <a:gd name="T56" fmla="*/ 57 w 60"/>
                <a:gd name="T57" fmla="*/ 50 h 72"/>
                <a:gd name="T58" fmla="*/ 55 w 60"/>
                <a:gd name="T59" fmla="*/ 50 h 72"/>
                <a:gd name="T60" fmla="*/ 52 w 60"/>
                <a:gd name="T61" fmla="*/ 50 h 72"/>
                <a:gd name="T62" fmla="*/ 44 w 60"/>
                <a:gd name="T63" fmla="*/ 50 h 72"/>
                <a:gd name="T64" fmla="*/ 38 w 60"/>
                <a:gd name="T65" fmla="*/ 51 h 72"/>
                <a:gd name="T66" fmla="*/ 30 w 60"/>
                <a:gd name="T67" fmla="*/ 53 h 72"/>
                <a:gd name="T68" fmla="*/ 22 w 60"/>
                <a:gd name="T69" fmla="*/ 55 h 72"/>
                <a:gd name="T70" fmla="*/ 7 w 60"/>
                <a:gd name="T71" fmla="*/ 59 h 72"/>
                <a:gd name="T72" fmla="*/ 7 w 60"/>
                <a:gd name="T73" fmla="*/ 59 h 72"/>
                <a:gd name="T74" fmla="*/ 7 w 60"/>
                <a:gd name="T75" fmla="*/ 59 h 72"/>
                <a:gd name="T76" fmla="*/ 7 w 60"/>
                <a:gd name="T77" fmla="*/ 59 h 72"/>
                <a:gd name="T78" fmla="*/ 5 w 60"/>
                <a:gd name="T79" fmla="*/ 59 h 72"/>
                <a:gd name="T80" fmla="*/ 13 w 60"/>
                <a:gd name="T81" fmla="*/ 48 h 72"/>
                <a:gd name="T82" fmla="*/ 14 w 60"/>
                <a:gd name="T83" fmla="*/ 38 h 72"/>
                <a:gd name="T84" fmla="*/ 17 w 60"/>
                <a:gd name="T85" fmla="*/ 27 h 72"/>
                <a:gd name="T86" fmla="*/ 21 w 60"/>
                <a:gd name="T87" fmla="*/ 17 h 72"/>
                <a:gd name="T88" fmla="*/ 24 w 60"/>
                <a:gd name="T89" fmla="*/ 7 h 72"/>
                <a:gd name="T90" fmla="*/ 24 w 60"/>
                <a:gd name="T91" fmla="*/ 5 h 72"/>
                <a:gd name="T92" fmla="*/ 22 w 60"/>
                <a:gd name="T93" fmla="*/ 3 h 72"/>
                <a:gd name="T94" fmla="*/ 21 w 60"/>
                <a:gd name="T95" fmla="*/ 1 h 72"/>
                <a:gd name="T96" fmla="*/ 20 w 60"/>
                <a:gd name="T97" fmla="*/ 0 h 72"/>
                <a:gd name="T98" fmla="*/ 18 w 60"/>
                <a:gd name="T99" fmla="*/ 0 h 72"/>
                <a:gd name="T100" fmla="*/ 16 w 60"/>
                <a:gd name="T101" fmla="*/ 1 h 72"/>
                <a:gd name="T102" fmla="*/ 14 w 60"/>
                <a:gd name="T103" fmla="*/ 3 h 72"/>
                <a:gd name="T104" fmla="*/ 13 w 60"/>
                <a:gd name="T105" fmla="*/ 4 h 72"/>
                <a:gd name="T106" fmla="*/ 13 w 60"/>
                <a:gd name="T107" fmla="*/ 4 h 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0"/>
                <a:gd name="T163" fmla="*/ 0 h 72"/>
                <a:gd name="T164" fmla="*/ 60 w 60"/>
                <a:gd name="T165" fmla="*/ 72 h 7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0" h="72">
                  <a:moveTo>
                    <a:pt x="13" y="4"/>
                  </a:moveTo>
                  <a:lnTo>
                    <a:pt x="9" y="18"/>
                  </a:lnTo>
                  <a:lnTo>
                    <a:pt x="4" y="31"/>
                  </a:lnTo>
                  <a:lnTo>
                    <a:pt x="1" y="46"/>
                  </a:lnTo>
                  <a:lnTo>
                    <a:pt x="0" y="60"/>
                  </a:lnTo>
                  <a:lnTo>
                    <a:pt x="1" y="65"/>
                  </a:lnTo>
                  <a:lnTo>
                    <a:pt x="3" y="68"/>
                  </a:lnTo>
                  <a:lnTo>
                    <a:pt x="4" y="70"/>
                  </a:lnTo>
                  <a:lnTo>
                    <a:pt x="7" y="72"/>
                  </a:lnTo>
                  <a:lnTo>
                    <a:pt x="9" y="72"/>
                  </a:lnTo>
                  <a:lnTo>
                    <a:pt x="13" y="70"/>
                  </a:lnTo>
                  <a:lnTo>
                    <a:pt x="18" y="69"/>
                  </a:lnTo>
                  <a:lnTo>
                    <a:pt x="24" y="68"/>
                  </a:lnTo>
                  <a:lnTo>
                    <a:pt x="29" y="66"/>
                  </a:lnTo>
                  <a:lnTo>
                    <a:pt x="34" y="65"/>
                  </a:lnTo>
                  <a:lnTo>
                    <a:pt x="39" y="65"/>
                  </a:lnTo>
                  <a:lnTo>
                    <a:pt x="44" y="64"/>
                  </a:lnTo>
                  <a:lnTo>
                    <a:pt x="50" y="63"/>
                  </a:lnTo>
                  <a:lnTo>
                    <a:pt x="55" y="61"/>
                  </a:lnTo>
                  <a:lnTo>
                    <a:pt x="57" y="61"/>
                  </a:lnTo>
                  <a:lnTo>
                    <a:pt x="59" y="60"/>
                  </a:lnTo>
                  <a:lnTo>
                    <a:pt x="60" y="57"/>
                  </a:lnTo>
                  <a:lnTo>
                    <a:pt x="60" y="55"/>
                  </a:lnTo>
                  <a:lnTo>
                    <a:pt x="59" y="52"/>
                  </a:lnTo>
                  <a:lnTo>
                    <a:pt x="57" y="50"/>
                  </a:lnTo>
                  <a:lnTo>
                    <a:pt x="55" y="50"/>
                  </a:lnTo>
                  <a:lnTo>
                    <a:pt x="52" y="50"/>
                  </a:lnTo>
                  <a:lnTo>
                    <a:pt x="44" y="50"/>
                  </a:lnTo>
                  <a:lnTo>
                    <a:pt x="38" y="51"/>
                  </a:lnTo>
                  <a:lnTo>
                    <a:pt x="30" y="53"/>
                  </a:lnTo>
                  <a:lnTo>
                    <a:pt x="22" y="55"/>
                  </a:lnTo>
                  <a:lnTo>
                    <a:pt x="7" y="59"/>
                  </a:lnTo>
                  <a:lnTo>
                    <a:pt x="5" y="59"/>
                  </a:lnTo>
                  <a:lnTo>
                    <a:pt x="13" y="48"/>
                  </a:lnTo>
                  <a:lnTo>
                    <a:pt x="14" y="38"/>
                  </a:lnTo>
                  <a:lnTo>
                    <a:pt x="17" y="27"/>
                  </a:lnTo>
                  <a:lnTo>
                    <a:pt x="21" y="17"/>
                  </a:lnTo>
                  <a:lnTo>
                    <a:pt x="24" y="7"/>
                  </a:lnTo>
                  <a:lnTo>
                    <a:pt x="24" y="5"/>
                  </a:lnTo>
                  <a:lnTo>
                    <a:pt x="22" y="3"/>
                  </a:lnTo>
                  <a:lnTo>
                    <a:pt x="21" y="1"/>
                  </a:lnTo>
                  <a:lnTo>
                    <a:pt x="20" y="0"/>
                  </a:lnTo>
                  <a:lnTo>
                    <a:pt x="18" y="0"/>
                  </a:lnTo>
                  <a:lnTo>
                    <a:pt x="16" y="1"/>
                  </a:lnTo>
                  <a:lnTo>
                    <a:pt x="14" y="3"/>
                  </a:lnTo>
                  <a:lnTo>
                    <a:pt x="13" y="4"/>
                  </a:lnTo>
                  <a:close/>
                </a:path>
              </a:pathLst>
            </a:custGeom>
            <a:solidFill>
              <a:srgbClr val="000000"/>
            </a:solidFill>
            <a:ln w="9525">
              <a:noFill/>
              <a:round/>
              <a:headEnd/>
              <a:tailEnd/>
            </a:ln>
          </p:spPr>
          <p:txBody>
            <a:bodyPr/>
            <a:lstStyle/>
            <a:p>
              <a:endParaRPr lang="he-IL"/>
            </a:p>
          </p:txBody>
        </p:sp>
        <p:sp>
          <p:nvSpPr>
            <p:cNvPr id="70" name="Freeform 77"/>
            <p:cNvSpPr>
              <a:spLocks/>
            </p:cNvSpPr>
            <p:nvPr/>
          </p:nvSpPr>
          <p:spPr bwMode="auto">
            <a:xfrm>
              <a:off x="2369" y="3631"/>
              <a:ext cx="48" cy="54"/>
            </a:xfrm>
            <a:custGeom>
              <a:avLst/>
              <a:gdLst>
                <a:gd name="T0" fmla="*/ 6 w 95"/>
                <a:gd name="T1" fmla="*/ 20 h 106"/>
                <a:gd name="T2" fmla="*/ 17 w 95"/>
                <a:gd name="T3" fmla="*/ 19 h 106"/>
                <a:gd name="T4" fmla="*/ 26 w 95"/>
                <a:gd name="T5" fmla="*/ 18 h 106"/>
                <a:gd name="T6" fmla="*/ 36 w 95"/>
                <a:gd name="T7" fmla="*/ 17 h 106"/>
                <a:gd name="T8" fmla="*/ 45 w 95"/>
                <a:gd name="T9" fmla="*/ 15 h 106"/>
                <a:gd name="T10" fmla="*/ 56 w 95"/>
                <a:gd name="T11" fmla="*/ 14 h 106"/>
                <a:gd name="T12" fmla="*/ 65 w 95"/>
                <a:gd name="T13" fmla="*/ 13 h 106"/>
                <a:gd name="T14" fmla="*/ 75 w 95"/>
                <a:gd name="T15" fmla="*/ 13 h 106"/>
                <a:gd name="T16" fmla="*/ 85 w 95"/>
                <a:gd name="T17" fmla="*/ 13 h 106"/>
                <a:gd name="T18" fmla="*/ 86 w 95"/>
                <a:gd name="T19" fmla="*/ 13 h 106"/>
                <a:gd name="T20" fmla="*/ 79 w 95"/>
                <a:gd name="T21" fmla="*/ 6 h 106"/>
                <a:gd name="T22" fmla="*/ 79 w 95"/>
                <a:gd name="T23" fmla="*/ 13 h 106"/>
                <a:gd name="T24" fmla="*/ 82 w 95"/>
                <a:gd name="T25" fmla="*/ 35 h 106"/>
                <a:gd name="T26" fmla="*/ 82 w 95"/>
                <a:gd name="T27" fmla="*/ 56 h 106"/>
                <a:gd name="T28" fmla="*/ 82 w 95"/>
                <a:gd name="T29" fmla="*/ 78 h 106"/>
                <a:gd name="T30" fmla="*/ 81 w 95"/>
                <a:gd name="T31" fmla="*/ 100 h 106"/>
                <a:gd name="T32" fmla="*/ 81 w 95"/>
                <a:gd name="T33" fmla="*/ 102 h 106"/>
                <a:gd name="T34" fmla="*/ 82 w 95"/>
                <a:gd name="T35" fmla="*/ 105 h 106"/>
                <a:gd name="T36" fmla="*/ 85 w 95"/>
                <a:gd name="T37" fmla="*/ 106 h 106"/>
                <a:gd name="T38" fmla="*/ 87 w 95"/>
                <a:gd name="T39" fmla="*/ 106 h 106"/>
                <a:gd name="T40" fmla="*/ 90 w 95"/>
                <a:gd name="T41" fmla="*/ 106 h 106"/>
                <a:gd name="T42" fmla="*/ 91 w 95"/>
                <a:gd name="T43" fmla="*/ 105 h 106"/>
                <a:gd name="T44" fmla="*/ 94 w 95"/>
                <a:gd name="T45" fmla="*/ 102 h 106"/>
                <a:gd name="T46" fmla="*/ 94 w 95"/>
                <a:gd name="T47" fmla="*/ 100 h 106"/>
                <a:gd name="T48" fmla="*/ 95 w 95"/>
                <a:gd name="T49" fmla="*/ 82 h 106"/>
                <a:gd name="T50" fmla="*/ 95 w 95"/>
                <a:gd name="T51" fmla="*/ 62 h 106"/>
                <a:gd name="T52" fmla="*/ 95 w 95"/>
                <a:gd name="T53" fmla="*/ 44 h 106"/>
                <a:gd name="T54" fmla="*/ 92 w 95"/>
                <a:gd name="T55" fmla="*/ 26 h 106"/>
                <a:gd name="T56" fmla="*/ 92 w 95"/>
                <a:gd name="T57" fmla="*/ 5 h 106"/>
                <a:gd name="T58" fmla="*/ 92 w 95"/>
                <a:gd name="T59" fmla="*/ 4 h 106"/>
                <a:gd name="T60" fmla="*/ 90 w 95"/>
                <a:gd name="T61" fmla="*/ 1 h 106"/>
                <a:gd name="T62" fmla="*/ 88 w 95"/>
                <a:gd name="T63" fmla="*/ 0 h 106"/>
                <a:gd name="T64" fmla="*/ 86 w 95"/>
                <a:gd name="T65" fmla="*/ 0 h 106"/>
                <a:gd name="T66" fmla="*/ 74 w 95"/>
                <a:gd name="T67" fmla="*/ 0 h 106"/>
                <a:gd name="T68" fmla="*/ 65 w 95"/>
                <a:gd name="T69" fmla="*/ 1 h 106"/>
                <a:gd name="T70" fmla="*/ 57 w 95"/>
                <a:gd name="T71" fmla="*/ 1 h 106"/>
                <a:gd name="T72" fmla="*/ 48 w 95"/>
                <a:gd name="T73" fmla="*/ 2 h 106"/>
                <a:gd name="T74" fmla="*/ 39 w 95"/>
                <a:gd name="T75" fmla="*/ 5 h 106"/>
                <a:gd name="T76" fmla="*/ 30 w 95"/>
                <a:gd name="T77" fmla="*/ 6 h 106"/>
                <a:gd name="T78" fmla="*/ 22 w 95"/>
                <a:gd name="T79" fmla="*/ 7 h 106"/>
                <a:gd name="T80" fmla="*/ 13 w 95"/>
                <a:gd name="T81" fmla="*/ 9 h 106"/>
                <a:gd name="T82" fmla="*/ 5 w 95"/>
                <a:gd name="T83" fmla="*/ 10 h 106"/>
                <a:gd name="T84" fmla="*/ 4 w 95"/>
                <a:gd name="T85" fmla="*/ 11 h 106"/>
                <a:gd name="T86" fmla="*/ 1 w 95"/>
                <a:gd name="T87" fmla="*/ 13 h 106"/>
                <a:gd name="T88" fmla="*/ 0 w 95"/>
                <a:gd name="T89" fmla="*/ 15 h 106"/>
                <a:gd name="T90" fmla="*/ 0 w 95"/>
                <a:gd name="T91" fmla="*/ 17 h 106"/>
                <a:gd name="T92" fmla="*/ 1 w 95"/>
                <a:gd name="T93" fmla="*/ 18 h 106"/>
                <a:gd name="T94" fmla="*/ 2 w 95"/>
                <a:gd name="T95" fmla="*/ 19 h 106"/>
                <a:gd name="T96" fmla="*/ 5 w 95"/>
                <a:gd name="T97" fmla="*/ 20 h 106"/>
                <a:gd name="T98" fmla="*/ 6 w 95"/>
                <a:gd name="T99" fmla="*/ 20 h 106"/>
                <a:gd name="T100" fmla="*/ 6 w 95"/>
                <a:gd name="T101" fmla="*/ 20 h 10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5"/>
                <a:gd name="T154" fmla="*/ 0 h 106"/>
                <a:gd name="T155" fmla="*/ 95 w 95"/>
                <a:gd name="T156" fmla="*/ 106 h 10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5" h="106">
                  <a:moveTo>
                    <a:pt x="6" y="20"/>
                  </a:moveTo>
                  <a:lnTo>
                    <a:pt x="17" y="19"/>
                  </a:lnTo>
                  <a:lnTo>
                    <a:pt x="26" y="18"/>
                  </a:lnTo>
                  <a:lnTo>
                    <a:pt x="36" y="17"/>
                  </a:lnTo>
                  <a:lnTo>
                    <a:pt x="45" y="15"/>
                  </a:lnTo>
                  <a:lnTo>
                    <a:pt x="56" y="14"/>
                  </a:lnTo>
                  <a:lnTo>
                    <a:pt x="65" y="13"/>
                  </a:lnTo>
                  <a:lnTo>
                    <a:pt x="75" y="13"/>
                  </a:lnTo>
                  <a:lnTo>
                    <a:pt x="85" y="13"/>
                  </a:lnTo>
                  <a:lnTo>
                    <a:pt x="86" y="13"/>
                  </a:lnTo>
                  <a:lnTo>
                    <a:pt x="79" y="6"/>
                  </a:lnTo>
                  <a:lnTo>
                    <a:pt x="79" y="13"/>
                  </a:lnTo>
                  <a:lnTo>
                    <a:pt x="82" y="35"/>
                  </a:lnTo>
                  <a:lnTo>
                    <a:pt x="82" y="56"/>
                  </a:lnTo>
                  <a:lnTo>
                    <a:pt x="82" y="78"/>
                  </a:lnTo>
                  <a:lnTo>
                    <a:pt x="81" y="100"/>
                  </a:lnTo>
                  <a:lnTo>
                    <a:pt x="81" y="102"/>
                  </a:lnTo>
                  <a:lnTo>
                    <a:pt x="82" y="105"/>
                  </a:lnTo>
                  <a:lnTo>
                    <a:pt x="85" y="106"/>
                  </a:lnTo>
                  <a:lnTo>
                    <a:pt x="87" y="106"/>
                  </a:lnTo>
                  <a:lnTo>
                    <a:pt x="90" y="106"/>
                  </a:lnTo>
                  <a:lnTo>
                    <a:pt x="91" y="105"/>
                  </a:lnTo>
                  <a:lnTo>
                    <a:pt x="94" y="102"/>
                  </a:lnTo>
                  <a:lnTo>
                    <a:pt x="94" y="100"/>
                  </a:lnTo>
                  <a:lnTo>
                    <a:pt x="95" y="82"/>
                  </a:lnTo>
                  <a:lnTo>
                    <a:pt x="95" y="62"/>
                  </a:lnTo>
                  <a:lnTo>
                    <a:pt x="95" y="44"/>
                  </a:lnTo>
                  <a:lnTo>
                    <a:pt x="92" y="26"/>
                  </a:lnTo>
                  <a:lnTo>
                    <a:pt x="92" y="5"/>
                  </a:lnTo>
                  <a:lnTo>
                    <a:pt x="92" y="4"/>
                  </a:lnTo>
                  <a:lnTo>
                    <a:pt x="90" y="1"/>
                  </a:lnTo>
                  <a:lnTo>
                    <a:pt x="88" y="0"/>
                  </a:lnTo>
                  <a:lnTo>
                    <a:pt x="86" y="0"/>
                  </a:lnTo>
                  <a:lnTo>
                    <a:pt x="74" y="0"/>
                  </a:lnTo>
                  <a:lnTo>
                    <a:pt x="65" y="1"/>
                  </a:lnTo>
                  <a:lnTo>
                    <a:pt x="57" y="1"/>
                  </a:lnTo>
                  <a:lnTo>
                    <a:pt x="48" y="2"/>
                  </a:lnTo>
                  <a:lnTo>
                    <a:pt x="39" y="5"/>
                  </a:lnTo>
                  <a:lnTo>
                    <a:pt x="30" y="6"/>
                  </a:lnTo>
                  <a:lnTo>
                    <a:pt x="22" y="7"/>
                  </a:lnTo>
                  <a:lnTo>
                    <a:pt x="13" y="9"/>
                  </a:lnTo>
                  <a:lnTo>
                    <a:pt x="5" y="10"/>
                  </a:lnTo>
                  <a:lnTo>
                    <a:pt x="4" y="11"/>
                  </a:lnTo>
                  <a:lnTo>
                    <a:pt x="1" y="13"/>
                  </a:lnTo>
                  <a:lnTo>
                    <a:pt x="0" y="15"/>
                  </a:lnTo>
                  <a:lnTo>
                    <a:pt x="0" y="17"/>
                  </a:lnTo>
                  <a:lnTo>
                    <a:pt x="1" y="18"/>
                  </a:lnTo>
                  <a:lnTo>
                    <a:pt x="2" y="19"/>
                  </a:lnTo>
                  <a:lnTo>
                    <a:pt x="5" y="20"/>
                  </a:lnTo>
                  <a:lnTo>
                    <a:pt x="6" y="20"/>
                  </a:lnTo>
                  <a:close/>
                </a:path>
              </a:pathLst>
            </a:custGeom>
            <a:solidFill>
              <a:srgbClr val="000000"/>
            </a:solidFill>
            <a:ln w="9525">
              <a:noFill/>
              <a:round/>
              <a:headEnd/>
              <a:tailEnd/>
            </a:ln>
          </p:spPr>
          <p:txBody>
            <a:bodyPr/>
            <a:lstStyle/>
            <a:p>
              <a:endParaRPr lang="he-IL"/>
            </a:p>
          </p:txBody>
        </p:sp>
        <p:sp>
          <p:nvSpPr>
            <p:cNvPr id="71" name="Freeform 78"/>
            <p:cNvSpPr>
              <a:spLocks/>
            </p:cNvSpPr>
            <p:nvPr/>
          </p:nvSpPr>
          <p:spPr bwMode="auto">
            <a:xfrm>
              <a:off x="2366" y="3552"/>
              <a:ext cx="35" cy="40"/>
            </a:xfrm>
            <a:custGeom>
              <a:avLst/>
              <a:gdLst>
                <a:gd name="T0" fmla="*/ 6 w 69"/>
                <a:gd name="T1" fmla="*/ 5 h 79"/>
                <a:gd name="T2" fmla="*/ 3 w 69"/>
                <a:gd name="T3" fmla="*/ 22 h 79"/>
                <a:gd name="T4" fmla="*/ 2 w 69"/>
                <a:gd name="T5" fmla="*/ 38 h 79"/>
                <a:gd name="T6" fmla="*/ 0 w 69"/>
                <a:gd name="T7" fmla="*/ 54 h 79"/>
                <a:gd name="T8" fmla="*/ 4 w 69"/>
                <a:gd name="T9" fmla="*/ 71 h 79"/>
                <a:gd name="T10" fmla="*/ 3 w 69"/>
                <a:gd name="T11" fmla="*/ 75 h 79"/>
                <a:gd name="T12" fmla="*/ 3 w 69"/>
                <a:gd name="T13" fmla="*/ 75 h 79"/>
                <a:gd name="T14" fmla="*/ 4 w 69"/>
                <a:gd name="T15" fmla="*/ 75 h 79"/>
                <a:gd name="T16" fmla="*/ 4 w 69"/>
                <a:gd name="T17" fmla="*/ 77 h 79"/>
                <a:gd name="T18" fmla="*/ 4 w 69"/>
                <a:gd name="T19" fmla="*/ 77 h 79"/>
                <a:gd name="T20" fmla="*/ 7 w 69"/>
                <a:gd name="T21" fmla="*/ 78 h 79"/>
                <a:gd name="T22" fmla="*/ 9 w 69"/>
                <a:gd name="T23" fmla="*/ 79 h 79"/>
                <a:gd name="T24" fmla="*/ 12 w 69"/>
                <a:gd name="T25" fmla="*/ 79 h 79"/>
                <a:gd name="T26" fmla="*/ 15 w 69"/>
                <a:gd name="T27" fmla="*/ 78 h 79"/>
                <a:gd name="T28" fmla="*/ 20 w 69"/>
                <a:gd name="T29" fmla="*/ 73 h 79"/>
                <a:gd name="T30" fmla="*/ 11 w 69"/>
                <a:gd name="T31" fmla="*/ 74 h 79"/>
                <a:gd name="T32" fmla="*/ 20 w 69"/>
                <a:gd name="T33" fmla="*/ 78 h 79"/>
                <a:gd name="T34" fmla="*/ 25 w 69"/>
                <a:gd name="T35" fmla="*/ 77 h 79"/>
                <a:gd name="T36" fmla="*/ 30 w 69"/>
                <a:gd name="T37" fmla="*/ 75 h 79"/>
                <a:gd name="T38" fmla="*/ 37 w 69"/>
                <a:gd name="T39" fmla="*/ 74 h 79"/>
                <a:gd name="T40" fmla="*/ 42 w 69"/>
                <a:gd name="T41" fmla="*/ 73 h 79"/>
                <a:gd name="T42" fmla="*/ 47 w 69"/>
                <a:gd name="T43" fmla="*/ 71 h 79"/>
                <a:gd name="T44" fmla="*/ 54 w 69"/>
                <a:gd name="T45" fmla="*/ 70 h 79"/>
                <a:gd name="T46" fmla="*/ 59 w 69"/>
                <a:gd name="T47" fmla="*/ 69 h 79"/>
                <a:gd name="T48" fmla="*/ 64 w 69"/>
                <a:gd name="T49" fmla="*/ 68 h 79"/>
                <a:gd name="T50" fmla="*/ 65 w 69"/>
                <a:gd name="T51" fmla="*/ 66 h 79"/>
                <a:gd name="T52" fmla="*/ 68 w 69"/>
                <a:gd name="T53" fmla="*/ 65 h 79"/>
                <a:gd name="T54" fmla="*/ 69 w 69"/>
                <a:gd name="T55" fmla="*/ 62 h 79"/>
                <a:gd name="T56" fmla="*/ 69 w 69"/>
                <a:gd name="T57" fmla="*/ 60 h 79"/>
                <a:gd name="T58" fmla="*/ 68 w 69"/>
                <a:gd name="T59" fmla="*/ 57 h 79"/>
                <a:gd name="T60" fmla="*/ 65 w 69"/>
                <a:gd name="T61" fmla="*/ 56 h 79"/>
                <a:gd name="T62" fmla="*/ 64 w 69"/>
                <a:gd name="T63" fmla="*/ 54 h 79"/>
                <a:gd name="T64" fmla="*/ 62 w 69"/>
                <a:gd name="T65" fmla="*/ 54 h 79"/>
                <a:gd name="T66" fmla="*/ 52 w 69"/>
                <a:gd name="T67" fmla="*/ 56 h 79"/>
                <a:gd name="T68" fmla="*/ 45 w 69"/>
                <a:gd name="T69" fmla="*/ 57 h 79"/>
                <a:gd name="T70" fmla="*/ 37 w 69"/>
                <a:gd name="T71" fmla="*/ 60 h 79"/>
                <a:gd name="T72" fmla="*/ 29 w 69"/>
                <a:gd name="T73" fmla="*/ 61 h 79"/>
                <a:gd name="T74" fmla="*/ 19 w 69"/>
                <a:gd name="T75" fmla="*/ 62 h 79"/>
                <a:gd name="T76" fmla="*/ 16 w 69"/>
                <a:gd name="T77" fmla="*/ 61 h 79"/>
                <a:gd name="T78" fmla="*/ 15 w 69"/>
                <a:gd name="T79" fmla="*/ 61 h 79"/>
                <a:gd name="T80" fmla="*/ 12 w 69"/>
                <a:gd name="T81" fmla="*/ 61 h 79"/>
                <a:gd name="T82" fmla="*/ 11 w 69"/>
                <a:gd name="T83" fmla="*/ 62 h 79"/>
                <a:gd name="T84" fmla="*/ 7 w 69"/>
                <a:gd name="T85" fmla="*/ 65 h 79"/>
                <a:gd name="T86" fmla="*/ 7 w 69"/>
                <a:gd name="T87" fmla="*/ 65 h 79"/>
                <a:gd name="T88" fmla="*/ 6 w 69"/>
                <a:gd name="T89" fmla="*/ 68 h 79"/>
                <a:gd name="T90" fmla="*/ 7 w 69"/>
                <a:gd name="T91" fmla="*/ 66 h 79"/>
                <a:gd name="T92" fmla="*/ 12 w 69"/>
                <a:gd name="T93" fmla="*/ 66 h 79"/>
                <a:gd name="T94" fmla="*/ 11 w 69"/>
                <a:gd name="T95" fmla="*/ 51 h 79"/>
                <a:gd name="T96" fmla="*/ 12 w 69"/>
                <a:gd name="T97" fmla="*/ 35 h 79"/>
                <a:gd name="T98" fmla="*/ 15 w 69"/>
                <a:gd name="T99" fmla="*/ 21 h 79"/>
                <a:gd name="T100" fmla="*/ 16 w 69"/>
                <a:gd name="T101" fmla="*/ 5 h 79"/>
                <a:gd name="T102" fmla="*/ 16 w 69"/>
                <a:gd name="T103" fmla="*/ 4 h 79"/>
                <a:gd name="T104" fmla="*/ 15 w 69"/>
                <a:gd name="T105" fmla="*/ 1 h 79"/>
                <a:gd name="T106" fmla="*/ 12 w 69"/>
                <a:gd name="T107" fmla="*/ 0 h 79"/>
                <a:gd name="T108" fmla="*/ 11 w 69"/>
                <a:gd name="T109" fmla="*/ 0 h 79"/>
                <a:gd name="T110" fmla="*/ 9 w 69"/>
                <a:gd name="T111" fmla="*/ 0 h 79"/>
                <a:gd name="T112" fmla="*/ 7 w 69"/>
                <a:gd name="T113" fmla="*/ 1 h 79"/>
                <a:gd name="T114" fmla="*/ 6 w 69"/>
                <a:gd name="T115" fmla="*/ 4 h 79"/>
                <a:gd name="T116" fmla="*/ 6 w 69"/>
                <a:gd name="T117" fmla="*/ 5 h 79"/>
                <a:gd name="T118" fmla="*/ 6 w 69"/>
                <a:gd name="T119" fmla="*/ 5 h 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9"/>
                <a:gd name="T181" fmla="*/ 0 h 79"/>
                <a:gd name="T182" fmla="*/ 69 w 69"/>
                <a:gd name="T183" fmla="*/ 79 h 7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9" h="79">
                  <a:moveTo>
                    <a:pt x="6" y="5"/>
                  </a:moveTo>
                  <a:lnTo>
                    <a:pt x="3" y="22"/>
                  </a:lnTo>
                  <a:lnTo>
                    <a:pt x="2" y="38"/>
                  </a:lnTo>
                  <a:lnTo>
                    <a:pt x="0" y="54"/>
                  </a:lnTo>
                  <a:lnTo>
                    <a:pt x="4" y="71"/>
                  </a:lnTo>
                  <a:lnTo>
                    <a:pt x="3" y="75"/>
                  </a:lnTo>
                  <a:lnTo>
                    <a:pt x="4" y="75"/>
                  </a:lnTo>
                  <a:lnTo>
                    <a:pt x="4" y="77"/>
                  </a:lnTo>
                  <a:lnTo>
                    <a:pt x="7" y="78"/>
                  </a:lnTo>
                  <a:lnTo>
                    <a:pt x="9" y="79"/>
                  </a:lnTo>
                  <a:lnTo>
                    <a:pt x="12" y="79"/>
                  </a:lnTo>
                  <a:lnTo>
                    <a:pt x="15" y="78"/>
                  </a:lnTo>
                  <a:lnTo>
                    <a:pt x="20" y="73"/>
                  </a:lnTo>
                  <a:lnTo>
                    <a:pt x="11" y="74"/>
                  </a:lnTo>
                  <a:lnTo>
                    <a:pt x="20" y="78"/>
                  </a:lnTo>
                  <a:lnTo>
                    <a:pt x="25" y="77"/>
                  </a:lnTo>
                  <a:lnTo>
                    <a:pt x="30" y="75"/>
                  </a:lnTo>
                  <a:lnTo>
                    <a:pt x="37" y="74"/>
                  </a:lnTo>
                  <a:lnTo>
                    <a:pt x="42" y="73"/>
                  </a:lnTo>
                  <a:lnTo>
                    <a:pt x="47" y="71"/>
                  </a:lnTo>
                  <a:lnTo>
                    <a:pt x="54" y="70"/>
                  </a:lnTo>
                  <a:lnTo>
                    <a:pt x="59" y="69"/>
                  </a:lnTo>
                  <a:lnTo>
                    <a:pt x="64" y="68"/>
                  </a:lnTo>
                  <a:lnTo>
                    <a:pt x="65" y="66"/>
                  </a:lnTo>
                  <a:lnTo>
                    <a:pt x="68" y="65"/>
                  </a:lnTo>
                  <a:lnTo>
                    <a:pt x="69" y="62"/>
                  </a:lnTo>
                  <a:lnTo>
                    <a:pt x="69" y="60"/>
                  </a:lnTo>
                  <a:lnTo>
                    <a:pt x="68" y="57"/>
                  </a:lnTo>
                  <a:lnTo>
                    <a:pt x="65" y="56"/>
                  </a:lnTo>
                  <a:lnTo>
                    <a:pt x="64" y="54"/>
                  </a:lnTo>
                  <a:lnTo>
                    <a:pt x="62" y="54"/>
                  </a:lnTo>
                  <a:lnTo>
                    <a:pt x="52" y="56"/>
                  </a:lnTo>
                  <a:lnTo>
                    <a:pt x="45" y="57"/>
                  </a:lnTo>
                  <a:lnTo>
                    <a:pt x="37" y="60"/>
                  </a:lnTo>
                  <a:lnTo>
                    <a:pt x="29" y="61"/>
                  </a:lnTo>
                  <a:lnTo>
                    <a:pt x="19" y="62"/>
                  </a:lnTo>
                  <a:lnTo>
                    <a:pt x="16" y="61"/>
                  </a:lnTo>
                  <a:lnTo>
                    <a:pt x="15" y="61"/>
                  </a:lnTo>
                  <a:lnTo>
                    <a:pt x="12" y="61"/>
                  </a:lnTo>
                  <a:lnTo>
                    <a:pt x="11" y="62"/>
                  </a:lnTo>
                  <a:lnTo>
                    <a:pt x="7" y="65"/>
                  </a:lnTo>
                  <a:lnTo>
                    <a:pt x="6" y="68"/>
                  </a:lnTo>
                  <a:lnTo>
                    <a:pt x="7" y="66"/>
                  </a:lnTo>
                  <a:lnTo>
                    <a:pt x="12" y="66"/>
                  </a:lnTo>
                  <a:lnTo>
                    <a:pt x="11" y="51"/>
                  </a:lnTo>
                  <a:lnTo>
                    <a:pt x="12" y="35"/>
                  </a:lnTo>
                  <a:lnTo>
                    <a:pt x="15" y="21"/>
                  </a:lnTo>
                  <a:lnTo>
                    <a:pt x="16" y="5"/>
                  </a:lnTo>
                  <a:lnTo>
                    <a:pt x="16" y="4"/>
                  </a:lnTo>
                  <a:lnTo>
                    <a:pt x="15" y="1"/>
                  </a:lnTo>
                  <a:lnTo>
                    <a:pt x="12" y="0"/>
                  </a:lnTo>
                  <a:lnTo>
                    <a:pt x="11" y="0"/>
                  </a:lnTo>
                  <a:lnTo>
                    <a:pt x="9" y="0"/>
                  </a:lnTo>
                  <a:lnTo>
                    <a:pt x="7" y="1"/>
                  </a:lnTo>
                  <a:lnTo>
                    <a:pt x="6" y="4"/>
                  </a:lnTo>
                  <a:lnTo>
                    <a:pt x="6" y="5"/>
                  </a:lnTo>
                  <a:close/>
                </a:path>
              </a:pathLst>
            </a:custGeom>
            <a:solidFill>
              <a:srgbClr val="000000"/>
            </a:solidFill>
            <a:ln w="9525">
              <a:noFill/>
              <a:round/>
              <a:headEnd/>
              <a:tailEnd/>
            </a:ln>
          </p:spPr>
          <p:txBody>
            <a:bodyPr/>
            <a:lstStyle/>
            <a:p>
              <a:endParaRPr lang="he-IL"/>
            </a:p>
          </p:txBody>
        </p:sp>
        <p:sp>
          <p:nvSpPr>
            <p:cNvPr id="72" name="Freeform 79"/>
            <p:cNvSpPr>
              <a:spLocks/>
            </p:cNvSpPr>
            <p:nvPr/>
          </p:nvSpPr>
          <p:spPr bwMode="auto">
            <a:xfrm>
              <a:off x="2366" y="3525"/>
              <a:ext cx="44" cy="46"/>
            </a:xfrm>
            <a:custGeom>
              <a:avLst/>
              <a:gdLst>
                <a:gd name="T0" fmla="*/ 4 w 89"/>
                <a:gd name="T1" fmla="*/ 16 h 93"/>
                <a:gd name="T2" fmla="*/ 12 w 89"/>
                <a:gd name="T3" fmla="*/ 16 h 93"/>
                <a:gd name="T4" fmla="*/ 21 w 89"/>
                <a:gd name="T5" fmla="*/ 14 h 93"/>
                <a:gd name="T6" fmla="*/ 29 w 89"/>
                <a:gd name="T7" fmla="*/ 14 h 93"/>
                <a:gd name="T8" fmla="*/ 38 w 89"/>
                <a:gd name="T9" fmla="*/ 13 h 93"/>
                <a:gd name="T10" fmla="*/ 46 w 89"/>
                <a:gd name="T11" fmla="*/ 12 h 93"/>
                <a:gd name="T12" fmla="*/ 55 w 89"/>
                <a:gd name="T13" fmla="*/ 12 h 93"/>
                <a:gd name="T14" fmla="*/ 63 w 89"/>
                <a:gd name="T15" fmla="*/ 12 h 93"/>
                <a:gd name="T16" fmla="*/ 72 w 89"/>
                <a:gd name="T17" fmla="*/ 12 h 93"/>
                <a:gd name="T18" fmla="*/ 81 w 89"/>
                <a:gd name="T19" fmla="*/ 11 h 93"/>
                <a:gd name="T20" fmla="*/ 76 w 89"/>
                <a:gd name="T21" fmla="*/ 7 h 93"/>
                <a:gd name="T22" fmla="*/ 77 w 89"/>
                <a:gd name="T23" fmla="*/ 11 h 93"/>
                <a:gd name="T24" fmla="*/ 77 w 89"/>
                <a:gd name="T25" fmla="*/ 30 h 93"/>
                <a:gd name="T26" fmla="*/ 77 w 89"/>
                <a:gd name="T27" fmla="*/ 48 h 93"/>
                <a:gd name="T28" fmla="*/ 77 w 89"/>
                <a:gd name="T29" fmla="*/ 68 h 93"/>
                <a:gd name="T30" fmla="*/ 79 w 89"/>
                <a:gd name="T31" fmla="*/ 86 h 93"/>
                <a:gd name="T32" fmla="*/ 79 w 89"/>
                <a:gd name="T33" fmla="*/ 89 h 93"/>
                <a:gd name="T34" fmla="*/ 80 w 89"/>
                <a:gd name="T35" fmla="*/ 91 h 93"/>
                <a:gd name="T36" fmla="*/ 82 w 89"/>
                <a:gd name="T37" fmla="*/ 93 h 93"/>
                <a:gd name="T38" fmla="*/ 84 w 89"/>
                <a:gd name="T39" fmla="*/ 93 h 93"/>
                <a:gd name="T40" fmla="*/ 85 w 89"/>
                <a:gd name="T41" fmla="*/ 93 h 93"/>
                <a:gd name="T42" fmla="*/ 88 w 89"/>
                <a:gd name="T43" fmla="*/ 91 h 93"/>
                <a:gd name="T44" fmla="*/ 89 w 89"/>
                <a:gd name="T45" fmla="*/ 89 h 93"/>
                <a:gd name="T46" fmla="*/ 89 w 89"/>
                <a:gd name="T47" fmla="*/ 86 h 93"/>
                <a:gd name="T48" fmla="*/ 89 w 89"/>
                <a:gd name="T49" fmla="*/ 69 h 93"/>
                <a:gd name="T50" fmla="*/ 89 w 89"/>
                <a:gd name="T51" fmla="*/ 54 h 93"/>
                <a:gd name="T52" fmla="*/ 89 w 89"/>
                <a:gd name="T53" fmla="*/ 37 h 93"/>
                <a:gd name="T54" fmla="*/ 89 w 89"/>
                <a:gd name="T55" fmla="*/ 21 h 93"/>
                <a:gd name="T56" fmla="*/ 88 w 89"/>
                <a:gd name="T57" fmla="*/ 4 h 93"/>
                <a:gd name="T58" fmla="*/ 86 w 89"/>
                <a:gd name="T59" fmla="*/ 3 h 93"/>
                <a:gd name="T60" fmla="*/ 85 w 89"/>
                <a:gd name="T61" fmla="*/ 1 h 93"/>
                <a:gd name="T62" fmla="*/ 82 w 89"/>
                <a:gd name="T63" fmla="*/ 0 h 93"/>
                <a:gd name="T64" fmla="*/ 81 w 89"/>
                <a:gd name="T65" fmla="*/ 0 h 93"/>
                <a:gd name="T66" fmla="*/ 71 w 89"/>
                <a:gd name="T67" fmla="*/ 0 h 93"/>
                <a:gd name="T68" fmla="*/ 63 w 89"/>
                <a:gd name="T69" fmla="*/ 0 h 93"/>
                <a:gd name="T70" fmla="*/ 54 w 89"/>
                <a:gd name="T71" fmla="*/ 0 h 93"/>
                <a:gd name="T72" fmla="*/ 46 w 89"/>
                <a:gd name="T73" fmla="*/ 1 h 93"/>
                <a:gd name="T74" fmla="*/ 38 w 89"/>
                <a:gd name="T75" fmla="*/ 3 h 93"/>
                <a:gd name="T76" fmla="*/ 29 w 89"/>
                <a:gd name="T77" fmla="*/ 3 h 93"/>
                <a:gd name="T78" fmla="*/ 21 w 89"/>
                <a:gd name="T79" fmla="*/ 4 h 93"/>
                <a:gd name="T80" fmla="*/ 12 w 89"/>
                <a:gd name="T81" fmla="*/ 5 h 93"/>
                <a:gd name="T82" fmla="*/ 4 w 89"/>
                <a:gd name="T83" fmla="*/ 5 h 93"/>
                <a:gd name="T84" fmla="*/ 3 w 89"/>
                <a:gd name="T85" fmla="*/ 5 h 93"/>
                <a:gd name="T86" fmla="*/ 2 w 89"/>
                <a:gd name="T87" fmla="*/ 7 h 93"/>
                <a:gd name="T88" fmla="*/ 0 w 89"/>
                <a:gd name="T89" fmla="*/ 9 h 93"/>
                <a:gd name="T90" fmla="*/ 0 w 89"/>
                <a:gd name="T91" fmla="*/ 11 h 93"/>
                <a:gd name="T92" fmla="*/ 0 w 89"/>
                <a:gd name="T93" fmla="*/ 12 h 93"/>
                <a:gd name="T94" fmla="*/ 2 w 89"/>
                <a:gd name="T95" fmla="*/ 14 h 93"/>
                <a:gd name="T96" fmla="*/ 3 w 89"/>
                <a:gd name="T97" fmla="*/ 16 h 93"/>
                <a:gd name="T98" fmla="*/ 4 w 89"/>
                <a:gd name="T99" fmla="*/ 16 h 93"/>
                <a:gd name="T100" fmla="*/ 4 w 89"/>
                <a:gd name="T101" fmla="*/ 16 h 9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9"/>
                <a:gd name="T154" fmla="*/ 0 h 93"/>
                <a:gd name="T155" fmla="*/ 89 w 89"/>
                <a:gd name="T156" fmla="*/ 93 h 9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9" h="93">
                  <a:moveTo>
                    <a:pt x="4" y="16"/>
                  </a:moveTo>
                  <a:lnTo>
                    <a:pt x="12" y="16"/>
                  </a:lnTo>
                  <a:lnTo>
                    <a:pt x="21" y="14"/>
                  </a:lnTo>
                  <a:lnTo>
                    <a:pt x="29" y="14"/>
                  </a:lnTo>
                  <a:lnTo>
                    <a:pt x="38" y="13"/>
                  </a:lnTo>
                  <a:lnTo>
                    <a:pt x="46" y="12"/>
                  </a:lnTo>
                  <a:lnTo>
                    <a:pt x="55" y="12"/>
                  </a:lnTo>
                  <a:lnTo>
                    <a:pt x="63" y="12"/>
                  </a:lnTo>
                  <a:lnTo>
                    <a:pt x="72" y="12"/>
                  </a:lnTo>
                  <a:lnTo>
                    <a:pt x="81" y="11"/>
                  </a:lnTo>
                  <a:lnTo>
                    <a:pt x="76" y="7"/>
                  </a:lnTo>
                  <a:lnTo>
                    <a:pt x="77" y="11"/>
                  </a:lnTo>
                  <a:lnTo>
                    <a:pt x="77" y="30"/>
                  </a:lnTo>
                  <a:lnTo>
                    <a:pt x="77" y="48"/>
                  </a:lnTo>
                  <a:lnTo>
                    <a:pt x="77" y="68"/>
                  </a:lnTo>
                  <a:lnTo>
                    <a:pt x="79" y="86"/>
                  </a:lnTo>
                  <a:lnTo>
                    <a:pt x="79" y="89"/>
                  </a:lnTo>
                  <a:lnTo>
                    <a:pt x="80" y="91"/>
                  </a:lnTo>
                  <a:lnTo>
                    <a:pt x="82" y="93"/>
                  </a:lnTo>
                  <a:lnTo>
                    <a:pt x="84" y="93"/>
                  </a:lnTo>
                  <a:lnTo>
                    <a:pt x="85" y="93"/>
                  </a:lnTo>
                  <a:lnTo>
                    <a:pt x="88" y="91"/>
                  </a:lnTo>
                  <a:lnTo>
                    <a:pt x="89" y="89"/>
                  </a:lnTo>
                  <a:lnTo>
                    <a:pt x="89" y="86"/>
                  </a:lnTo>
                  <a:lnTo>
                    <a:pt x="89" y="69"/>
                  </a:lnTo>
                  <a:lnTo>
                    <a:pt x="89" y="54"/>
                  </a:lnTo>
                  <a:lnTo>
                    <a:pt x="89" y="37"/>
                  </a:lnTo>
                  <a:lnTo>
                    <a:pt x="89" y="21"/>
                  </a:lnTo>
                  <a:lnTo>
                    <a:pt x="88" y="4"/>
                  </a:lnTo>
                  <a:lnTo>
                    <a:pt x="86" y="3"/>
                  </a:lnTo>
                  <a:lnTo>
                    <a:pt x="85" y="1"/>
                  </a:lnTo>
                  <a:lnTo>
                    <a:pt x="82" y="0"/>
                  </a:lnTo>
                  <a:lnTo>
                    <a:pt x="81" y="0"/>
                  </a:lnTo>
                  <a:lnTo>
                    <a:pt x="71" y="0"/>
                  </a:lnTo>
                  <a:lnTo>
                    <a:pt x="63" y="0"/>
                  </a:lnTo>
                  <a:lnTo>
                    <a:pt x="54" y="0"/>
                  </a:lnTo>
                  <a:lnTo>
                    <a:pt x="46" y="1"/>
                  </a:lnTo>
                  <a:lnTo>
                    <a:pt x="38" y="3"/>
                  </a:lnTo>
                  <a:lnTo>
                    <a:pt x="29" y="3"/>
                  </a:lnTo>
                  <a:lnTo>
                    <a:pt x="21" y="4"/>
                  </a:lnTo>
                  <a:lnTo>
                    <a:pt x="12" y="5"/>
                  </a:lnTo>
                  <a:lnTo>
                    <a:pt x="4" y="5"/>
                  </a:lnTo>
                  <a:lnTo>
                    <a:pt x="3" y="5"/>
                  </a:lnTo>
                  <a:lnTo>
                    <a:pt x="2" y="7"/>
                  </a:lnTo>
                  <a:lnTo>
                    <a:pt x="0" y="9"/>
                  </a:lnTo>
                  <a:lnTo>
                    <a:pt x="0" y="11"/>
                  </a:lnTo>
                  <a:lnTo>
                    <a:pt x="0" y="12"/>
                  </a:lnTo>
                  <a:lnTo>
                    <a:pt x="2" y="14"/>
                  </a:lnTo>
                  <a:lnTo>
                    <a:pt x="3" y="16"/>
                  </a:lnTo>
                  <a:lnTo>
                    <a:pt x="4" y="16"/>
                  </a:lnTo>
                  <a:close/>
                </a:path>
              </a:pathLst>
            </a:custGeom>
            <a:solidFill>
              <a:srgbClr val="000000"/>
            </a:solidFill>
            <a:ln w="9525">
              <a:noFill/>
              <a:round/>
              <a:headEnd/>
              <a:tailEnd/>
            </a:ln>
          </p:spPr>
          <p:txBody>
            <a:bodyPr/>
            <a:lstStyle/>
            <a:p>
              <a:endParaRPr lang="he-IL"/>
            </a:p>
          </p:txBody>
        </p:sp>
        <p:sp>
          <p:nvSpPr>
            <p:cNvPr id="73" name="Freeform 80"/>
            <p:cNvSpPr>
              <a:spLocks/>
            </p:cNvSpPr>
            <p:nvPr/>
          </p:nvSpPr>
          <p:spPr bwMode="auto">
            <a:xfrm>
              <a:off x="2244" y="3540"/>
              <a:ext cx="20" cy="69"/>
            </a:xfrm>
            <a:custGeom>
              <a:avLst/>
              <a:gdLst>
                <a:gd name="T0" fmla="*/ 13 w 41"/>
                <a:gd name="T1" fmla="*/ 4 h 137"/>
                <a:gd name="T2" fmla="*/ 8 w 41"/>
                <a:gd name="T3" fmla="*/ 34 h 137"/>
                <a:gd name="T4" fmla="*/ 4 w 41"/>
                <a:gd name="T5" fmla="*/ 64 h 137"/>
                <a:gd name="T6" fmla="*/ 2 w 41"/>
                <a:gd name="T7" fmla="*/ 95 h 137"/>
                <a:gd name="T8" fmla="*/ 0 w 41"/>
                <a:gd name="T9" fmla="*/ 125 h 137"/>
                <a:gd name="T10" fmla="*/ 0 w 41"/>
                <a:gd name="T11" fmla="*/ 128 h 137"/>
                <a:gd name="T12" fmla="*/ 0 w 41"/>
                <a:gd name="T13" fmla="*/ 131 h 137"/>
                <a:gd name="T14" fmla="*/ 2 w 41"/>
                <a:gd name="T15" fmla="*/ 133 h 137"/>
                <a:gd name="T16" fmla="*/ 4 w 41"/>
                <a:gd name="T17" fmla="*/ 134 h 137"/>
                <a:gd name="T18" fmla="*/ 7 w 41"/>
                <a:gd name="T19" fmla="*/ 136 h 137"/>
                <a:gd name="T20" fmla="*/ 16 w 41"/>
                <a:gd name="T21" fmla="*/ 137 h 137"/>
                <a:gd name="T22" fmla="*/ 21 w 41"/>
                <a:gd name="T23" fmla="*/ 136 h 137"/>
                <a:gd name="T24" fmla="*/ 26 w 41"/>
                <a:gd name="T25" fmla="*/ 134 h 137"/>
                <a:gd name="T26" fmla="*/ 30 w 41"/>
                <a:gd name="T27" fmla="*/ 133 h 137"/>
                <a:gd name="T28" fmla="*/ 36 w 41"/>
                <a:gd name="T29" fmla="*/ 132 h 137"/>
                <a:gd name="T30" fmla="*/ 38 w 41"/>
                <a:gd name="T31" fmla="*/ 131 h 137"/>
                <a:gd name="T32" fmla="*/ 41 w 41"/>
                <a:gd name="T33" fmla="*/ 128 h 137"/>
                <a:gd name="T34" fmla="*/ 41 w 41"/>
                <a:gd name="T35" fmla="*/ 125 h 137"/>
                <a:gd name="T36" fmla="*/ 41 w 41"/>
                <a:gd name="T37" fmla="*/ 123 h 137"/>
                <a:gd name="T38" fmla="*/ 39 w 41"/>
                <a:gd name="T39" fmla="*/ 120 h 137"/>
                <a:gd name="T40" fmla="*/ 37 w 41"/>
                <a:gd name="T41" fmla="*/ 118 h 137"/>
                <a:gd name="T42" fmla="*/ 34 w 41"/>
                <a:gd name="T43" fmla="*/ 118 h 137"/>
                <a:gd name="T44" fmla="*/ 32 w 41"/>
                <a:gd name="T45" fmla="*/ 118 h 137"/>
                <a:gd name="T46" fmla="*/ 29 w 41"/>
                <a:gd name="T47" fmla="*/ 119 h 137"/>
                <a:gd name="T48" fmla="*/ 26 w 41"/>
                <a:gd name="T49" fmla="*/ 119 h 137"/>
                <a:gd name="T50" fmla="*/ 24 w 41"/>
                <a:gd name="T51" fmla="*/ 120 h 137"/>
                <a:gd name="T52" fmla="*/ 21 w 41"/>
                <a:gd name="T53" fmla="*/ 121 h 137"/>
                <a:gd name="T54" fmla="*/ 10 w 41"/>
                <a:gd name="T55" fmla="*/ 121 h 137"/>
                <a:gd name="T56" fmla="*/ 16 w 41"/>
                <a:gd name="T57" fmla="*/ 128 h 137"/>
                <a:gd name="T58" fmla="*/ 16 w 41"/>
                <a:gd name="T59" fmla="*/ 116 h 137"/>
                <a:gd name="T60" fmla="*/ 17 w 41"/>
                <a:gd name="T61" fmla="*/ 89 h 137"/>
                <a:gd name="T62" fmla="*/ 17 w 41"/>
                <a:gd name="T63" fmla="*/ 62 h 137"/>
                <a:gd name="T64" fmla="*/ 20 w 41"/>
                <a:gd name="T65" fmla="*/ 34 h 137"/>
                <a:gd name="T66" fmla="*/ 23 w 41"/>
                <a:gd name="T67" fmla="*/ 7 h 137"/>
                <a:gd name="T68" fmla="*/ 23 w 41"/>
                <a:gd name="T69" fmla="*/ 6 h 137"/>
                <a:gd name="T70" fmla="*/ 23 w 41"/>
                <a:gd name="T71" fmla="*/ 3 h 137"/>
                <a:gd name="T72" fmla="*/ 21 w 41"/>
                <a:gd name="T73" fmla="*/ 2 h 137"/>
                <a:gd name="T74" fmla="*/ 20 w 41"/>
                <a:gd name="T75" fmla="*/ 0 h 137"/>
                <a:gd name="T76" fmla="*/ 17 w 41"/>
                <a:gd name="T77" fmla="*/ 0 h 137"/>
                <a:gd name="T78" fmla="*/ 16 w 41"/>
                <a:gd name="T79" fmla="*/ 2 h 137"/>
                <a:gd name="T80" fmla="*/ 15 w 41"/>
                <a:gd name="T81" fmla="*/ 3 h 137"/>
                <a:gd name="T82" fmla="*/ 13 w 41"/>
                <a:gd name="T83" fmla="*/ 4 h 137"/>
                <a:gd name="T84" fmla="*/ 13 w 41"/>
                <a:gd name="T85" fmla="*/ 4 h 13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1"/>
                <a:gd name="T130" fmla="*/ 0 h 137"/>
                <a:gd name="T131" fmla="*/ 41 w 41"/>
                <a:gd name="T132" fmla="*/ 137 h 13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1" h="137">
                  <a:moveTo>
                    <a:pt x="13" y="4"/>
                  </a:moveTo>
                  <a:lnTo>
                    <a:pt x="8" y="34"/>
                  </a:lnTo>
                  <a:lnTo>
                    <a:pt x="4" y="64"/>
                  </a:lnTo>
                  <a:lnTo>
                    <a:pt x="2" y="95"/>
                  </a:lnTo>
                  <a:lnTo>
                    <a:pt x="0" y="125"/>
                  </a:lnTo>
                  <a:lnTo>
                    <a:pt x="0" y="128"/>
                  </a:lnTo>
                  <a:lnTo>
                    <a:pt x="0" y="131"/>
                  </a:lnTo>
                  <a:lnTo>
                    <a:pt x="2" y="133"/>
                  </a:lnTo>
                  <a:lnTo>
                    <a:pt x="4" y="134"/>
                  </a:lnTo>
                  <a:lnTo>
                    <a:pt x="7" y="136"/>
                  </a:lnTo>
                  <a:lnTo>
                    <a:pt x="16" y="137"/>
                  </a:lnTo>
                  <a:lnTo>
                    <a:pt x="21" y="136"/>
                  </a:lnTo>
                  <a:lnTo>
                    <a:pt x="26" y="134"/>
                  </a:lnTo>
                  <a:lnTo>
                    <a:pt x="30" y="133"/>
                  </a:lnTo>
                  <a:lnTo>
                    <a:pt x="36" y="132"/>
                  </a:lnTo>
                  <a:lnTo>
                    <a:pt x="38" y="131"/>
                  </a:lnTo>
                  <a:lnTo>
                    <a:pt x="41" y="128"/>
                  </a:lnTo>
                  <a:lnTo>
                    <a:pt x="41" y="125"/>
                  </a:lnTo>
                  <a:lnTo>
                    <a:pt x="41" y="123"/>
                  </a:lnTo>
                  <a:lnTo>
                    <a:pt x="39" y="120"/>
                  </a:lnTo>
                  <a:lnTo>
                    <a:pt x="37" y="118"/>
                  </a:lnTo>
                  <a:lnTo>
                    <a:pt x="34" y="118"/>
                  </a:lnTo>
                  <a:lnTo>
                    <a:pt x="32" y="118"/>
                  </a:lnTo>
                  <a:lnTo>
                    <a:pt x="29" y="119"/>
                  </a:lnTo>
                  <a:lnTo>
                    <a:pt x="26" y="119"/>
                  </a:lnTo>
                  <a:lnTo>
                    <a:pt x="24" y="120"/>
                  </a:lnTo>
                  <a:lnTo>
                    <a:pt x="21" y="121"/>
                  </a:lnTo>
                  <a:lnTo>
                    <a:pt x="10" y="121"/>
                  </a:lnTo>
                  <a:lnTo>
                    <a:pt x="16" y="128"/>
                  </a:lnTo>
                  <a:lnTo>
                    <a:pt x="16" y="116"/>
                  </a:lnTo>
                  <a:lnTo>
                    <a:pt x="17" y="89"/>
                  </a:lnTo>
                  <a:lnTo>
                    <a:pt x="17" y="62"/>
                  </a:lnTo>
                  <a:lnTo>
                    <a:pt x="20" y="34"/>
                  </a:lnTo>
                  <a:lnTo>
                    <a:pt x="23" y="7"/>
                  </a:lnTo>
                  <a:lnTo>
                    <a:pt x="23" y="6"/>
                  </a:lnTo>
                  <a:lnTo>
                    <a:pt x="23" y="3"/>
                  </a:lnTo>
                  <a:lnTo>
                    <a:pt x="21" y="2"/>
                  </a:lnTo>
                  <a:lnTo>
                    <a:pt x="20" y="0"/>
                  </a:lnTo>
                  <a:lnTo>
                    <a:pt x="17" y="0"/>
                  </a:lnTo>
                  <a:lnTo>
                    <a:pt x="16" y="2"/>
                  </a:lnTo>
                  <a:lnTo>
                    <a:pt x="15" y="3"/>
                  </a:lnTo>
                  <a:lnTo>
                    <a:pt x="13" y="4"/>
                  </a:lnTo>
                  <a:close/>
                </a:path>
              </a:pathLst>
            </a:custGeom>
            <a:solidFill>
              <a:srgbClr val="000000"/>
            </a:solidFill>
            <a:ln w="9525">
              <a:noFill/>
              <a:round/>
              <a:headEnd/>
              <a:tailEnd/>
            </a:ln>
          </p:spPr>
          <p:txBody>
            <a:bodyPr/>
            <a:lstStyle/>
            <a:p>
              <a:endParaRPr lang="he-IL"/>
            </a:p>
          </p:txBody>
        </p:sp>
        <p:sp>
          <p:nvSpPr>
            <p:cNvPr id="74" name="Freeform 81"/>
            <p:cNvSpPr>
              <a:spLocks/>
            </p:cNvSpPr>
            <p:nvPr/>
          </p:nvSpPr>
          <p:spPr bwMode="auto">
            <a:xfrm>
              <a:off x="2262" y="3525"/>
              <a:ext cx="25" cy="79"/>
            </a:xfrm>
            <a:custGeom>
              <a:avLst/>
              <a:gdLst>
                <a:gd name="T0" fmla="*/ 5 w 49"/>
                <a:gd name="T1" fmla="*/ 11 h 159"/>
                <a:gd name="T2" fmla="*/ 14 w 49"/>
                <a:gd name="T3" fmla="*/ 11 h 159"/>
                <a:gd name="T4" fmla="*/ 23 w 49"/>
                <a:gd name="T5" fmla="*/ 11 h 159"/>
                <a:gd name="T6" fmla="*/ 32 w 49"/>
                <a:gd name="T7" fmla="*/ 11 h 159"/>
                <a:gd name="T8" fmla="*/ 42 w 49"/>
                <a:gd name="T9" fmla="*/ 11 h 159"/>
                <a:gd name="T10" fmla="*/ 43 w 49"/>
                <a:gd name="T11" fmla="*/ 11 h 159"/>
                <a:gd name="T12" fmla="*/ 38 w 49"/>
                <a:gd name="T13" fmla="*/ 7 h 159"/>
                <a:gd name="T14" fmla="*/ 38 w 49"/>
                <a:gd name="T15" fmla="*/ 9 h 159"/>
                <a:gd name="T16" fmla="*/ 39 w 49"/>
                <a:gd name="T17" fmla="*/ 5 h 159"/>
                <a:gd name="T18" fmla="*/ 38 w 49"/>
                <a:gd name="T19" fmla="*/ 8 h 159"/>
                <a:gd name="T20" fmla="*/ 30 w 49"/>
                <a:gd name="T21" fmla="*/ 43 h 159"/>
                <a:gd name="T22" fmla="*/ 26 w 49"/>
                <a:gd name="T23" fmla="*/ 80 h 159"/>
                <a:gd name="T24" fmla="*/ 22 w 49"/>
                <a:gd name="T25" fmla="*/ 116 h 159"/>
                <a:gd name="T26" fmla="*/ 17 w 49"/>
                <a:gd name="T27" fmla="*/ 152 h 159"/>
                <a:gd name="T28" fmla="*/ 17 w 49"/>
                <a:gd name="T29" fmla="*/ 155 h 159"/>
                <a:gd name="T30" fmla="*/ 18 w 49"/>
                <a:gd name="T31" fmla="*/ 158 h 159"/>
                <a:gd name="T32" fmla="*/ 21 w 49"/>
                <a:gd name="T33" fmla="*/ 159 h 159"/>
                <a:gd name="T34" fmla="*/ 23 w 49"/>
                <a:gd name="T35" fmla="*/ 159 h 159"/>
                <a:gd name="T36" fmla="*/ 26 w 49"/>
                <a:gd name="T37" fmla="*/ 159 h 159"/>
                <a:gd name="T38" fmla="*/ 29 w 49"/>
                <a:gd name="T39" fmla="*/ 158 h 159"/>
                <a:gd name="T40" fmla="*/ 30 w 49"/>
                <a:gd name="T41" fmla="*/ 155 h 159"/>
                <a:gd name="T42" fmla="*/ 30 w 49"/>
                <a:gd name="T43" fmla="*/ 154 h 159"/>
                <a:gd name="T44" fmla="*/ 34 w 49"/>
                <a:gd name="T45" fmla="*/ 120 h 159"/>
                <a:gd name="T46" fmla="*/ 38 w 49"/>
                <a:gd name="T47" fmla="*/ 85 h 159"/>
                <a:gd name="T48" fmla="*/ 40 w 49"/>
                <a:gd name="T49" fmla="*/ 51 h 159"/>
                <a:gd name="T50" fmla="*/ 43 w 49"/>
                <a:gd name="T51" fmla="*/ 17 h 159"/>
                <a:gd name="T52" fmla="*/ 48 w 49"/>
                <a:gd name="T53" fmla="*/ 9 h 159"/>
                <a:gd name="T54" fmla="*/ 49 w 49"/>
                <a:gd name="T55" fmla="*/ 8 h 159"/>
                <a:gd name="T56" fmla="*/ 49 w 49"/>
                <a:gd name="T57" fmla="*/ 8 h 159"/>
                <a:gd name="T58" fmla="*/ 49 w 49"/>
                <a:gd name="T59" fmla="*/ 7 h 159"/>
                <a:gd name="T60" fmla="*/ 48 w 49"/>
                <a:gd name="T61" fmla="*/ 5 h 159"/>
                <a:gd name="T62" fmla="*/ 48 w 49"/>
                <a:gd name="T63" fmla="*/ 4 h 159"/>
                <a:gd name="T64" fmla="*/ 47 w 49"/>
                <a:gd name="T65" fmla="*/ 3 h 159"/>
                <a:gd name="T66" fmla="*/ 45 w 49"/>
                <a:gd name="T67" fmla="*/ 1 h 159"/>
                <a:gd name="T68" fmla="*/ 44 w 49"/>
                <a:gd name="T69" fmla="*/ 0 h 159"/>
                <a:gd name="T70" fmla="*/ 43 w 49"/>
                <a:gd name="T71" fmla="*/ 0 h 159"/>
                <a:gd name="T72" fmla="*/ 32 w 49"/>
                <a:gd name="T73" fmla="*/ 0 h 159"/>
                <a:gd name="T74" fmla="*/ 26 w 49"/>
                <a:gd name="T75" fmla="*/ 0 h 159"/>
                <a:gd name="T76" fmla="*/ 19 w 49"/>
                <a:gd name="T77" fmla="*/ 0 h 159"/>
                <a:gd name="T78" fmla="*/ 12 w 49"/>
                <a:gd name="T79" fmla="*/ 0 h 159"/>
                <a:gd name="T80" fmla="*/ 5 w 49"/>
                <a:gd name="T81" fmla="*/ 0 h 159"/>
                <a:gd name="T82" fmla="*/ 4 w 49"/>
                <a:gd name="T83" fmla="*/ 0 h 159"/>
                <a:gd name="T84" fmla="*/ 1 w 49"/>
                <a:gd name="T85" fmla="*/ 1 h 159"/>
                <a:gd name="T86" fmla="*/ 0 w 49"/>
                <a:gd name="T87" fmla="*/ 4 h 159"/>
                <a:gd name="T88" fmla="*/ 0 w 49"/>
                <a:gd name="T89" fmla="*/ 5 h 159"/>
                <a:gd name="T90" fmla="*/ 0 w 49"/>
                <a:gd name="T91" fmla="*/ 7 h 159"/>
                <a:gd name="T92" fmla="*/ 1 w 49"/>
                <a:gd name="T93" fmla="*/ 9 h 159"/>
                <a:gd name="T94" fmla="*/ 4 w 49"/>
                <a:gd name="T95" fmla="*/ 11 h 159"/>
                <a:gd name="T96" fmla="*/ 5 w 49"/>
                <a:gd name="T97" fmla="*/ 11 h 159"/>
                <a:gd name="T98" fmla="*/ 5 w 49"/>
                <a:gd name="T99" fmla="*/ 11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9"/>
                <a:gd name="T151" fmla="*/ 0 h 159"/>
                <a:gd name="T152" fmla="*/ 49 w 49"/>
                <a:gd name="T153" fmla="*/ 159 h 15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9" h="159">
                  <a:moveTo>
                    <a:pt x="5" y="11"/>
                  </a:moveTo>
                  <a:lnTo>
                    <a:pt x="14" y="11"/>
                  </a:lnTo>
                  <a:lnTo>
                    <a:pt x="23" y="11"/>
                  </a:lnTo>
                  <a:lnTo>
                    <a:pt x="32" y="11"/>
                  </a:lnTo>
                  <a:lnTo>
                    <a:pt x="42" y="11"/>
                  </a:lnTo>
                  <a:lnTo>
                    <a:pt x="43" y="11"/>
                  </a:lnTo>
                  <a:lnTo>
                    <a:pt x="38" y="7"/>
                  </a:lnTo>
                  <a:lnTo>
                    <a:pt x="38" y="9"/>
                  </a:lnTo>
                  <a:lnTo>
                    <a:pt x="39" y="5"/>
                  </a:lnTo>
                  <a:lnTo>
                    <a:pt x="38" y="8"/>
                  </a:lnTo>
                  <a:lnTo>
                    <a:pt x="30" y="43"/>
                  </a:lnTo>
                  <a:lnTo>
                    <a:pt x="26" y="80"/>
                  </a:lnTo>
                  <a:lnTo>
                    <a:pt x="22" y="116"/>
                  </a:lnTo>
                  <a:lnTo>
                    <a:pt x="17" y="152"/>
                  </a:lnTo>
                  <a:lnTo>
                    <a:pt x="17" y="155"/>
                  </a:lnTo>
                  <a:lnTo>
                    <a:pt x="18" y="158"/>
                  </a:lnTo>
                  <a:lnTo>
                    <a:pt x="21" y="159"/>
                  </a:lnTo>
                  <a:lnTo>
                    <a:pt x="23" y="159"/>
                  </a:lnTo>
                  <a:lnTo>
                    <a:pt x="26" y="159"/>
                  </a:lnTo>
                  <a:lnTo>
                    <a:pt x="29" y="158"/>
                  </a:lnTo>
                  <a:lnTo>
                    <a:pt x="30" y="155"/>
                  </a:lnTo>
                  <a:lnTo>
                    <a:pt x="30" y="154"/>
                  </a:lnTo>
                  <a:lnTo>
                    <a:pt x="34" y="120"/>
                  </a:lnTo>
                  <a:lnTo>
                    <a:pt x="38" y="85"/>
                  </a:lnTo>
                  <a:lnTo>
                    <a:pt x="40" y="51"/>
                  </a:lnTo>
                  <a:lnTo>
                    <a:pt x="43" y="17"/>
                  </a:lnTo>
                  <a:lnTo>
                    <a:pt x="48" y="9"/>
                  </a:lnTo>
                  <a:lnTo>
                    <a:pt x="49" y="8"/>
                  </a:lnTo>
                  <a:lnTo>
                    <a:pt x="49" y="7"/>
                  </a:lnTo>
                  <a:lnTo>
                    <a:pt x="48" y="5"/>
                  </a:lnTo>
                  <a:lnTo>
                    <a:pt x="48" y="4"/>
                  </a:lnTo>
                  <a:lnTo>
                    <a:pt x="47" y="3"/>
                  </a:lnTo>
                  <a:lnTo>
                    <a:pt x="45" y="1"/>
                  </a:lnTo>
                  <a:lnTo>
                    <a:pt x="44" y="0"/>
                  </a:lnTo>
                  <a:lnTo>
                    <a:pt x="43" y="0"/>
                  </a:lnTo>
                  <a:lnTo>
                    <a:pt x="32" y="0"/>
                  </a:lnTo>
                  <a:lnTo>
                    <a:pt x="26" y="0"/>
                  </a:lnTo>
                  <a:lnTo>
                    <a:pt x="19" y="0"/>
                  </a:lnTo>
                  <a:lnTo>
                    <a:pt x="12" y="0"/>
                  </a:lnTo>
                  <a:lnTo>
                    <a:pt x="5" y="0"/>
                  </a:lnTo>
                  <a:lnTo>
                    <a:pt x="4" y="0"/>
                  </a:lnTo>
                  <a:lnTo>
                    <a:pt x="1" y="1"/>
                  </a:lnTo>
                  <a:lnTo>
                    <a:pt x="0" y="4"/>
                  </a:lnTo>
                  <a:lnTo>
                    <a:pt x="0" y="5"/>
                  </a:lnTo>
                  <a:lnTo>
                    <a:pt x="0" y="7"/>
                  </a:lnTo>
                  <a:lnTo>
                    <a:pt x="1" y="9"/>
                  </a:lnTo>
                  <a:lnTo>
                    <a:pt x="4" y="11"/>
                  </a:lnTo>
                  <a:lnTo>
                    <a:pt x="5" y="11"/>
                  </a:lnTo>
                  <a:close/>
                </a:path>
              </a:pathLst>
            </a:custGeom>
            <a:solidFill>
              <a:srgbClr val="000000"/>
            </a:solidFill>
            <a:ln w="9525">
              <a:noFill/>
              <a:round/>
              <a:headEnd/>
              <a:tailEnd/>
            </a:ln>
          </p:spPr>
          <p:txBody>
            <a:bodyPr/>
            <a:lstStyle/>
            <a:p>
              <a:endParaRPr lang="he-IL"/>
            </a:p>
          </p:txBody>
        </p:sp>
        <p:sp>
          <p:nvSpPr>
            <p:cNvPr id="75" name="Freeform 82"/>
            <p:cNvSpPr>
              <a:spLocks/>
            </p:cNvSpPr>
            <p:nvPr/>
          </p:nvSpPr>
          <p:spPr bwMode="auto">
            <a:xfrm>
              <a:off x="2233" y="3685"/>
              <a:ext cx="7" cy="55"/>
            </a:xfrm>
            <a:custGeom>
              <a:avLst/>
              <a:gdLst>
                <a:gd name="T0" fmla="*/ 4 w 16"/>
                <a:gd name="T1" fmla="*/ 4 h 111"/>
                <a:gd name="T2" fmla="*/ 2 w 16"/>
                <a:gd name="T3" fmla="*/ 30 h 111"/>
                <a:gd name="T4" fmla="*/ 0 w 16"/>
                <a:gd name="T5" fmla="*/ 55 h 111"/>
                <a:gd name="T6" fmla="*/ 0 w 16"/>
                <a:gd name="T7" fmla="*/ 81 h 111"/>
                <a:gd name="T8" fmla="*/ 4 w 16"/>
                <a:gd name="T9" fmla="*/ 107 h 111"/>
                <a:gd name="T10" fmla="*/ 5 w 16"/>
                <a:gd name="T11" fmla="*/ 108 h 111"/>
                <a:gd name="T12" fmla="*/ 7 w 16"/>
                <a:gd name="T13" fmla="*/ 110 h 111"/>
                <a:gd name="T14" fmla="*/ 8 w 16"/>
                <a:gd name="T15" fmla="*/ 111 h 111"/>
                <a:gd name="T16" fmla="*/ 11 w 16"/>
                <a:gd name="T17" fmla="*/ 111 h 111"/>
                <a:gd name="T18" fmla="*/ 13 w 16"/>
                <a:gd name="T19" fmla="*/ 111 h 111"/>
                <a:gd name="T20" fmla="*/ 16 w 16"/>
                <a:gd name="T21" fmla="*/ 110 h 111"/>
                <a:gd name="T22" fmla="*/ 16 w 16"/>
                <a:gd name="T23" fmla="*/ 107 h 111"/>
                <a:gd name="T24" fmla="*/ 16 w 16"/>
                <a:gd name="T25" fmla="*/ 105 h 111"/>
                <a:gd name="T26" fmla="*/ 12 w 16"/>
                <a:gd name="T27" fmla="*/ 80 h 111"/>
                <a:gd name="T28" fmla="*/ 12 w 16"/>
                <a:gd name="T29" fmla="*/ 55 h 111"/>
                <a:gd name="T30" fmla="*/ 12 w 16"/>
                <a:gd name="T31" fmla="*/ 30 h 111"/>
                <a:gd name="T32" fmla="*/ 13 w 16"/>
                <a:gd name="T33" fmla="*/ 6 h 111"/>
                <a:gd name="T34" fmla="*/ 13 w 16"/>
                <a:gd name="T35" fmla="*/ 4 h 111"/>
                <a:gd name="T36" fmla="*/ 13 w 16"/>
                <a:gd name="T37" fmla="*/ 2 h 111"/>
                <a:gd name="T38" fmla="*/ 11 w 16"/>
                <a:gd name="T39" fmla="*/ 0 h 111"/>
                <a:gd name="T40" fmla="*/ 9 w 16"/>
                <a:gd name="T41" fmla="*/ 0 h 111"/>
                <a:gd name="T42" fmla="*/ 8 w 16"/>
                <a:gd name="T43" fmla="*/ 0 h 111"/>
                <a:gd name="T44" fmla="*/ 5 w 16"/>
                <a:gd name="T45" fmla="*/ 0 h 111"/>
                <a:gd name="T46" fmla="*/ 4 w 16"/>
                <a:gd name="T47" fmla="*/ 3 h 111"/>
                <a:gd name="T48" fmla="*/ 4 w 16"/>
                <a:gd name="T49" fmla="*/ 4 h 111"/>
                <a:gd name="T50" fmla="*/ 4 w 16"/>
                <a:gd name="T51" fmla="*/ 4 h 11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
                <a:gd name="T79" fmla="*/ 0 h 111"/>
                <a:gd name="T80" fmla="*/ 16 w 16"/>
                <a:gd name="T81" fmla="*/ 111 h 11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 h="111">
                  <a:moveTo>
                    <a:pt x="4" y="4"/>
                  </a:moveTo>
                  <a:lnTo>
                    <a:pt x="2" y="30"/>
                  </a:lnTo>
                  <a:lnTo>
                    <a:pt x="0" y="55"/>
                  </a:lnTo>
                  <a:lnTo>
                    <a:pt x="0" y="81"/>
                  </a:lnTo>
                  <a:lnTo>
                    <a:pt x="4" y="107"/>
                  </a:lnTo>
                  <a:lnTo>
                    <a:pt x="5" y="108"/>
                  </a:lnTo>
                  <a:lnTo>
                    <a:pt x="7" y="110"/>
                  </a:lnTo>
                  <a:lnTo>
                    <a:pt x="8" y="111"/>
                  </a:lnTo>
                  <a:lnTo>
                    <a:pt x="11" y="111"/>
                  </a:lnTo>
                  <a:lnTo>
                    <a:pt x="13" y="111"/>
                  </a:lnTo>
                  <a:lnTo>
                    <a:pt x="16" y="110"/>
                  </a:lnTo>
                  <a:lnTo>
                    <a:pt x="16" y="107"/>
                  </a:lnTo>
                  <a:lnTo>
                    <a:pt x="16" y="105"/>
                  </a:lnTo>
                  <a:lnTo>
                    <a:pt x="12" y="80"/>
                  </a:lnTo>
                  <a:lnTo>
                    <a:pt x="12" y="55"/>
                  </a:lnTo>
                  <a:lnTo>
                    <a:pt x="12" y="30"/>
                  </a:lnTo>
                  <a:lnTo>
                    <a:pt x="13" y="6"/>
                  </a:lnTo>
                  <a:lnTo>
                    <a:pt x="13" y="4"/>
                  </a:lnTo>
                  <a:lnTo>
                    <a:pt x="13" y="2"/>
                  </a:lnTo>
                  <a:lnTo>
                    <a:pt x="11" y="0"/>
                  </a:lnTo>
                  <a:lnTo>
                    <a:pt x="9" y="0"/>
                  </a:lnTo>
                  <a:lnTo>
                    <a:pt x="8" y="0"/>
                  </a:lnTo>
                  <a:lnTo>
                    <a:pt x="5" y="0"/>
                  </a:lnTo>
                  <a:lnTo>
                    <a:pt x="4" y="3"/>
                  </a:lnTo>
                  <a:lnTo>
                    <a:pt x="4" y="4"/>
                  </a:lnTo>
                  <a:close/>
                </a:path>
              </a:pathLst>
            </a:custGeom>
            <a:solidFill>
              <a:srgbClr val="000000"/>
            </a:solidFill>
            <a:ln w="9525">
              <a:noFill/>
              <a:round/>
              <a:headEnd/>
              <a:tailEnd/>
            </a:ln>
          </p:spPr>
          <p:txBody>
            <a:bodyPr/>
            <a:lstStyle/>
            <a:p>
              <a:endParaRPr lang="he-IL"/>
            </a:p>
          </p:txBody>
        </p:sp>
        <p:sp>
          <p:nvSpPr>
            <p:cNvPr id="76" name="Freeform 83"/>
            <p:cNvSpPr>
              <a:spLocks/>
            </p:cNvSpPr>
            <p:nvPr/>
          </p:nvSpPr>
          <p:spPr bwMode="auto">
            <a:xfrm>
              <a:off x="2242" y="3663"/>
              <a:ext cx="30" cy="101"/>
            </a:xfrm>
            <a:custGeom>
              <a:avLst/>
              <a:gdLst>
                <a:gd name="T0" fmla="*/ 8 w 60"/>
                <a:gd name="T1" fmla="*/ 13 h 202"/>
                <a:gd name="T2" fmla="*/ 18 w 60"/>
                <a:gd name="T3" fmla="*/ 15 h 202"/>
                <a:gd name="T4" fmla="*/ 28 w 60"/>
                <a:gd name="T5" fmla="*/ 16 h 202"/>
                <a:gd name="T6" fmla="*/ 39 w 60"/>
                <a:gd name="T7" fmla="*/ 15 h 202"/>
                <a:gd name="T8" fmla="*/ 53 w 60"/>
                <a:gd name="T9" fmla="*/ 12 h 202"/>
                <a:gd name="T10" fmla="*/ 48 w 60"/>
                <a:gd name="T11" fmla="*/ 10 h 202"/>
                <a:gd name="T12" fmla="*/ 48 w 60"/>
                <a:gd name="T13" fmla="*/ 12 h 202"/>
                <a:gd name="T14" fmla="*/ 45 w 60"/>
                <a:gd name="T15" fmla="*/ 11 h 202"/>
                <a:gd name="T16" fmla="*/ 40 w 60"/>
                <a:gd name="T17" fmla="*/ 102 h 202"/>
                <a:gd name="T18" fmla="*/ 32 w 60"/>
                <a:gd name="T19" fmla="*/ 192 h 202"/>
                <a:gd name="T20" fmla="*/ 41 w 60"/>
                <a:gd name="T21" fmla="*/ 187 h 202"/>
                <a:gd name="T22" fmla="*/ 25 w 60"/>
                <a:gd name="T23" fmla="*/ 183 h 202"/>
                <a:gd name="T24" fmla="*/ 13 w 60"/>
                <a:gd name="T25" fmla="*/ 183 h 202"/>
                <a:gd name="T26" fmla="*/ 4 w 60"/>
                <a:gd name="T27" fmla="*/ 183 h 202"/>
                <a:gd name="T28" fmla="*/ 0 w 60"/>
                <a:gd name="T29" fmla="*/ 187 h 202"/>
                <a:gd name="T30" fmla="*/ 0 w 60"/>
                <a:gd name="T31" fmla="*/ 193 h 202"/>
                <a:gd name="T32" fmla="*/ 4 w 60"/>
                <a:gd name="T33" fmla="*/ 197 h 202"/>
                <a:gd name="T34" fmla="*/ 9 w 60"/>
                <a:gd name="T35" fmla="*/ 198 h 202"/>
                <a:gd name="T36" fmla="*/ 15 w 60"/>
                <a:gd name="T37" fmla="*/ 198 h 202"/>
                <a:gd name="T38" fmla="*/ 38 w 60"/>
                <a:gd name="T39" fmla="*/ 202 h 202"/>
                <a:gd name="T40" fmla="*/ 39 w 60"/>
                <a:gd name="T41" fmla="*/ 202 h 202"/>
                <a:gd name="T42" fmla="*/ 39 w 60"/>
                <a:gd name="T43" fmla="*/ 202 h 202"/>
                <a:gd name="T44" fmla="*/ 45 w 60"/>
                <a:gd name="T45" fmla="*/ 200 h 202"/>
                <a:gd name="T46" fmla="*/ 48 w 60"/>
                <a:gd name="T47" fmla="*/ 194 h 202"/>
                <a:gd name="T48" fmla="*/ 48 w 60"/>
                <a:gd name="T49" fmla="*/ 180 h 202"/>
                <a:gd name="T50" fmla="*/ 56 w 60"/>
                <a:gd name="T51" fmla="*/ 99 h 202"/>
                <a:gd name="T52" fmla="*/ 57 w 60"/>
                <a:gd name="T53" fmla="*/ 17 h 202"/>
                <a:gd name="T54" fmla="*/ 60 w 60"/>
                <a:gd name="T55" fmla="*/ 15 h 202"/>
                <a:gd name="T56" fmla="*/ 60 w 60"/>
                <a:gd name="T57" fmla="*/ 12 h 202"/>
                <a:gd name="T58" fmla="*/ 60 w 60"/>
                <a:gd name="T59" fmla="*/ 8 h 202"/>
                <a:gd name="T60" fmla="*/ 60 w 60"/>
                <a:gd name="T61" fmla="*/ 7 h 202"/>
                <a:gd name="T62" fmla="*/ 58 w 60"/>
                <a:gd name="T63" fmla="*/ 7 h 202"/>
                <a:gd name="T64" fmla="*/ 57 w 60"/>
                <a:gd name="T65" fmla="*/ 3 h 202"/>
                <a:gd name="T66" fmla="*/ 53 w 60"/>
                <a:gd name="T67" fmla="*/ 0 h 202"/>
                <a:gd name="T68" fmla="*/ 43 w 60"/>
                <a:gd name="T69" fmla="*/ 2 h 202"/>
                <a:gd name="T70" fmla="*/ 25 w 60"/>
                <a:gd name="T71" fmla="*/ 6 h 202"/>
                <a:gd name="T72" fmla="*/ 6 w 60"/>
                <a:gd name="T73" fmla="*/ 2 h 202"/>
                <a:gd name="T74" fmla="*/ 2 w 60"/>
                <a:gd name="T75" fmla="*/ 2 h 202"/>
                <a:gd name="T76" fmla="*/ 1 w 60"/>
                <a:gd name="T77" fmla="*/ 4 h 202"/>
                <a:gd name="T78" fmla="*/ 1 w 60"/>
                <a:gd name="T79" fmla="*/ 8 h 202"/>
                <a:gd name="T80" fmla="*/ 4 w 60"/>
                <a:gd name="T81" fmla="*/ 11 h 20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0"/>
                <a:gd name="T124" fmla="*/ 0 h 202"/>
                <a:gd name="T125" fmla="*/ 60 w 60"/>
                <a:gd name="T126" fmla="*/ 202 h 20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0" h="202">
                  <a:moveTo>
                    <a:pt x="4" y="11"/>
                  </a:moveTo>
                  <a:lnTo>
                    <a:pt x="8" y="13"/>
                  </a:lnTo>
                  <a:lnTo>
                    <a:pt x="13" y="15"/>
                  </a:lnTo>
                  <a:lnTo>
                    <a:pt x="18" y="15"/>
                  </a:lnTo>
                  <a:lnTo>
                    <a:pt x="23" y="16"/>
                  </a:lnTo>
                  <a:lnTo>
                    <a:pt x="28" y="16"/>
                  </a:lnTo>
                  <a:lnTo>
                    <a:pt x="34" y="15"/>
                  </a:lnTo>
                  <a:lnTo>
                    <a:pt x="39" y="15"/>
                  </a:lnTo>
                  <a:lnTo>
                    <a:pt x="44" y="13"/>
                  </a:lnTo>
                  <a:lnTo>
                    <a:pt x="53" y="12"/>
                  </a:lnTo>
                  <a:lnTo>
                    <a:pt x="47" y="8"/>
                  </a:lnTo>
                  <a:lnTo>
                    <a:pt x="48" y="10"/>
                  </a:lnTo>
                  <a:lnTo>
                    <a:pt x="47" y="8"/>
                  </a:lnTo>
                  <a:lnTo>
                    <a:pt x="48" y="12"/>
                  </a:lnTo>
                  <a:lnTo>
                    <a:pt x="49" y="7"/>
                  </a:lnTo>
                  <a:lnTo>
                    <a:pt x="45" y="11"/>
                  </a:lnTo>
                  <a:lnTo>
                    <a:pt x="44" y="56"/>
                  </a:lnTo>
                  <a:lnTo>
                    <a:pt x="40" y="102"/>
                  </a:lnTo>
                  <a:lnTo>
                    <a:pt x="35" y="146"/>
                  </a:lnTo>
                  <a:lnTo>
                    <a:pt x="32" y="192"/>
                  </a:lnTo>
                  <a:lnTo>
                    <a:pt x="31" y="194"/>
                  </a:lnTo>
                  <a:lnTo>
                    <a:pt x="41" y="187"/>
                  </a:lnTo>
                  <a:lnTo>
                    <a:pt x="30" y="184"/>
                  </a:lnTo>
                  <a:lnTo>
                    <a:pt x="25" y="183"/>
                  </a:lnTo>
                  <a:lnTo>
                    <a:pt x="19" y="183"/>
                  </a:lnTo>
                  <a:lnTo>
                    <a:pt x="13" y="183"/>
                  </a:lnTo>
                  <a:lnTo>
                    <a:pt x="8" y="183"/>
                  </a:lnTo>
                  <a:lnTo>
                    <a:pt x="4" y="183"/>
                  </a:lnTo>
                  <a:lnTo>
                    <a:pt x="2" y="184"/>
                  </a:lnTo>
                  <a:lnTo>
                    <a:pt x="0" y="187"/>
                  </a:lnTo>
                  <a:lnTo>
                    <a:pt x="0" y="189"/>
                  </a:lnTo>
                  <a:lnTo>
                    <a:pt x="0" y="193"/>
                  </a:lnTo>
                  <a:lnTo>
                    <a:pt x="1" y="194"/>
                  </a:lnTo>
                  <a:lnTo>
                    <a:pt x="4" y="197"/>
                  </a:lnTo>
                  <a:lnTo>
                    <a:pt x="6" y="197"/>
                  </a:lnTo>
                  <a:lnTo>
                    <a:pt x="9" y="198"/>
                  </a:lnTo>
                  <a:lnTo>
                    <a:pt x="13" y="198"/>
                  </a:lnTo>
                  <a:lnTo>
                    <a:pt x="15" y="198"/>
                  </a:lnTo>
                  <a:lnTo>
                    <a:pt x="18" y="198"/>
                  </a:lnTo>
                  <a:lnTo>
                    <a:pt x="38" y="202"/>
                  </a:lnTo>
                  <a:lnTo>
                    <a:pt x="39" y="202"/>
                  </a:lnTo>
                  <a:lnTo>
                    <a:pt x="43" y="201"/>
                  </a:lnTo>
                  <a:lnTo>
                    <a:pt x="45" y="200"/>
                  </a:lnTo>
                  <a:lnTo>
                    <a:pt x="47" y="197"/>
                  </a:lnTo>
                  <a:lnTo>
                    <a:pt x="48" y="194"/>
                  </a:lnTo>
                  <a:lnTo>
                    <a:pt x="48" y="180"/>
                  </a:lnTo>
                  <a:lnTo>
                    <a:pt x="52" y="140"/>
                  </a:lnTo>
                  <a:lnTo>
                    <a:pt x="56" y="99"/>
                  </a:lnTo>
                  <a:lnTo>
                    <a:pt x="58" y="58"/>
                  </a:lnTo>
                  <a:lnTo>
                    <a:pt x="57" y="17"/>
                  </a:lnTo>
                  <a:lnTo>
                    <a:pt x="58" y="16"/>
                  </a:lnTo>
                  <a:lnTo>
                    <a:pt x="60" y="15"/>
                  </a:lnTo>
                  <a:lnTo>
                    <a:pt x="60" y="13"/>
                  </a:lnTo>
                  <a:lnTo>
                    <a:pt x="60" y="12"/>
                  </a:lnTo>
                  <a:lnTo>
                    <a:pt x="60" y="11"/>
                  </a:lnTo>
                  <a:lnTo>
                    <a:pt x="60" y="8"/>
                  </a:lnTo>
                  <a:lnTo>
                    <a:pt x="60" y="7"/>
                  </a:lnTo>
                  <a:lnTo>
                    <a:pt x="58" y="7"/>
                  </a:lnTo>
                  <a:lnTo>
                    <a:pt x="58" y="4"/>
                  </a:lnTo>
                  <a:lnTo>
                    <a:pt x="57" y="3"/>
                  </a:lnTo>
                  <a:lnTo>
                    <a:pt x="56" y="2"/>
                  </a:lnTo>
                  <a:lnTo>
                    <a:pt x="53" y="0"/>
                  </a:lnTo>
                  <a:lnTo>
                    <a:pt x="52" y="0"/>
                  </a:lnTo>
                  <a:lnTo>
                    <a:pt x="43" y="2"/>
                  </a:lnTo>
                  <a:lnTo>
                    <a:pt x="34" y="4"/>
                  </a:lnTo>
                  <a:lnTo>
                    <a:pt x="25" y="6"/>
                  </a:lnTo>
                  <a:lnTo>
                    <a:pt x="15" y="4"/>
                  </a:lnTo>
                  <a:lnTo>
                    <a:pt x="6" y="2"/>
                  </a:lnTo>
                  <a:lnTo>
                    <a:pt x="5" y="2"/>
                  </a:lnTo>
                  <a:lnTo>
                    <a:pt x="2" y="2"/>
                  </a:lnTo>
                  <a:lnTo>
                    <a:pt x="1" y="3"/>
                  </a:lnTo>
                  <a:lnTo>
                    <a:pt x="1" y="4"/>
                  </a:lnTo>
                  <a:lnTo>
                    <a:pt x="1" y="6"/>
                  </a:lnTo>
                  <a:lnTo>
                    <a:pt x="1" y="8"/>
                  </a:lnTo>
                  <a:lnTo>
                    <a:pt x="2" y="10"/>
                  </a:lnTo>
                  <a:lnTo>
                    <a:pt x="4" y="11"/>
                  </a:lnTo>
                  <a:close/>
                </a:path>
              </a:pathLst>
            </a:custGeom>
            <a:solidFill>
              <a:srgbClr val="000000"/>
            </a:solidFill>
            <a:ln w="9525">
              <a:noFill/>
              <a:round/>
              <a:headEnd/>
              <a:tailEnd/>
            </a:ln>
          </p:spPr>
          <p:txBody>
            <a:bodyPr/>
            <a:lstStyle/>
            <a:p>
              <a:endParaRPr lang="he-IL"/>
            </a:p>
          </p:txBody>
        </p:sp>
        <p:sp>
          <p:nvSpPr>
            <p:cNvPr id="77" name="Freeform 84"/>
            <p:cNvSpPr>
              <a:spLocks/>
            </p:cNvSpPr>
            <p:nvPr/>
          </p:nvSpPr>
          <p:spPr bwMode="auto">
            <a:xfrm>
              <a:off x="1684" y="3294"/>
              <a:ext cx="73" cy="178"/>
            </a:xfrm>
            <a:custGeom>
              <a:avLst/>
              <a:gdLst>
                <a:gd name="T0" fmla="*/ 138 w 146"/>
                <a:gd name="T1" fmla="*/ 339 h 356"/>
                <a:gd name="T2" fmla="*/ 125 w 146"/>
                <a:gd name="T3" fmla="*/ 322 h 356"/>
                <a:gd name="T4" fmla="*/ 112 w 146"/>
                <a:gd name="T5" fmla="*/ 304 h 356"/>
                <a:gd name="T6" fmla="*/ 102 w 146"/>
                <a:gd name="T7" fmla="*/ 285 h 356"/>
                <a:gd name="T8" fmla="*/ 97 w 146"/>
                <a:gd name="T9" fmla="*/ 257 h 356"/>
                <a:gd name="T10" fmla="*/ 110 w 146"/>
                <a:gd name="T11" fmla="*/ 220 h 356"/>
                <a:gd name="T12" fmla="*/ 115 w 146"/>
                <a:gd name="T13" fmla="*/ 194 h 356"/>
                <a:gd name="T14" fmla="*/ 112 w 146"/>
                <a:gd name="T15" fmla="*/ 183 h 356"/>
                <a:gd name="T16" fmla="*/ 90 w 146"/>
                <a:gd name="T17" fmla="*/ 167 h 356"/>
                <a:gd name="T18" fmla="*/ 56 w 146"/>
                <a:gd name="T19" fmla="*/ 145 h 356"/>
                <a:gd name="T20" fmla="*/ 29 w 146"/>
                <a:gd name="T21" fmla="*/ 117 h 356"/>
                <a:gd name="T22" fmla="*/ 17 w 146"/>
                <a:gd name="T23" fmla="*/ 84 h 356"/>
                <a:gd name="T24" fmla="*/ 24 w 146"/>
                <a:gd name="T25" fmla="*/ 54 h 356"/>
                <a:gd name="T26" fmla="*/ 35 w 146"/>
                <a:gd name="T27" fmla="*/ 35 h 356"/>
                <a:gd name="T28" fmla="*/ 52 w 146"/>
                <a:gd name="T29" fmla="*/ 22 h 356"/>
                <a:gd name="T30" fmla="*/ 72 w 146"/>
                <a:gd name="T31" fmla="*/ 15 h 356"/>
                <a:gd name="T32" fmla="*/ 85 w 146"/>
                <a:gd name="T33" fmla="*/ 12 h 356"/>
                <a:gd name="T34" fmla="*/ 89 w 146"/>
                <a:gd name="T35" fmla="*/ 8 h 356"/>
                <a:gd name="T36" fmla="*/ 88 w 146"/>
                <a:gd name="T37" fmla="*/ 3 h 356"/>
                <a:gd name="T38" fmla="*/ 84 w 146"/>
                <a:gd name="T39" fmla="*/ 0 h 356"/>
                <a:gd name="T40" fmla="*/ 61 w 146"/>
                <a:gd name="T41" fmla="*/ 3 h 356"/>
                <a:gd name="T42" fmla="*/ 28 w 146"/>
                <a:gd name="T43" fmla="*/ 22 h 356"/>
                <a:gd name="T44" fmla="*/ 5 w 146"/>
                <a:gd name="T45" fmla="*/ 56 h 356"/>
                <a:gd name="T46" fmla="*/ 2 w 146"/>
                <a:gd name="T47" fmla="*/ 94 h 356"/>
                <a:gd name="T48" fmla="*/ 17 w 146"/>
                <a:gd name="T49" fmla="*/ 125 h 356"/>
                <a:gd name="T50" fmla="*/ 38 w 146"/>
                <a:gd name="T51" fmla="*/ 149 h 356"/>
                <a:gd name="T52" fmla="*/ 61 w 146"/>
                <a:gd name="T53" fmla="*/ 167 h 356"/>
                <a:gd name="T54" fmla="*/ 88 w 146"/>
                <a:gd name="T55" fmla="*/ 184 h 356"/>
                <a:gd name="T56" fmla="*/ 95 w 146"/>
                <a:gd name="T57" fmla="*/ 216 h 356"/>
                <a:gd name="T58" fmla="*/ 81 w 146"/>
                <a:gd name="T59" fmla="*/ 261 h 356"/>
                <a:gd name="T60" fmla="*/ 90 w 146"/>
                <a:gd name="T61" fmla="*/ 292 h 356"/>
                <a:gd name="T62" fmla="*/ 102 w 146"/>
                <a:gd name="T63" fmla="*/ 310 h 356"/>
                <a:gd name="T64" fmla="*/ 116 w 146"/>
                <a:gd name="T65" fmla="*/ 328 h 356"/>
                <a:gd name="T66" fmla="*/ 131 w 146"/>
                <a:gd name="T67" fmla="*/ 345 h 356"/>
                <a:gd name="T68" fmla="*/ 138 w 146"/>
                <a:gd name="T69" fmla="*/ 354 h 356"/>
                <a:gd name="T70" fmla="*/ 142 w 146"/>
                <a:gd name="T71" fmla="*/ 356 h 356"/>
                <a:gd name="T72" fmla="*/ 145 w 146"/>
                <a:gd name="T73" fmla="*/ 353 h 356"/>
                <a:gd name="T74" fmla="*/ 146 w 146"/>
                <a:gd name="T75" fmla="*/ 349 h 356"/>
                <a:gd name="T76" fmla="*/ 145 w 146"/>
                <a:gd name="T77" fmla="*/ 348 h 35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46"/>
                <a:gd name="T118" fmla="*/ 0 h 356"/>
                <a:gd name="T119" fmla="*/ 146 w 146"/>
                <a:gd name="T120" fmla="*/ 356 h 35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46" h="356">
                  <a:moveTo>
                    <a:pt x="145" y="348"/>
                  </a:moveTo>
                  <a:lnTo>
                    <a:pt x="138" y="339"/>
                  </a:lnTo>
                  <a:lnTo>
                    <a:pt x="132" y="331"/>
                  </a:lnTo>
                  <a:lnTo>
                    <a:pt x="125" y="322"/>
                  </a:lnTo>
                  <a:lnTo>
                    <a:pt x="119" y="313"/>
                  </a:lnTo>
                  <a:lnTo>
                    <a:pt x="112" y="304"/>
                  </a:lnTo>
                  <a:lnTo>
                    <a:pt x="107" y="294"/>
                  </a:lnTo>
                  <a:lnTo>
                    <a:pt x="102" y="285"/>
                  </a:lnTo>
                  <a:lnTo>
                    <a:pt x="98" y="276"/>
                  </a:lnTo>
                  <a:lnTo>
                    <a:pt x="97" y="257"/>
                  </a:lnTo>
                  <a:lnTo>
                    <a:pt x="103" y="239"/>
                  </a:lnTo>
                  <a:lnTo>
                    <a:pt x="110" y="220"/>
                  </a:lnTo>
                  <a:lnTo>
                    <a:pt x="115" y="201"/>
                  </a:lnTo>
                  <a:lnTo>
                    <a:pt x="115" y="194"/>
                  </a:lnTo>
                  <a:lnTo>
                    <a:pt x="115" y="188"/>
                  </a:lnTo>
                  <a:lnTo>
                    <a:pt x="112" y="183"/>
                  </a:lnTo>
                  <a:lnTo>
                    <a:pt x="107" y="177"/>
                  </a:lnTo>
                  <a:lnTo>
                    <a:pt x="90" y="167"/>
                  </a:lnTo>
                  <a:lnTo>
                    <a:pt x="73" y="156"/>
                  </a:lnTo>
                  <a:lnTo>
                    <a:pt x="56" y="145"/>
                  </a:lnTo>
                  <a:lnTo>
                    <a:pt x="42" y="132"/>
                  </a:lnTo>
                  <a:lnTo>
                    <a:pt x="29" y="117"/>
                  </a:lnTo>
                  <a:lnTo>
                    <a:pt x="20" y="101"/>
                  </a:lnTo>
                  <a:lnTo>
                    <a:pt x="17" y="84"/>
                  </a:lnTo>
                  <a:lnTo>
                    <a:pt x="20" y="63"/>
                  </a:lnTo>
                  <a:lnTo>
                    <a:pt x="24" y="54"/>
                  </a:lnTo>
                  <a:lnTo>
                    <a:pt x="29" y="45"/>
                  </a:lnTo>
                  <a:lnTo>
                    <a:pt x="35" y="35"/>
                  </a:lnTo>
                  <a:lnTo>
                    <a:pt x="43" y="28"/>
                  </a:lnTo>
                  <a:lnTo>
                    <a:pt x="52" y="22"/>
                  </a:lnTo>
                  <a:lnTo>
                    <a:pt x="61" y="17"/>
                  </a:lnTo>
                  <a:lnTo>
                    <a:pt x="72" y="15"/>
                  </a:lnTo>
                  <a:lnTo>
                    <a:pt x="82" y="13"/>
                  </a:lnTo>
                  <a:lnTo>
                    <a:pt x="85" y="12"/>
                  </a:lnTo>
                  <a:lnTo>
                    <a:pt x="88" y="11"/>
                  </a:lnTo>
                  <a:lnTo>
                    <a:pt x="89" y="8"/>
                  </a:lnTo>
                  <a:lnTo>
                    <a:pt x="89" y="5"/>
                  </a:lnTo>
                  <a:lnTo>
                    <a:pt x="88" y="3"/>
                  </a:lnTo>
                  <a:lnTo>
                    <a:pt x="86" y="0"/>
                  </a:lnTo>
                  <a:lnTo>
                    <a:pt x="84" y="0"/>
                  </a:lnTo>
                  <a:lnTo>
                    <a:pt x="81" y="0"/>
                  </a:lnTo>
                  <a:lnTo>
                    <a:pt x="61" y="3"/>
                  </a:lnTo>
                  <a:lnTo>
                    <a:pt x="43" y="11"/>
                  </a:lnTo>
                  <a:lnTo>
                    <a:pt x="28" y="22"/>
                  </a:lnTo>
                  <a:lnTo>
                    <a:pt x="15" y="38"/>
                  </a:lnTo>
                  <a:lnTo>
                    <a:pt x="5" y="56"/>
                  </a:lnTo>
                  <a:lnTo>
                    <a:pt x="0" y="74"/>
                  </a:lnTo>
                  <a:lnTo>
                    <a:pt x="2" y="94"/>
                  </a:lnTo>
                  <a:lnTo>
                    <a:pt x="8" y="112"/>
                  </a:lnTo>
                  <a:lnTo>
                    <a:pt x="17" y="125"/>
                  </a:lnTo>
                  <a:lnTo>
                    <a:pt x="26" y="137"/>
                  </a:lnTo>
                  <a:lnTo>
                    <a:pt x="38" y="149"/>
                  </a:lnTo>
                  <a:lnTo>
                    <a:pt x="50" y="158"/>
                  </a:lnTo>
                  <a:lnTo>
                    <a:pt x="61" y="167"/>
                  </a:lnTo>
                  <a:lnTo>
                    <a:pt x="74" y="176"/>
                  </a:lnTo>
                  <a:lnTo>
                    <a:pt x="88" y="184"/>
                  </a:lnTo>
                  <a:lnTo>
                    <a:pt x="101" y="193"/>
                  </a:lnTo>
                  <a:lnTo>
                    <a:pt x="95" y="216"/>
                  </a:lnTo>
                  <a:lnTo>
                    <a:pt x="88" y="239"/>
                  </a:lnTo>
                  <a:lnTo>
                    <a:pt x="81" y="261"/>
                  </a:lnTo>
                  <a:lnTo>
                    <a:pt x="85" y="283"/>
                  </a:lnTo>
                  <a:lnTo>
                    <a:pt x="90" y="292"/>
                  </a:lnTo>
                  <a:lnTo>
                    <a:pt x="97" y="301"/>
                  </a:lnTo>
                  <a:lnTo>
                    <a:pt x="102" y="310"/>
                  </a:lnTo>
                  <a:lnTo>
                    <a:pt x="110" y="319"/>
                  </a:lnTo>
                  <a:lnTo>
                    <a:pt x="116" y="328"/>
                  </a:lnTo>
                  <a:lnTo>
                    <a:pt x="123" y="336"/>
                  </a:lnTo>
                  <a:lnTo>
                    <a:pt x="131" y="345"/>
                  </a:lnTo>
                  <a:lnTo>
                    <a:pt x="137" y="353"/>
                  </a:lnTo>
                  <a:lnTo>
                    <a:pt x="138" y="354"/>
                  </a:lnTo>
                  <a:lnTo>
                    <a:pt x="141" y="356"/>
                  </a:lnTo>
                  <a:lnTo>
                    <a:pt x="142" y="356"/>
                  </a:lnTo>
                  <a:lnTo>
                    <a:pt x="144" y="354"/>
                  </a:lnTo>
                  <a:lnTo>
                    <a:pt x="145" y="353"/>
                  </a:lnTo>
                  <a:lnTo>
                    <a:pt x="146" y="350"/>
                  </a:lnTo>
                  <a:lnTo>
                    <a:pt x="146" y="349"/>
                  </a:lnTo>
                  <a:lnTo>
                    <a:pt x="145" y="348"/>
                  </a:lnTo>
                  <a:close/>
                </a:path>
              </a:pathLst>
            </a:custGeom>
            <a:solidFill>
              <a:srgbClr val="000000"/>
            </a:solidFill>
            <a:ln w="9525">
              <a:noFill/>
              <a:round/>
              <a:headEnd/>
              <a:tailEnd/>
            </a:ln>
          </p:spPr>
          <p:txBody>
            <a:bodyPr/>
            <a:lstStyle/>
            <a:p>
              <a:endParaRPr lang="he-IL"/>
            </a:p>
          </p:txBody>
        </p:sp>
        <p:sp>
          <p:nvSpPr>
            <p:cNvPr id="78" name="Freeform 85"/>
            <p:cNvSpPr>
              <a:spLocks/>
            </p:cNvSpPr>
            <p:nvPr/>
          </p:nvSpPr>
          <p:spPr bwMode="auto">
            <a:xfrm>
              <a:off x="1792" y="3403"/>
              <a:ext cx="27" cy="49"/>
            </a:xfrm>
            <a:custGeom>
              <a:avLst/>
              <a:gdLst>
                <a:gd name="T0" fmla="*/ 20 w 55"/>
                <a:gd name="T1" fmla="*/ 90 h 97"/>
                <a:gd name="T2" fmla="*/ 15 w 55"/>
                <a:gd name="T3" fmla="*/ 78 h 97"/>
                <a:gd name="T4" fmla="*/ 13 w 55"/>
                <a:gd name="T5" fmla="*/ 66 h 97"/>
                <a:gd name="T6" fmla="*/ 15 w 55"/>
                <a:gd name="T7" fmla="*/ 54 h 97"/>
                <a:gd name="T8" fmla="*/ 20 w 55"/>
                <a:gd name="T9" fmla="*/ 44 h 97"/>
                <a:gd name="T10" fmla="*/ 26 w 55"/>
                <a:gd name="T11" fmla="*/ 35 h 97"/>
                <a:gd name="T12" fmla="*/ 34 w 55"/>
                <a:gd name="T13" fmla="*/ 26 h 97"/>
                <a:gd name="T14" fmla="*/ 43 w 55"/>
                <a:gd name="T15" fmla="*/ 18 h 97"/>
                <a:gd name="T16" fmla="*/ 54 w 55"/>
                <a:gd name="T17" fmla="*/ 11 h 97"/>
                <a:gd name="T18" fmla="*/ 55 w 55"/>
                <a:gd name="T19" fmla="*/ 9 h 97"/>
                <a:gd name="T20" fmla="*/ 55 w 55"/>
                <a:gd name="T21" fmla="*/ 6 h 97"/>
                <a:gd name="T22" fmla="*/ 55 w 55"/>
                <a:gd name="T23" fmla="*/ 5 h 97"/>
                <a:gd name="T24" fmla="*/ 54 w 55"/>
                <a:gd name="T25" fmla="*/ 2 h 97"/>
                <a:gd name="T26" fmla="*/ 51 w 55"/>
                <a:gd name="T27" fmla="*/ 1 h 97"/>
                <a:gd name="T28" fmla="*/ 48 w 55"/>
                <a:gd name="T29" fmla="*/ 0 h 97"/>
                <a:gd name="T30" fmla="*/ 46 w 55"/>
                <a:gd name="T31" fmla="*/ 1 h 97"/>
                <a:gd name="T32" fmla="*/ 43 w 55"/>
                <a:gd name="T33" fmla="*/ 2 h 97"/>
                <a:gd name="T34" fmla="*/ 31 w 55"/>
                <a:gd name="T35" fmla="*/ 10 h 97"/>
                <a:gd name="T36" fmla="*/ 21 w 55"/>
                <a:gd name="T37" fmla="*/ 19 h 97"/>
                <a:gd name="T38" fmla="*/ 12 w 55"/>
                <a:gd name="T39" fmla="*/ 31 h 97"/>
                <a:gd name="T40" fmla="*/ 5 w 55"/>
                <a:gd name="T41" fmla="*/ 43 h 97"/>
                <a:gd name="T42" fmla="*/ 2 w 55"/>
                <a:gd name="T43" fmla="*/ 56 h 97"/>
                <a:gd name="T44" fmla="*/ 0 w 55"/>
                <a:gd name="T45" fmla="*/ 70 h 97"/>
                <a:gd name="T46" fmla="*/ 4 w 55"/>
                <a:gd name="T47" fmla="*/ 83 h 97"/>
                <a:gd name="T48" fmla="*/ 12 w 55"/>
                <a:gd name="T49" fmla="*/ 96 h 97"/>
                <a:gd name="T50" fmla="*/ 13 w 55"/>
                <a:gd name="T51" fmla="*/ 97 h 97"/>
                <a:gd name="T52" fmla="*/ 15 w 55"/>
                <a:gd name="T53" fmla="*/ 97 h 97"/>
                <a:gd name="T54" fmla="*/ 17 w 55"/>
                <a:gd name="T55" fmla="*/ 97 h 97"/>
                <a:gd name="T56" fmla="*/ 18 w 55"/>
                <a:gd name="T57" fmla="*/ 96 h 97"/>
                <a:gd name="T58" fmla="*/ 20 w 55"/>
                <a:gd name="T59" fmla="*/ 95 h 97"/>
                <a:gd name="T60" fmla="*/ 21 w 55"/>
                <a:gd name="T61" fmla="*/ 93 h 97"/>
                <a:gd name="T62" fmla="*/ 21 w 55"/>
                <a:gd name="T63" fmla="*/ 91 h 97"/>
                <a:gd name="T64" fmla="*/ 20 w 55"/>
                <a:gd name="T65" fmla="*/ 90 h 97"/>
                <a:gd name="T66" fmla="*/ 20 w 55"/>
                <a:gd name="T67" fmla="*/ 90 h 9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97"/>
                <a:gd name="T104" fmla="*/ 55 w 55"/>
                <a:gd name="T105" fmla="*/ 97 h 9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97">
                  <a:moveTo>
                    <a:pt x="20" y="90"/>
                  </a:moveTo>
                  <a:lnTo>
                    <a:pt x="15" y="78"/>
                  </a:lnTo>
                  <a:lnTo>
                    <a:pt x="13" y="66"/>
                  </a:lnTo>
                  <a:lnTo>
                    <a:pt x="15" y="54"/>
                  </a:lnTo>
                  <a:lnTo>
                    <a:pt x="20" y="44"/>
                  </a:lnTo>
                  <a:lnTo>
                    <a:pt x="26" y="35"/>
                  </a:lnTo>
                  <a:lnTo>
                    <a:pt x="34" y="26"/>
                  </a:lnTo>
                  <a:lnTo>
                    <a:pt x="43" y="18"/>
                  </a:lnTo>
                  <a:lnTo>
                    <a:pt x="54" y="11"/>
                  </a:lnTo>
                  <a:lnTo>
                    <a:pt x="55" y="9"/>
                  </a:lnTo>
                  <a:lnTo>
                    <a:pt x="55" y="6"/>
                  </a:lnTo>
                  <a:lnTo>
                    <a:pt x="55" y="5"/>
                  </a:lnTo>
                  <a:lnTo>
                    <a:pt x="54" y="2"/>
                  </a:lnTo>
                  <a:lnTo>
                    <a:pt x="51" y="1"/>
                  </a:lnTo>
                  <a:lnTo>
                    <a:pt x="48" y="0"/>
                  </a:lnTo>
                  <a:lnTo>
                    <a:pt x="46" y="1"/>
                  </a:lnTo>
                  <a:lnTo>
                    <a:pt x="43" y="2"/>
                  </a:lnTo>
                  <a:lnTo>
                    <a:pt x="31" y="10"/>
                  </a:lnTo>
                  <a:lnTo>
                    <a:pt x="21" y="19"/>
                  </a:lnTo>
                  <a:lnTo>
                    <a:pt x="12" y="31"/>
                  </a:lnTo>
                  <a:lnTo>
                    <a:pt x="5" y="43"/>
                  </a:lnTo>
                  <a:lnTo>
                    <a:pt x="2" y="56"/>
                  </a:lnTo>
                  <a:lnTo>
                    <a:pt x="0" y="70"/>
                  </a:lnTo>
                  <a:lnTo>
                    <a:pt x="4" y="83"/>
                  </a:lnTo>
                  <a:lnTo>
                    <a:pt x="12" y="96"/>
                  </a:lnTo>
                  <a:lnTo>
                    <a:pt x="13" y="97"/>
                  </a:lnTo>
                  <a:lnTo>
                    <a:pt x="15" y="97"/>
                  </a:lnTo>
                  <a:lnTo>
                    <a:pt x="17" y="97"/>
                  </a:lnTo>
                  <a:lnTo>
                    <a:pt x="18" y="96"/>
                  </a:lnTo>
                  <a:lnTo>
                    <a:pt x="20" y="95"/>
                  </a:lnTo>
                  <a:lnTo>
                    <a:pt x="21" y="93"/>
                  </a:lnTo>
                  <a:lnTo>
                    <a:pt x="21" y="91"/>
                  </a:lnTo>
                  <a:lnTo>
                    <a:pt x="20" y="90"/>
                  </a:lnTo>
                  <a:close/>
                </a:path>
              </a:pathLst>
            </a:custGeom>
            <a:solidFill>
              <a:srgbClr val="000000"/>
            </a:solidFill>
            <a:ln w="9525">
              <a:noFill/>
              <a:round/>
              <a:headEnd/>
              <a:tailEnd/>
            </a:ln>
          </p:spPr>
          <p:txBody>
            <a:bodyPr/>
            <a:lstStyle/>
            <a:p>
              <a:endParaRPr lang="he-IL"/>
            </a:p>
          </p:txBody>
        </p:sp>
        <p:sp>
          <p:nvSpPr>
            <p:cNvPr id="79" name="Freeform 86"/>
            <p:cNvSpPr>
              <a:spLocks/>
            </p:cNvSpPr>
            <p:nvPr/>
          </p:nvSpPr>
          <p:spPr bwMode="auto">
            <a:xfrm>
              <a:off x="1801" y="3243"/>
              <a:ext cx="81" cy="160"/>
            </a:xfrm>
            <a:custGeom>
              <a:avLst/>
              <a:gdLst>
                <a:gd name="T0" fmla="*/ 97 w 160"/>
                <a:gd name="T1" fmla="*/ 307 h 320"/>
                <a:gd name="T2" fmla="*/ 130 w 160"/>
                <a:gd name="T3" fmla="*/ 278 h 320"/>
                <a:gd name="T4" fmla="*/ 155 w 160"/>
                <a:gd name="T5" fmla="*/ 243 h 320"/>
                <a:gd name="T6" fmla="*/ 160 w 160"/>
                <a:gd name="T7" fmla="*/ 204 h 320"/>
                <a:gd name="T8" fmla="*/ 150 w 160"/>
                <a:gd name="T9" fmla="*/ 175 h 320"/>
                <a:gd name="T10" fmla="*/ 139 w 160"/>
                <a:gd name="T11" fmla="*/ 164 h 320"/>
                <a:gd name="T12" fmla="*/ 126 w 160"/>
                <a:gd name="T13" fmla="*/ 153 h 320"/>
                <a:gd name="T14" fmla="*/ 112 w 160"/>
                <a:gd name="T15" fmla="*/ 146 h 320"/>
                <a:gd name="T16" fmla="*/ 94 w 160"/>
                <a:gd name="T17" fmla="*/ 135 h 320"/>
                <a:gd name="T18" fmla="*/ 71 w 160"/>
                <a:gd name="T19" fmla="*/ 123 h 320"/>
                <a:gd name="T20" fmla="*/ 49 w 160"/>
                <a:gd name="T21" fmla="*/ 110 h 320"/>
                <a:gd name="T22" fmla="*/ 28 w 160"/>
                <a:gd name="T23" fmla="*/ 96 h 320"/>
                <a:gd name="T24" fmla="*/ 19 w 160"/>
                <a:gd name="T25" fmla="*/ 66 h 320"/>
                <a:gd name="T26" fmla="*/ 30 w 160"/>
                <a:gd name="T27" fmla="*/ 27 h 320"/>
                <a:gd name="T28" fmla="*/ 31 w 160"/>
                <a:gd name="T29" fmla="*/ 5 h 320"/>
                <a:gd name="T30" fmla="*/ 27 w 160"/>
                <a:gd name="T31" fmla="*/ 1 h 320"/>
                <a:gd name="T32" fmla="*/ 22 w 160"/>
                <a:gd name="T33" fmla="*/ 0 h 320"/>
                <a:gd name="T34" fmla="*/ 18 w 160"/>
                <a:gd name="T35" fmla="*/ 4 h 320"/>
                <a:gd name="T36" fmla="*/ 10 w 160"/>
                <a:gd name="T37" fmla="*/ 30 h 320"/>
                <a:gd name="T38" fmla="*/ 0 w 160"/>
                <a:gd name="T39" fmla="*/ 75 h 320"/>
                <a:gd name="T40" fmla="*/ 23 w 160"/>
                <a:gd name="T41" fmla="*/ 112 h 320"/>
                <a:gd name="T42" fmla="*/ 54 w 160"/>
                <a:gd name="T43" fmla="*/ 133 h 320"/>
                <a:gd name="T44" fmla="*/ 90 w 160"/>
                <a:gd name="T45" fmla="*/ 149 h 320"/>
                <a:gd name="T46" fmla="*/ 121 w 160"/>
                <a:gd name="T47" fmla="*/ 170 h 320"/>
                <a:gd name="T48" fmla="*/ 146 w 160"/>
                <a:gd name="T49" fmla="*/ 202 h 320"/>
                <a:gd name="T50" fmla="*/ 143 w 160"/>
                <a:gd name="T51" fmla="*/ 237 h 320"/>
                <a:gd name="T52" fmla="*/ 121 w 160"/>
                <a:gd name="T53" fmla="*/ 271 h 320"/>
                <a:gd name="T54" fmla="*/ 90 w 160"/>
                <a:gd name="T55" fmla="*/ 299 h 320"/>
                <a:gd name="T56" fmla="*/ 73 w 160"/>
                <a:gd name="T57" fmla="*/ 312 h 320"/>
                <a:gd name="T58" fmla="*/ 73 w 160"/>
                <a:gd name="T59" fmla="*/ 316 h 320"/>
                <a:gd name="T60" fmla="*/ 75 w 160"/>
                <a:gd name="T61" fmla="*/ 320 h 320"/>
                <a:gd name="T62" fmla="*/ 79 w 160"/>
                <a:gd name="T63" fmla="*/ 320 h 320"/>
                <a:gd name="T64" fmla="*/ 81 w 160"/>
                <a:gd name="T65" fmla="*/ 319 h 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320"/>
                <a:gd name="T101" fmla="*/ 160 w 160"/>
                <a:gd name="T102" fmla="*/ 320 h 3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320">
                  <a:moveTo>
                    <a:pt x="81" y="319"/>
                  </a:moveTo>
                  <a:lnTo>
                    <a:pt x="97" y="307"/>
                  </a:lnTo>
                  <a:lnTo>
                    <a:pt x="114" y="293"/>
                  </a:lnTo>
                  <a:lnTo>
                    <a:pt x="130" y="278"/>
                  </a:lnTo>
                  <a:lnTo>
                    <a:pt x="144" y="261"/>
                  </a:lnTo>
                  <a:lnTo>
                    <a:pt x="155" y="243"/>
                  </a:lnTo>
                  <a:lnTo>
                    <a:pt x="160" y="225"/>
                  </a:lnTo>
                  <a:lnTo>
                    <a:pt x="160" y="204"/>
                  </a:lnTo>
                  <a:lnTo>
                    <a:pt x="153" y="182"/>
                  </a:lnTo>
                  <a:lnTo>
                    <a:pt x="150" y="175"/>
                  </a:lnTo>
                  <a:lnTo>
                    <a:pt x="144" y="169"/>
                  </a:lnTo>
                  <a:lnTo>
                    <a:pt x="139" y="164"/>
                  </a:lnTo>
                  <a:lnTo>
                    <a:pt x="133" y="159"/>
                  </a:lnTo>
                  <a:lnTo>
                    <a:pt x="126" y="153"/>
                  </a:lnTo>
                  <a:lnTo>
                    <a:pt x="120" y="149"/>
                  </a:lnTo>
                  <a:lnTo>
                    <a:pt x="112" y="146"/>
                  </a:lnTo>
                  <a:lnTo>
                    <a:pt x="105" y="142"/>
                  </a:lnTo>
                  <a:lnTo>
                    <a:pt x="94" y="135"/>
                  </a:lnTo>
                  <a:lnTo>
                    <a:pt x="83" y="129"/>
                  </a:lnTo>
                  <a:lnTo>
                    <a:pt x="71" y="123"/>
                  </a:lnTo>
                  <a:lnTo>
                    <a:pt x="60" y="117"/>
                  </a:lnTo>
                  <a:lnTo>
                    <a:pt x="49" y="110"/>
                  </a:lnTo>
                  <a:lnTo>
                    <a:pt x="39" y="104"/>
                  </a:lnTo>
                  <a:lnTo>
                    <a:pt x="28" y="96"/>
                  </a:lnTo>
                  <a:lnTo>
                    <a:pt x="19" y="87"/>
                  </a:lnTo>
                  <a:lnTo>
                    <a:pt x="19" y="66"/>
                  </a:lnTo>
                  <a:lnTo>
                    <a:pt x="25" y="47"/>
                  </a:lnTo>
                  <a:lnTo>
                    <a:pt x="30" y="27"/>
                  </a:lnTo>
                  <a:lnTo>
                    <a:pt x="31" y="8"/>
                  </a:lnTo>
                  <a:lnTo>
                    <a:pt x="31" y="5"/>
                  </a:lnTo>
                  <a:lnTo>
                    <a:pt x="30" y="2"/>
                  </a:lnTo>
                  <a:lnTo>
                    <a:pt x="27" y="1"/>
                  </a:lnTo>
                  <a:lnTo>
                    <a:pt x="25" y="0"/>
                  </a:lnTo>
                  <a:lnTo>
                    <a:pt x="22" y="0"/>
                  </a:lnTo>
                  <a:lnTo>
                    <a:pt x="19" y="1"/>
                  </a:lnTo>
                  <a:lnTo>
                    <a:pt x="18" y="4"/>
                  </a:lnTo>
                  <a:lnTo>
                    <a:pt x="17" y="6"/>
                  </a:lnTo>
                  <a:lnTo>
                    <a:pt x="10" y="30"/>
                  </a:lnTo>
                  <a:lnTo>
                    <a:pt x="2" y="53"/>
                  </a:lnTo>
                  <a:lnTo>
                    <a:pt x="0" y="75"/>
                  </a:lnTo>
                  <a:lnTo>
                    <a:pt x="9" y="97"/>
                  </a:lnTo>
                  <a:lnTo>
                    <a:pt x="23" y="112"/>
                  </a:lnTo>
                  <a:lnTo>
                    <a:pt x="38" y="123"/>
                  </a:lnTo>
                  <a:lnTo>
                    <a:pt x="54" y="133"/>
                  </a:lnTo>
                  <a:lnTo>
                    <a:pt x="73" y="142"/>
                  </a:lnTo>
                  <a:lnTo>
                    <a:pt x="90" y="149"/>
                  </a:lnTo>
                  <a:lnTo>
                    <a:pt x="107" y="159"/>
                  </a:lnTo>
                  <a:lnTo>
                    <a:pt x="121" y="170"/>
                  </a:lnTo>
                  <a:lnTo>
                    <a:pt x="135" y="183"/>
                  </a:lnTo>
                  <a:lnTo>
                    <a:pt x="146" y="202"/>
                  </a:lnTo>
                  <a:lnTo>
                    <a:pt x="148" y="220"/>
                  </a:lnTo>
                  <a:lnTo>
                    <a:pt x="143" y="237"/>
                  </a:lnTo>
                  <a:lnTo>
                    <a:pt x="134" y="255"/>
                  </a:lnTo>
                  <a:lnTo>
                    <a:pt x="121" y="271"/>
                  </a:lnTo>
                  <a:lnTo>
                    <a:pt x="105" y="286"/>
                  </a:lnTo>
                  <a:lnTo>
                    <a:pt x="90" y="299"/>
                  </a:lnTo>
                  <a:lnTo>
                    <a:pt x="74" y="311"/>
                  </a:lnTo>
                  <a:lnTo>
                    <a:pt x="73" y="312"/>
                  </a:lnTo>
                  <a:lnTo>
                    <a:pt x="73" y="315"/>
                  </a:lnTo>
                  <a:lnTo>
                    <a:pt x="73" y="316"/>
                  </a:lnTo>
                  <a:lnTo>
                    <a:pt x="74" y="319"/>
                  </a:lnTo>
                  <a:lnTo>
                    <a:pt x="75" y="320"/>
                  </a:lnTo>
                  <a:lnTo>
                    <a:pt x="77" y="320"/>
                  </a:lnTo>
                  <a:lnTo>
                    <a:pt x="79" y="320"/>
                  </a:lnTo>
                  <a:lnTo>
                    <a:pt x="81" y="319"/>
                  </a:lnTo>
                  <a:close/>
                </a:path>
              </a:pathLst>
            </a:custGeom>
            <a:solidFill>
              <a:srgbClr val="000000"/>
            </a:solidFill>
            <a:ln w="9525">
              <a:noFill/>
              <a:round/>
              <a:headEnd/>
              <a:tailEnd/>
            </a:ln>
          </p:spPr>
          <p:txBody>
            <a:bodyPr/>
            <a:lstStyle/>
            <a:p>
              <a:endParaRPr lang="he-IL"/>
            </a:p>
          </p:txBody>
        </p:sp>
        <p:sp>
          <p:nvSpPr>
            <p:cNvPr id="80" name="Freeform 87"/>
            <p:cNvSpPr>
              <a:spLocks/>
            </p:cNvSpPr>
            <p:nvPr/>
          </p:nvSpPr>
          <p:spPr bwMode="auto">
            <a:xfrm>
              <a:off x="1874" y="3262"/>
              <a:ext cx="21" cy="35"/>
            </a:xfrm>
            <a:custGeom>
              <a:avLst/>
              <a:gdLst>
                <a:gd name="T0" fmla="*/ 42 w 42"/>
                <a:gd name="T1" fmla="*/ 63 h 69"/>
                <a:gd name="T2" fmla="*/ 36 w 42"/>
                <a:gd name="T3" fmla="*/ 47 h 69"/>
                <a:gd name="T4" fmla="*/ 29 w 42"/>
                <a:gd name="T5" fmla="*/ 30 h 69"/>
                <a:gd name="T6" fmla="*/ 21 w 42"/>
                <a:gd name="T7" fmla="*/ 16 h 69"/>
                <a:gd name="T8" fmla="*/ 11 w 42"/>
                <a:gd name="T9" fmla="*/ 3 h 69"/>
                <a:gd name="T10" fmla="*/ 8 w 42"/>
                <a:gd name="T11" fmla="*/ 2 h 69"/>
                <a:gd name="T12" fmla="*/ 7 w 42"/>
                <a:gd name="T13" fmla="*/ 0 h 69"/>
                <a:gd name="T14" fmla="*/ 4 w 42"/>
                <a:gd name="T15" fmla="*/ 2 h 69"/>
                <a:gd name="T16" fmla="*/ 2 w 42"/>
                <a:gd name="T17" fmla="*/ 3 h 69"/>
                <a:gd name="T18" fmla="*/ 0 w 42"/>
                <a:gd name="T19" fmla="*/ 4 h 69"/>
                <a:gd name="T20" fmla="*/ 0 w 42"/>
                <a:gd name="T21" fmla="*/ 7 h 69"/>
                <a:gd name="T22" fmla="*/ 0 w 42"/>
                <a:gd name="T23" fmla="*/ 8 h 69"/>
                <a:gd name="T24" fmla="*/ 2 w 42"/>
                <a:gd name="T25" fmla="*/ 11 h 69"/>
                <a:gd name="T26" fmla="*/ 12 w 42"/>
                <a:gd name="T27" fmla="*/ 24 h 69"/>
                <a:gd name="T28" fmla="*/ 20 w 42"/>
                <a:gd name="T29" fmla="*/ 38 h 69"/>
                <a:gd name="T30" fmla="*/ 26 w 42"/>
                <a:gd name="T31" fmla="*/ 53 h 69"/>
                <a:gd name="T32" fmla="*/ 33 w 42"/>
                <a:gd name="T33" fmla="*/ 67 h 69"/>
                <a:gd name="T34" fmla="*/ 34 w 42"/>
                <a:gd name="T35" fmla="*/ 68 h 69"/>
                <a:gd name="T36" fmla="*/ 36 w 42"/>
                <a:gd name="T37" fmla="*/ 69 h 69"/>
                <a:gd name="T38" fmla="*/ 38 w 42"/>
                <a:gd name="T39" fmla="*/ 69 h 69"/>
                <a:gd name="T40" fmla="*/ 39 w 42"/>
                <a:gd name="T41" fmla="*/ 69 h 69"/>
                <a:gd name="T42" fmla="*/ 41 w 42"/>
                <a:gd name="T43" fmla="*/ 68 h 69"/>
                <a:gd name="T44" fmla="*/ 42 w 42"/>
                <a:gd name="T45" fmla="*/ 67 h 69"/>
                <a:gd name="T46" fmla="*/ 42 w 42"/>
                <a:gd name="T47" fmla="*/ 64 h 69"/>
                <a:gd name="T48" fmla="*/ 42 w 42"/>
                <a:gd name="T49" fmla="*/ 63 h 69"/>
                <a:gd name="T50" fmla="*/ 42 w 42"/>
                <a:gd name="T51" fmla="*/ 63 h 6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2"/>
                <a:gd name="T79" fmla="*/ 0 h 69"/>
                <a:gd name="T80" fmla="*/ 42 w 42"/>
                <a:gd name="T81" fmla="*/ 69 h 6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2" h="69">
                  <a:moveTo>
                    <a:pt x="42" y="63"/>
                  </a:moveTo>
                  <a:lnTo>
                    <a:pt x="36" y="47"/>
                  </a:lnTo>
                  <a:lnTo>
                    <a:pt x="29" y="30"/>
                  </a:lnTo>
                  <a:lnTo>
                    <a:pt x="21" y="16"/>
                  </a:lnTo>
                  <a:lnTo>
                    <a:pt x="11" y="3"/>
                  </a:lnTo>
                  <a:lnTo>
                    <a:pt x="8" y="2"/>
                  </a:lnTo>
                  <a:lnTo>
                    <a:pt x="7" y="0"/>
                  </a:lnTo>
                  <a:lnTo>
                    <a:pt x="4" y="2"/>
                  </a:lnTo>
                  <a:lnTo>
                    <a:pt x="2" y="3"/>
                  </a:lnTo>
                  <a:lnTo>
                    <a:pt x="0" y="4"/>
                  </a:lnTo>
                  <a:lnTo>
                    <a:pt x="0" y="7"/>
                  </a:lnTo>
                  <a:lnTo>
                    <a:pt x="0" y="8"/>
                  </a:lnTo>
                  <a:lnTo>
                    <a:pt x="2" y="11"/>
                  </a:lnTo>
                  <a:lnTo>
                    <a:pt x="12" y="24"/>
                  </a:lnTo>
                  <a:lnTo>
                    <a:pt x="20" y="38"/>
                  </a:lnTo>
                  <a:lnTo>
                    <a:pt x="26" y="53"/>
                  </a:lnTo>
                  <a:lnTo>
                    <a:pt x="33" y="67"/>
                  </a:lnTo>
                  <a:lnTo>
                    <a:pt x="34" y="68"/>
                  </a:lnTo>
                  <a:lnTo>
                    <a:pt x="36" y="69"/>
                  </a:lnTo>
                  <a:lnTo>
                    <a:pt x="38" y="69"/>
                  </a:lnTo>
                  <a:lnTo>
                    <a:pt x="39" y="69"/>
                  </a:lnTo>
                  <a:lnTo>
                    <a:pt x="41" y="68"/>
                  </a:lnTo>
                  <a:lnTo>
                    <a:pt x="42" y="67"/>
                  </a:lnTo>
                  <a:lnTo>
                    <a:pt x="42" y="64"/>
                  </a:lnTo>
                  <a:lnTo>
                    <a:pt x="42" y="63"/>
                  </a:lnTo>
                  <a:close/>
                </a:path>
              </a:pathLst>
            </a:custGeom>
            <a:solidFill>
              <a:srgbClr val="000000"/>
            </a:solidFill>
            <a:ln w="9525">
              <a:noFill/>
              <a:round/>
              <a:headEnd/>
              <a:tailEnd/>
            </a:ln>
          </p:spPr>
          <p:txBody>
            <a:bodyPr/>
            <a:lstStyle/>
            <a:p>
              <a:endParaRPr lang="he-IL"/>
            </a:p>
          </p:txBody>
        </p:sp>
        <p:sp>
          <p:nvSpPr>
            <p:cNvPr id="81" name="Freeform 88"/>
            <p:cNvSpPr>
              <a:spLocks/>
            </p:cNvSpPr>
            <p:nvPr/>
          </p:nvSpPr>
          <p:spPr bwMode="auto">
            <a:xfrm>
              <a:off x="1862" y="3379"/>
              <a:ext cx="40" cy="62"/>
            </a:xfrm>
            <a:custGeom>
              <a:avLst/>
              <a:gdLst>
                <a:gd name="T0" fmla="*/ 66 w 81"/>
                <a:gd name="T1" fmla="*/ 120 h 123"/>
                <a:gd name="T2" fmla="*/ 70 w 81"/>
                <a:gd name="T3" fmla="*/ 108 h 123"/>
                <a:gd name="T4" fmla="*/ 75 w 81"/>
                <a:gd name="T5" fmla="*/ 97 h 123"/>
                <a:gd name="T6" fmla="*/ 79 w 81"/>
                <a:gd name="T7" fmla="*/ 87 h 123"/>
                <a:gd name="T8" fmla="*/ 81 w 81"/>
                <a:gd name="T9" fmla="*/ 75 h 123"/>
                <a:gd name="T10" fmla="*/ 78 w 81"/>
                <a:gd name="T11" fmla="*/ 62 h 123"/>
                <a:gd name="T12" fmla="*/ 72 w 81"/>
                <a:gd name="T13" fmla="*/ 52 h 123"/>
                <a:gd name="T14" fmla="*/ 65 w 81"/>
                <a:gd name="T15" fmla="*/ 41 h 123"/>
                <a:gd name="T16" fmla="*/ 57 w 81"/>
                <a:gd name="T17" fmla="*/ 31 h 123"/>
                <a:gd name="T18" fmla="*/ 53 w 81"/>
                <a:gd name="T19" fmla="*/ 26 h 123"/>
                <a:gd name="T20" fmla="*/ 48 w 81"/>
                <a:gd name="T21" fmla="*/ 23 h 123"/>
                <a:gd name="T22" fmla="*/ 42 w 81"/>
                <a:gd name="T23" fmla="*/ 21 h 123"/>
                <a:gd name="T24" fmla="*/ 36 w 81"/>
                <a:gd name="T25" fmla="*/ 19 h 123"/>
                <a:gd name="T26" fmla="*/ 31 w 81"/>
                <a:gd name="T27" fmla="*/ 18 h 123"/>
                <a:gd name="T28" fmla="*/ 26 w 81"/>
                <a:gd name="T29" fmla="*/ 15 h 123"/>
                <a:gd name="T30" fmla="*/ 21 w 81"/>
                <a:gd name="T31" fmla="*/ 12 h 123"/>
                <a:gd name="T32" fmla="*/ 18 w 81"/>
                <a:gd name="T33" fmla="*/ 6 h 123"/>
                <a:gd name="T34" fmla="*/ 17 w 81"/>
                <a:gd name="T35" fmla="*/ 4 h 123"/>
                <a:gd name="T36" fmla="*/ 14 w 81"/>
                <a:gd name="T37" fmla="*/ 1 h 123"/>
                <a:gd name="T38" fmla="*/ 10 w 81"/>
                <a:gd name="T39" fmla="*/ 0 h 123"/>
                <a:gd name="T40" fmla="*/ 6 w 81"/>
                <a:gd name="T41" fmla="*/ 0 h 123"/>
                <a:gd name="T42" fmla="*/ 3 w 81"/>
                <a:gd name="T43" fmla="*/ 1 h 123"/>
                <a:gd name="T44" fmla="*/ 1 w 81"/>
                <a:gd name="T45" fmla="*/ 4 h 123"/>
                <a:gd name="T46" fmla="*/ 0 w 81"/>
                <a:gd name="T47" fmla="*/ 8 h 123"/>
                <a:gd name="T48" fmla="*/ 0 w 81"/>
                <a:gd name="T49" fmla="*/ 12 h 123"/>
                <a:gd name="T50" fmla="*/ 1 w 81"/>
                <a:gd name="T51" fmla="*/ 15 h 123"/>
                <a:gd name="T52" fmla="*/ 3 w 81"/>
                <a:gd name="T53" fmla="*/ 19 h 123"/>
                <a:gd name="T54" fmla="*/ 4 w 81"/>
                <a:gd name="T55" fmla="*/ 23 h 123"/>
                <a:gd name="T56" fmla="*/ 5 w 81"/>
                <a:gd name="T57" fmla="*/ 25 h 123"/>
                <a:gd name="T58" fmla="*/ 16 w 81"/>
                <a:gd name="T59" fmla="*/ 28 h 123"/>
                <a:gd name="T60" fmla="*/ 25 w 81"/>
                <a:gd name="T61" fmla="*/ 34 h 123"/>
                <a:gd name="T62" fmla="*/ 35 w 81"/>
                <a:gd name="T63" fmla="*/ 39 h 123"/>
                <a:gd name="T64" fmla="*/ 44 w 81"/>
                <a:gd name="T65" fmla="*/ 45 h 123"/>
                <a:gd name="T66" fmla="*/ 52 w 81"/>
                <a:gd name="T67" fmla="*/ 52 h 123"/>
                <a:gd name="T68" fmla="*/ 57 w 81"/>
                <a:gd name="T69" fmla="*/ 60 h 123"/>
                <a:gd name="T70" fmla="*/ 62 w 81"/>
                <a:gd name="T71" fmla="*/ 70 h 123"/>
                <a:gd name="T72" fmla="*/ 64 w 81"/>
                <a:gd name="T73" fmla="*/ 81 h 123"/>
                <a:gd name="T74" fmla="*/ 64 w 81"/>
                <a:gd name="T75" fmla="*/ 88 h 123"/>
                <a:gd name="T76" fmla="*/ 61 w 81"/>
                <a:gd name="T77" fmla="*/ 97 h 123"/>
                <a:gd name="T78" fmla="*/ 59 w 81"/>
                <a:gd name="T79" fmla="*/ 108 h 123"/>
                <a:gd name="T80" fmla="*/ 57 w 81"/>
                <a:gd name="T81" fmla="*/ 117 h 123"/>
                <a:gd name="T82" fmla="*/ 57 w 81"/>
                <a:gd name="T83" fmla="*/ 118 h 123"/>
                <a:gd name="T84" fmla="*/ 57 w 81"/>
                <a:gd name="T85" fmla="*/ 121 h 123"/>
                <a:gd name="T86" fmla="*/ 59 w 81"/>
                <a:gd name="T87" fmla="*/ 122 h 123"/>
                <a:gd name="T88" fmla="*/ 61 w 81"/>
                <a:gd name="T89" fmla="*/ 123 h 123"/>
                <a:gd name="T90" fmla="*/ 62 w 81"/>
                <a:gd name="T91" fmla="*/ 123 h 123"/>
                <a:gd name="T92" fmla="*/ 65 w 81"/>
                <a:gd name="T93" fmla="*/ 122 h 123"/>
                <a:gd name="T94" fmla="*/ 66 w 81"/>
                <a:gd name="T95" fmla="*/ 121 h 123"/>
                <a:gd name="T96" fmla="*/ 66 w 81"/>
                <a:gd name="T97" fmla="*/ 120 h 123"/>
                <a:gd name="T98" fmla="*/ 66 w 81"/>
                <a:gd name="T99" fmla="*/ 120 h 12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1"/>
                <a:gd name="T151" fmla="*/ 0 h 123"/>
                <a:gd name="T152" fmla="*/ 81 w 81"/>
                <a:gd name="T153" fmla="*/ 123 h 12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1" h="123">
                  <a:moveTo>
                    <a:pt x="66" y="120"/>
                  </a:moveTo>
                  <a:lnTo>
                    <a:pt x="70" y="108"/>
                  </a:lnTo>
                  <a:lnTo>
                    <a:pt x="75" y="97"/>
                  </a:lnTo>
                  <a:lnTo>
                    <a:pt x="79" y="87"/>
                  </a:lnTo>
                  <a:lnTo>
                    <a:pt x="81" y="75"/>
                  </a:lnTo>
                  <a:lnTo>
                    <a:pt x="78" y="62"/>
                  </a:lnTo>
                  <a:lnTo>
                    <a:pt x="72" y="52"/>
                  </a:lnTo>
                  <a:lnTo>
                    <a:pt x="65" y="41"/>
                  </a:lnTo>
                  <a:lnTo>
                    <a:pt x="57" y="31"/>
                  </a:lnTo>
                  <a:lnTo>
                    <a:pt x="53" y="26"/>
                  </a:lnTo>
                  <a:lnTo>
                    <a:pt x="48" y="23"/>
                  </a:lnTo>
                  <a:lnTo>
                    <a:pt x="42" y="21"/>
                  </a:lnTo>
                  <a:lnTo>
                    <a:pt x="36" y="19"/>
                  </a:lnTo>
                  <a:lnTo>
                    <a:pt x="31" y="18"/>
                  </a:lnTo>
                  <a:lnTo>
                    <a:pt x="26" y="15"/>
                  </a:lnTo>
                  <a:lnTo>
                    <a:pt x="21" y="12"/>
                  </a:lnTo>
                  <a:lnTo>
                    <a:pt x="18" y="6"/>
                  </a:lnTo>
                  <a:lnTo>
                    <a:pt x="17" y="4"/>
                  </a:lnTo>
                  <a:lnTo>
                    <a:pt x="14" y="1"/>
                  </a:lnTo>
                  <a:lnTo>
                    <a:pt x="10" y="0"/>
                  </a:lnTo>
                  <a:lnTo>
                    <a:pt x="6" y="0"/>
                  </a:lnTo>
                  <a:lnTo>
                    <a:pt x="3" y="1"/>
                  </a:lnTo>
                  <a:lnTo>
                    <a:pt x="1" y="4"/>
                  </a:lnTo>
                  <a:lnTo>
                    <a:pt x="0" y="8"/>
                  </a:lnTo>
                  <a:lnTo>
                    <a:pt x="0" y="12"/>
                  </a:lnTo>
                  <a:lnTo>
                    <a:pt x="1" y="15"/>
                  </a:lnTo>
                  <a:lnTo>
                    <a:pt x="3" y="19"/>
                  </a:lnTo>
                  <a:lnTo>
                    <a:pt x="4" y="23"/>
                  </a:lnTo>
                  <a:lnTo>
                    <a:pt x="5" y="25"/>
                  </a:lnTo>
                  <a:lnTo>
                    <a:pt x="16" y="28"/>
                  </a:lnTo>
                  <a:lnTo>
                    <a:pt x="25" y="34"/>
                  </a:lnTo>
                  <a:lnTo>
                    <a:pt x="35" y="39"/>
                  </a:lnTo>
                  <a:lnTo>
                    <a:pt x="44" y="45"/>
                  </a:lnTo>
                  <a:lnTo>
                    <a:pt x="52" y="52"/>
                  </a:lnTo>
                  <a:lnTo>
                    <a:pt x="57" y="60"/>
                  </a:lnTo>
                  <a:lnTo>
                    <a:pt x="62" y="70"/>
                  </a:lnTo>
                  <a:lnTo>
                    <a:pt x="64" y="81"/>
                  </a:lnTo>
                  <a:lnTo>
                    <a:pt x="64" y="88"/>
                  </a:lnTo>
                  <a:lnTo>
                    <a:pt x="61" y="97"/>
                  </a:lnTo>
                  <a:lnTo>
                    <a:pt x="59" y="108"/>
                  </a:lnTo>
                  <a:lnTo>
                    <a:pt x="57" y="117"/>
                  </a:lnTo>
                  <a:lnTo>
                    <a:pt x="57" y="118"/>
                  </a:lnTo>
                  <a:lnTo>
                    <a:pt x="57" y="121"/>
                  </a:lnTo>
                  <a:lnTo>
                    <a:pt x="59" y="122"/>
                  </a:lnTo>
                  <a:lnTo>
                    <a:pt x="61" y="123"/>
                  </a:lnTo>
                  <a:lnTo>
                    <a:pt x="62" y="123"/>
                  </a:lnTo>
                  <a:lnTo>
                    <a:pt x="65" y="122"/>
                  </a:lnTo>
                  <a:lnTo>
                    <a:pt x="66" y="121"/>
                  </a:lnTo>
                  <a:lnTo>
                    <a:pt x="66" y="120"/>
                  </a:lnTo>
                  <a:close/>
                </a:path>
              </a:pathLst>
            </a:custGeom>
            <a:solidFill>
              <a:srgbClr val="000000"/>
            </a:solidFill>
            <a:ln w="9525">
              <a:noFill/>
              <a:round/>
              <a:headEnd/>
              <a:tailEnd/>
            </a:ln>
          </p:spPr>
          <p:txBody>
            <a:bodyPr/>
            <a:lstStyle/>
            <a:p>
              <a:endParaRPr lang="he-IL"/>
            </a:p>
          </p:txBody>
        </p:sp>
        <p:sp>
          <p:nvSpPr>
            <p:cNvPr id="82" name="Freeform 89"/>
            <p:cNvSpPr>
              <a:spLocks/>
            </p:cNvSpPr>
            <p:nvPr/>
          </p:nvSpPr>
          <p:spPr bwMode="auto">
            <a:xfrm>
              <a:off x="1833" y="3155"/>
              <a:ext cx="69" cy="109"/>
            </a:xfrm>
            <a:custGeom>
              <a:avLst/>
              <a:gdLst>
                <a:gd name="T0" fmla="*/ 9 w 136"/>
                <a:gd name="T1" fmla="*/ 214 h 217"/>
                <a:gd name="T2" fmla="*/ 18 w 136"/>
                <a:gd name="T3" fmla="*/ 198 h 217"/>
                <a:gd name="T4" fmla="*/ 30 w 136"/>
                <a:gd name="T5" fmla="*/ 185 h 217"/>
                <a:gd name="T6" fmla="*/ 45 w 136"/>
                <a:gd name="T7" fmla="*/ 174 h 217"/>
                <a:gd name="T8" fmla="*/ 61 w 136"/>
                <a:gd name="T9" fmla="*/ 166 h 217"/>
                <a:gd name="T10" fmla="*/ 78 w 136"/>
                <a:gd name="T11" fmla="*/ 159 h 217"/>
                <a:gd name="T12" fmla="*/ 96 w 136"/>
                <a:gd name="T13" fmla="*/ 149 h 217"/>
                <a:gd name="T14" fmla="*/ 112 w 136"/>
                <a:gd name="T15" fmla="*/ 140 h 217"/>
                <a:gd name="T16" fmla="*/ 127 w 136"/>
                <a:gd name="T17" fmla="*/ 130 h 217"/>
                <a:gd name="T18" fmla="*/ 134 w 136"/>
                <a:gd name="T19" fmla="*/ 122 h 217"/>
                <a:gd name="T20" fmla="*/ 136 w 136"/>
                <a:gd name="T21" fmla="*/ 114 h 217"/>
                <a:gd name="T22" fmla="*/ 136 w 136"/>
                <a:gd name="T23" fmla="*/ 106 h 217"/>
                <a:gd name="T24" fmla="*/ 134 w 136"/>
                <a:gd name="T25" fmla="*/ 99 h 217"/>
                <a:gd name="T26" fmla="*/ 129 w 136"/>
                <a:gd name="T27" fmla="*/ 91 h 217"/>
                <a:gd name="T28" fmla="*/ 123 w 136"/>
                <a:gd name="T29" fmla="*/ 83 h 217"/>
                <a:gd name="T30" fmla="*/ 117 w 136"/>
                <a:gd name="T31" fmla="*/ 76 h 217"/>
                <a:gd name="T32" fmla="*/ 110 w 136"/>
                <a:gd name="T33" fmla="*/ 70 h 217"/>
                <a:gd name="T34" fmla="*/ 103 w 136"/>
                <a:gd name="T35" fmla="*/ 56 h 217"/>
                <a:gd name="T36" fmla="*/ 104 w 136"/>
                <a:gd name="T37" fmla="*/ 40 h 217"/>
                <a:gd name="T38" fmla="*/ 108 w 136"/>
                <a:gd name="T39" fmla="*/ 24 h 217"/>
                <a:gd name="T40" fmla="*/ 109 w 136"/>
                <a:gd name="T41" fmla="*/ 9 h 217"/>
                <a:gd name="T42" fmla="*/ 109 w 136"/>
                <a:gd name="T43" fmla="*/ 6 h 217"/>
                <a:gd name="T44" fmla="*/ 108 w 136"/>
                <a:gd name="T45" fmla="*/ 4 h 217"/>
                <a:gd name="T46" fmla="*/ 105 w 136"/>
                <a:gd name="T47" fmla="*/ 1 h 217"/>
                <a:gd name="T48" fmla="*/ 103 w 136"/>
                <a:gd name="T49" fmla="*/ 0 h 217"/>
                <a:gd name="T50" fmla="*/ 100 w 136"/>
                <a:gd name="T51" fmla="*/ 0 h 217"/>
                <a:gd name="T52" fmla="*/ 97 w 136"/>
                <a:gd name="T53" fmla="*/ 1 h 217"/>
                <a:gd name="T54" fmla="*/ 96 w 136"/>
                <a:gd name="T55" fmla="*/ 4 h 217"/>
                <a:gd name="T56" fmla="*/ 95 w 136"/>
                <a:gd name="T57" fmla="*/ 6 h 217"/>
                <a:gd name="T58" fmla="*/ 91 w 136"/>
                <a:gd name="T59" fmla="*/ 19 h 217"/>
                <a:gd name="T60" fmla="*/ 89 w 136"/>
                <a:gd name="T61" fmla="*/ 34 h 217"/>
                <a:gd name="T62" fmla="*/ 89 w 136"/>
                <a:gd name="T63" fmla="*/ 47 h 217"/>
                <a:gd name="T64" fmla="*/ 91 w 136"/>
                <a:gd name="T65" fmla="*/ 60 h 217"/>
                <a:gd name="T66" fmla="*/ 96 w 136"/>
                <a:gd name="T67" fmla="*/ 73 h 217"/>
                <a:gd name="T68" fmla="*/ 103 w 136"/>
                <a:gd name="T69" fmla="*/ 84 h 217"/>
                <a:gd name="T70" fmla="*/ 112 w 136"/>
                <a:gd name="T71" fmla="*/ 95 h 217"/>
                <a:gd name="T72" fmla="*/ 122 w 136"/>
                <a:gd name="T73" fmla="*/ 105 h 217"/>
                <a:gd name="T74" fmla="*/ 122 w 136"/>
                <a:gd name="T75" fmla="*/ 106 h 217"/>
                <a:gd name="T76" fmla="*/ 122 w 136"/>
                <a:gd name="T77" fmla="*/ 110 h 217"/>
                <a:gd name="T78" fmla="*/ 121 w 136"/>
                <a:gd name="T79" fmla="*/ 113 h 217"/>
                <a:gd name="T80" fmla="*/ 119 w 136"/>
                <a:gd name="T81" fmla="*/ 116 h 217"/>
                <a:gd name="T82" fmla="*/ 105 w 136"/>
                <a:gd name="T83" fmla="*/ 129 h 217"/>
                <a:gd name="T84" fmla="*/ 88 w 136"/>
                <a:gd name="T85" fmla="*/ 139 h 217"/>
                <a:gd name="T86" fmla="*/ 71 w 136"/>
                <a:gd name="T87" fmla="*/ 148 h 217"/>
                <a:gd name="T88" fmla="*/ 53 w 136"/>
                <a:gd name="T89" fmla="*/ 157 h 217"/>
                <a:gd name="T90" fmla="*/ 36 w 136"/>
                <a:gd name="T91" fmla="*/ 168 h 217"/>
                <a:gd name="T92" fmla="*/ 20 w 136"/>
                <a:gd name="T93" fmla="*/ 178 h 217"/>
                <a:gd name="T94" fmla="*/ 9 w 136"/>
                <a:gd name="T95" fmla="*/ 192 h 217"/>
                <a:gd name="T96" fmla="*/ 0 w 136"/>
                <a:gd name="T97" fmla="*/ 211 h 217"/>
                <a:gd name="T98" fmla="*/ 0 w 136"/>
                <a:gd name="T99" fmla="*/ 212 h 217"/>
                <a:gd name="T100" fmla="*/ 0 w 136"/>
                <a:gd name="T101" fmla="*/ 214 h 217"/>
                <a:gd name="T102" fmla="*/ 1 w 136"/>
                <a:gd name="T103" fmla="*/ 216 h 217"/>
                <a:gd name="T104" fmla="*/ 2 w 136"/>
                <a:gd name="T105" fmla="*/ 217 h 217"/>
                <a:gd name="T106" fmla="*/ 3 w 136"/>
                <a:gd name="T107" fmla="*/ 217 h 217"/>
                <a:gd name="T108" fmla="*/ 6 w 136"/>
                <a:gd name="T109" fmla="*/ 217 h 217"/>
                <a:gd name="T110" fmla="*/ 7 w 136"/>
                <a:gd name="T111" fmla="*/ 216 h 217"/>
                <a:gd name="T112" fmla="*/ 9 w 136"/>
                <a:gd name="T113" fmla="*/ 214 h 217"/>
                <a:gd name="T114" fmla="*/ 9 w 136"/>
                <a:gd name="T115" fmla="*/ 214 h 21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6"/>
                <a:gd name="T175" fmla="*/ 0 h 217"/>
                <a:gd name="T176" fmla="*/ 136 w 136"/>
                <a:gd name="T177" fmla="*/ 217 h 21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6" h="217">
                  <a:moveTo>
                    <a:pt x="9" y="214"/>
                  </a:moveTo>
                  <a:lnTo>
                    <a:pt x="18" y="198"/>
                  </a:lnTo>
                  <a:lnTo>
                    <a:pt x="30" y="185"/>
                  </a:lnTo>
                  <a:lnTo>
                    <a:pt x="45" y="174"/>
                  </a:lnTo>
                  <a:lnTo>
                    <a:pt x="61" y="166"/>
                  </a:lnTo>
                  <a:lnTo>
                    <a:pt x="78" y="159"/>
                  </a:lnTo>
                  <a:lnTo>
                    <a:pt x="96" y="149"/>
                  </a:lnTo>
                  <a:lnTo>
                    <a:pt x="112" y="140"/>
                  </a:lnTo>
                  <a:lnTo>
                    <a:pt x="127" y="130"/>
                  </a:lnTo>
                  <a:lnTo>
                    <a:pt x="134" y="122"/>
                  </a:lnTo>
                  <a:lnTo>
                    <a:pt x="136" y="114"/>
                  </a:lnTo>
                  <a:lnTo>
                    <a:pt x="136" y="106"/>
                  </a:lnTo>
                  <a:lnTo>
                    <a:pt x="134" y="99"/>
                  </a:lnTo>
                  <a:lnTo>
                    <a:pt x="129" y="91"/>
                  </a:lnTo>
                  <a:lnTo>
                    <a:pt x="123" y="83"/>
                  </a:lnTo>
                  <a:lnTo>
                    <a:pt x="117" y="76"/>
                  </a:lnTo>
                  <a:lnTo>
                    <a:pt x="110" y="70"/>
                  </a:lnTo>
                  <a:lnTo>
                    <a:pt x="103" y="56"/>
                  </a:lnTo>
                  <a:lnTo>
                    <a:pt x="104" y="40"/>
                  </a:lnTo>
                  <a:lnTo>
                    <a:pt x="108" y="24"/>
                  </a:lnTo>
                  <a:lnTo>
                    <a:pt x="109" y="9"/>
                  </a:lnTo>
                  <a:lnTo>
                    <a:pt x="109" y="6"/>
                  </a:lnTo>
                  <a:lnTo>
                    <a:pt x="108" y="4"/>
                  </a:lnTo>
                  <a:lnTo>
                    <a:pt x="105" y="1"/>
                  </a:lnTo>
                  <a:lnTo>
                    <a:pt x="103" y="0"/>
                  </a:lnTo>
                  <a:lnTo>
                    <a:pt x="100" y="0"/>
                  </a:lnTo>
                  <a:lnTo>
                    <a:pt x="97" y="1"/>
                  </a:lnTo>
                  <a:lnTo>
                    <a:pt x="96" y="4"/>
                  </a:lnTo>
                  <a:lnTo>
                    <a:pt x="95" y="6"/>
                  </a:lnTo>
                  <a:lnTo>
                    <a:pt x="91" y="19"/>
                  </a:lnTo>
                  <a:lnTo>
                    <a:pt x="89" y="34"/>
                  </a:lnTo>
                  <a:lnTo>
                    <a:pt x="89" y="47"/>
                  </a:lnTo>
                  <a:lnTo>
                    <a:pt x="91" y="60"/>
                  </a:lnTo>
                  <a:lnTo>
                    <a:pt x="96" y="73"/>
                  </a:lnTo>
                  <a:lnTo>
                    <a:pt x="103" y="84"/>
                  </a:lnTo>
                  <a:lnTo>
                    <a:pt x="112" y="95"/>
                  </a:lnTo>
                  <a:lnTo>
                    <a:pt x="122" y="105"/>
                  </a:lnTo>
                  <a:lnTo>
                    <a:pt x="122" y="106"/>
                  </a:lnTo>
                  <a:lnTo>
                    <a:pt x="122" y="110"/>
                  </a:lnTo>
                  <a:lnTo>
                    <a:pt x="121" y="113"/>
                  </a:lnTo>
                  <a:lnTo>
                    <a:pt x="119" y="116"/>
                  </a:lnTo>
                  <a:lnTo>
                    <a:pt x="105" y="129"/>
                  </a:lnTo>
                  <a:lnTo>
                    <a:pt x="88" y="139"/>
                  </a:lnTo>
                  <a:lnTo>
                    <a:pt x="71" y="148"/>
                  </a:lnTo>
                  <a:lnTo>
                    <a:pt x="53" y="157"/>
                  </a:lnTo>
                  <a:lnTo>
                    <a:pt x="36" y="168"/>
                  </a:lnTo>
                  <a:lnTo>
                    <a:pt x="20" y="178"/>
                  </a:lnTo>
                  <a:lnTo>
                    <a:pt x="9" y="192"/>
                  </a:lnTo>
                  <a:lnTo>
                    <a:pt x="0" y="211"/>
                  </a:lnTo>
                  <a:lnTo>
                    <a:pt x="0" y="212"/>
                  </a:lnTo>
                  <a:lnTo>
                    <a:pt x="0" y="214"/>
                  </a:lnTo>
                  <a:lnTo>
                    <a:pt x="1" y="216"/>
                  </a:lnTo>
                  <a:lnTo>
                    <a:pt x="2" y="217"/>
                  </a:lnTo>
                  <a:lnTo>
                    <a:pt x="3" y="217"/>
                  </a:lnTo>
                  <a:lnTo>
                    <a:pt x="6" y="217"/>
                  </a:lnTo>
                  <a:lnTo>
                    <a:pt x="7" y="216"/>
                  </a:lnTo>
                  <a:lnTo>
                    <a:pt x="9" y="214"/>
                  </a:lnTo>
                  <a:close/>
                </a:path>
              </a:pathLst>
            </a:custGeom>
            <a:solidFill>
              <a:srgbClr val="000000"/>
            </a:solidFill>
            <a:ln w="9525">
              <a:noFill/>
              <a:round/>
              <a:headEnd/>
              <a:tailEnd/>
            </a:ln>
          </p:spPr>
          <p:txBody>
            <a:bodyPr/>
            <a:lstStyle/>
            <a:p>
              <a:endParaRPr lang="he-IL"/>
            </a:p>
          </p:txBody>
        </p:sp>
        <p:sp>
          <p:nvSpPr>
            <p:cNvPr id="83" name="Freeform 90"/>
            <p:cNvSpPr>
              <a:spLocks/>
            </p:cNvSpPr>
            <p:nvPr/>
          </p:nvSpPr>
          <p:spPr bwMode="auto">
            <a:xfrm>
              <a:off x="1902" y="3090"/>
              <a:ext cx="87" cy="36"/>
            </a:xfrm>
            <a:custGeom>
              <a:avLst/>
              <a:gdLst>
                <a:gd name="T0" fmla="*/ 10 w 175"/>
                <a:gd name="T1" fmla="*/ 69 h 73"/>
                <a:gd name="T2" fmla="*/ 12 w 175"/>
                <a:gd name="T3" fmla="*/ 56 h 73"/>
                <a:gd name="T4" fmla="*/ 17 w 175"/>
                <a:gd name="T5" fmla="*/ 46 h 73"/>
                <a:gd name="T6" fmla="*/ 25 w 175"/>
                <a:gd name="T7" fmla="*/ 37 h 73"/>
                <a:gd name="T8" fmla="*/ 34 w 175"/>
                <a:gd name="T9" fmla="*/ 29 h 73"/>
                <a:gd name="T10" fmla="*/ 46 w 175"/>
                <a:gd name="T11" fmla="*/ 25 h 73"/>
                <a:gd name="T12" fmla="*/ 58 w 175"/>
                <a:gd name="T13" fmla="*/ 21 h 73"/>
                <a:gd name="T14" fmla="*/ 71 w 175"/>
                <a:gd name="T15" fmla="*/ 20 h 73"/>
                <a:gd name="T16" fmla="*/ 82 w 175"/>
                <a:gd name="T17" fmla="*/ 21 h 73"/>
                <a:gd name="T18" fmla="*/ 94 w 175"/>
                <a:gd name="T19" fmla="*/ 24 h 73"/>
                <a:gd name="T20" fmla="*/ 107 w 175"/>
                <a:gd name="T21" fmla="*/ 28 h 73"/>
                <a:gd name="T22" fmla="*/ 120 w 175"/>
                <a:gd name="T23" fmla="*/ 30 h 73"/>
                <a:gd name="T24" fmla="*/ 133 w 175"/>
                <a:gd name="T25" fmla="*/ 32 h 73"/>
                <a:gd name="T26" fmla="*/ 145 w 175"/>
                <a:gd name="T27" fmla="*/ 32 h 73"/>
                <a:gd name="T28" fmla="*/ 157 w 175"/>
                <a:gd name="T29" fmla="*/ 29 h 73"/>
                <a:gd name="T30" fmla="*/ 166 w 175"/>
                <a:gd name="T31" fmla="*/ 23 h 73"/>
                <a:gd name="T32" fmla="*/ 174 w 175"/>
                <a:gd name="T33" fmla="*/ 11 h 73"/>
                <a:gd name="T34" fmla="*/ 175 w 175"/>
                <a:gd name="T35" fmla="*/ 8 h 73"/>
                <a:gd name="T36" fmla="*/ 175 w 175"/>
                <a:gd name="T37" fmla="*/ 6 h 73"/>
                <a:gd name="T38" fmla="*/ 174 w 175"/>
                <a:gd name="T39" fmla="*/ 3 h 73"/>
                <a:gd name="T40" fmla="*/ 172 w 175"/>
                <a:gd name="T41" fmla="*/ 2 h 73"/>
                <a:gd name="T42" fmla="*/ 170 w 175"/>
                <a:gd name="T43" fmla="*/ 0 h 73"/>
                <a:gd name="T44" fmla="*/ 168 w 175"/>
                <a:gd name="T45" fmla="*/ 0 h 73"/>
                <a:gd name="T46" fmla="*/ 166 w 175"/>
                <a:gd name="T47" fmla="*/ 2 h 73"/>
                <a:gd name="T48" fmla="*/ 163 w 175"/>
                <a:gd name="T49" fmla="*/ 3 h 73"/>
                <a:gd name="T50" fmla="*/ 161 w 175"/>
                <a:gd name="T51" fmla="*/ 8 h 73"/>
                <a:gd name="T52" fmla="*/ 157 w 175"/>
                <a:gd name="T53" fmla="*/ 14 h 73"/>
                <a:gd name="T54" fmla="*/ 152 w 175"/>
                <a:gd name="T55" fmla="*/ 17 h 73"/>
                <a:gd name="T56" fmla="*/ 146 w 175"/>
                <a:gd name="T57" fmla="*/ 20 h 73"/>
                <a:gd name="T58" fmla="*/ 140 w 175"/>
                <a:gd name="T59" fmla="*/ 21 h 73"/>
                <a:gd name="T60" fmla="*/ 135 w 175"/>
                <a:gd name="T61" fmla="*/ 21 h 73"/>
                <a:gd name="T62" fmla="*/ 128 w 175"/>
                <a:gd name="T63" fmla="*/ 20 h 73"/>
                <a:gd name="T64" fmla="*/ 123 w 175"/>
                <a:gd name="T65" fmla="*/ 19 h 73"/>
                <a:gd name="T66" fmla="*/ 105 w 175"/>
                <a:gd name="T67" fmla="*/ 12 h 73"/>
                <a:gd name="T68" fmla="*/ 85 w 175"/>
                <a:gd name="T69" fmla="*/ 10 h 73"/>
                <a:gd name="T70" fmla="*/ 66 w 175"/>
                <a:gd name="T71" fmla="*/ 11 h 73"/>
                <a:gd name="T72" fmla="*/ 46 w 175"/>
                <a:gd name="T73" fmla="*/ 14 h 73"/>
                <a:gd name="T74" fmla="*/ 29 w 175"/>
                <a:gd name="T75" fmla="*/ 21 h 73"/>
                <a:gd name="T76" fmla="*/ 15 w 175"/>
                <a:gd name="T77" fmla="*/ 33 h 73"/>
                <a:gd name="T78" fmla="*/ 4 w 175"/>
                <a:gd name="T79" fmla="*/ 47 h 73"/>
                <a:gd name="T80" fmla="*/ 0 w 175"/>
                <a:gd name="T81" fmla="*/ 67 h 73"/>
                <a:gd name="T82" fmla="*/ 0 w 175"/>
                <a:gd name="T83" fmla="*/ 68 h 73"/>
                <a:gd name="T84" fmla="*/ 0 w 175"/>
                <a:gd name="T85" fmla="*/ 71 h 73"/>
                <a:gd name="T86" fmla="*/ 3 w 175"/>
                <a:gd name="T87" fmla="*/ 72 h 73"/>
                <a:gd name="T88" fmla="*/ 4 w 175"/>
                <a:gd name="T89" fmla="*/ 73 h 73"/>
                <a:gd name="T90" fmla="*/ 6 w 175"/>
                <a:gd name="T91" fmla="*/ 73 h 73"/>
                <a:gd name="T92" fmla="*/ 8 w 175"/>
                <a:gd name="T93" fmla="*/ 72 h 73"/>
                <a:gd name="T94" fmla="*/ 10 w 175"/>
                <a:gd name="T95" fmla="*/ 71 h 73"/>
                <a:gd name="T96" fmla="*/ 10 w 175"/>
                <a:gd name="T97" fmla="*/ 69 h 73"/>
                <a:gd name="T98" fmla="*/ 10 w 175"/>
                <a:gd name="T99" fmla="*/ 69 h 7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75"/>
                <a:gd name="T151" fmla="*/ 0 h 73"/>
                <a:gd name="T152" fmla="*/ 175 w 175"/>
                <a:gd name="T153" fmla="*/ 73 h 7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75" h="73">
                  <a:moveTo>
                    <a:pt x="10" y="69"/>
                  </a:moveTo>
                  <a:lnTo>
                    <a:pt x="12" y="56"/>
                  </a:lnTo>
                  <a:lnTo>
                    <a:pt x="17" y="46"/>
                  </a:lnTo>
                  <a:lnTo>
                    <a:pt x="25" y="37"/>
                  </a:lnTo>
                  <a:lnTo>
                    <a:pt x="34" y="29"/>
                  </a:lnTo>
                  <a:lnTo>
                    <a:pt x="46" y="25"/>
                  </a:lnTo>
                  <a:lnTo>
                    <a:pt x="58" y="21"/>
                  </a:lnTo>
                  <a:lnTo>
                    <a:pt x="71" y="20"/>
                  </a:lnTo>
                  <a:lnTo>
                    <a:pt x="82" y="21"/>
                  </a:lnTo>
                  <a:lnTo>
                    <a:pt x="94" y="24"/>
                  </a:lnTo>
                  <a:lnTo>
                    <a:pt x="107" y="28"/>
                  </a:lnTo>
                  <a:lnTo>
                    <a:pt x="120" y="30"/>
                  </a:lnTo>
                  <a:lnTo>
                    <a:pt x="133" y="32"/>
                  </a:lnTo>
                  <a:lnTo>
                    <a:pt x="145" y="32"/>
                  </a:lnTo>
                  <a:lnTo>
                    <a:pt x="157" y="29"/>
                  </a:lnTo>
                  <a:lnTo>
                    <a:pt x="166" y="23"/>
                  </a:lnTo>
                  <a:lnTo>
                    <a:pt x="174" y="11"/>
                  </a:lnTo>
                  <a:lnTo>
                    <a:pt x="175" y="8"/>
                  </a:lnTo>
                  <a:lnTo>
                    <a:pt x="175" y="6"/>
                  </a:lnTo>
                  <a:lnTo>
                    <a:pt x="174" y="3"/>
                  </a:lnTo>
                  <a:lnTo>
                    <a:pt x="172" y="2"/>
                  </a:lnTo>
                  <a:lnTo>
                    <a:pt x="170" y="0"/>
                  </a:lnTo>
                  <a:lnTo>
                    <a:pt x="168" y="0"/>
                  </a:lnTo>
                  <a:lnTo>
                    <a:pt x="166" y="2"/>
                  </a:lnTo>
                  <a:lnTo>
                    <a:pt x="163" y="3"/>
                  </a:lnTo>
                  <a:lnTo>
                    <a:pt x="161" y="8"/>
                  </a:lnTo>
                  <a:lnTo>
                    <a:pt x="157" y="14"/>
                  </a:lnTo>
                  <a:lnTo>
                    <a:pt x="152" y="17"/>
                  </a:lnTo>
                  <a:lnTo>
                    <a:pt x="146" y="20"/>
                  </a:lnTo>
                  <a:lnTo>
                    <a:pt x="140" y="21"/>
                  </a:lnTo>
                  <a:lnTo>
                    <a:pt x="135" y="21"/>
                  </a:lnTo>
                  <a:lnTo>
                    <a:pt x="128" y="20"/>
                  </a:lnTo>
                  <a:lnTo>
                    <a:pt x="123" y="19"/>
                  </a:lnTo>
                  <a:lnTo>
                    <a:pt x="105" y="12"/>
                  </a:lnTo>
                  <a:lnTo>
                    <a:pt x="85" y="10"/>
                  </a:lnTo>
                  <a:lnTo>
                    <a:pt x="66" y="11"/>
                  </a:lnTo>
                  <a:lnTo>
                    <a:pt x="46" y="14"/>
                  </a:lnTo>
                  <a:lnTo>
                    <a:pt x="29" y="21"/>
                  </a:lnTo>
                  <a:lnTo>
                    <a:pt x="15" y="33"/>
                  </a:lnTo>
                  <a:lnTo>
                    <a:pt x="4" y="47"/>
                  </a:lnTo>
                  <a:lnTo>
                    <a:pt x="0" y="67"/>
                  </a:lnTo>
                  <a:lnTo>
                    <a:pt x="0" y="68"/>
                  </a:lnTo>
                  <a:lnTo>
                    <a:pt x="0" y="71"/>
                  </a:lnTo>
                  <a:lnTo>
                    <a:pt x="3" y="72"/>
                  </a:lnTo>
                  <a:lnTo>
                    <a:pt x="4" y="73"/>
                  </a:lnTo>
                  <a:lnTo>
                    <a:pt x="6" y="73"/>
                  </a:lnTo>
                  <a:lnTo>
                    <a:pt x="8" y="72"/>
                  </a:lnTo>
                  <a:lnTo>
                    <a:pt x="10" y="71"/>
                  </a:lnTo>
                  <a:lnTo>
                    <a:pt x="10" y="69"/>
                  </a:lnTo>
                  <a:close/>
                </a:path>
              </a:pathLst>
            </a:custGeom>
            <a:solidFill>
              <a:srgbClr val="000000"/>
            </a:solidFill>
            <a:ln w="9525">
              <a:noFill/>
              <a:round/>
              <a:headEnd/>
              <a:tailEnd/>
            </a:ln>
          </p:spPr>
          <p:txBody>
            <a:bodyPr/>
            <a:lstStyle/>
            <a:p>
              <a:endParaRPr lang="he-IL"/>
            </a:p>
          </p:txBody>
        </p:sp>
        <p:sp>
          <p:nvSpPr>
            <p:cNvPr id="84" name="Freeform 91"/>
            <p:cNvSpPr>
              <a:spLocks/>
            </p:cNvSpPr>
            <p:nvPr/>
          </p:nvSpPr>
          <p:spPr bwMode="auto">
            <a:xfrm>
              <a:off x="2103" y="3090"/>
              <a:ext cx="141" cy="49"/>
            </a:xfrm>
            <a:custGeom>
              <a:avLst/>
              <a:gdLst>
                <a:gd name="T0" fmla="*/ 16 w 281"/>
                <a:gd name="T1" fmla="*/ 14 h 99"/>
                <a:gd name="T2" fmla="*/ 35 w 281"/>
                <a:gd name="T3" fmla="*/ 12 h 99"/>
                <a:gd name="T4" fmla="*/ 56 w 281"/>
                <a:gd name="T5" fmla="*/ 12 h 99"/>
                <a:gd name="T6" fmla="*/ 76 w 281"/>
                <a:gd name="T7" fmla="*/ 16 h 99"/>
                <a:gd name="T8" fmla="*/ 96 w 281"/>
                <a:gd name="T9" fmla="*/ 32 h 99"/>
                <a:gd name="T10" fmla="*/ 119 w 281"/>
                <a:gd name="T11" fmla="*/ 53 h 99"/>
                <a:gd name="T12" fmla="*/ 145 w 281"/>
                <a:gd name="T13" fmla="*/ 69 h 99"/>
                <a:gd name="T14" fmla="*/ 172 w 281"/>
                <a:gd name="T15" fmla="*/ 85 h 99"/>
                <a:gd name="T16" fmla="*/ 195 w 281"/>
                <a:gd name="T17" fmla="*/ 99 h 99"/>
                <a:gd name="T18" fmla="*/ 198 w 281"/>
                <a:gd name="T19" fmla="*/ 99 h 99"/>
                <a:gd name="T20" fmla="*/ 199 w 281"/>
                <a:gd name="T21" fmla="*/ 99 h 99"/>
                <a:gd name="T22" fmla="*/ 215 w 281"/>
                <a:gd name="T23" fmla="*/ 98 h 99"/>
                <a:gd name="T24" fmla="*/ 234 w 281"/>
                <a:gd name="T25" fmla="*/ 92 h 99"/>
                <a:gd name="T26" fmla="*/ 254 w 281"/>
                <a:gd name="T27" fmla="*/ 84 h 99"/>
                <a:gd name="T28" fmla="*/ 271 w 281"/>
                <a:gd name="T29" fmla="*/ 72 h 99"/>
                <a:gd name="T30" fmla="*/ 280 w 281"/>
                <a:gd name="T31" fmla="*/ 62 h 99"/>
                <a:gd name="T32" fmla="*/ 281 w 281"/>
                <a:gd name="T33" fmla="*/ 56 h 99"/>
                <a:gd name="T34" fmla="*/ 277 w 281"/>
                <a:gd name="T35" fmla="*/ 51 h 99"/>
                <a:gd name="T36" fmla="*/ 271 w 281"/>
                <a:gd name="T37" fmla="*/ 51 h 99"/>
                <a:gd name="T38" fmla="*/ 262 w 281"/>
                <a:gd name="T39" fmla="*/ 58 h 99"/>
                <a:gd name="T40" fmla="*/ 250 w 281"/>
                <a:gd name="T41" fmla="*/ 66 h 99"/>
                <a:gd name="T42" fmla="*/ 236 w 281"/>
                <a:gd name="T43" fmla="*/ 72 h 99"/>
                <a:gd name="T44" fmla="*/ 223 w 281"/>
                <a:gd name="T45" fmla="*/ 79 h 99"/>
                <a:gd name="T46" fmla="*/ 199 w 281"/>
                <a:gd name="T47" fmla="*/ 84 h 99"/>
                <a:gd name="T48" fmla="*/ 195 w 281"/>
                <a:gd name="T49" fmla="*/ 80 h 99"/>
                <a:gd name="T50" fmla="*/ 182 w 281"/>
                <a:gd name="T51" fmla="*/ 72 h 99"/>
                <a:gd name="T52" fmla="*/ 169 w 281"/>
                <a:gd name="T53" fmla="*/ 66 h 99"/>
                <a:gd name="T54" fmla="*/ 155 w 281"/>
                <a:gd name="T55" fmla="*/ 59 h 99"/>
                <a:gd name="T56" fmla="*/ 142 w 281"/>
                <a:gd name="T57" fmla="*/ 53 h 99"/>
                <a:gd name="T58" fmla="*/ 126 w 281"/>
                <a:gd name="T59" fmla="*/ 42 h 99"/>
                <a:gd name="T60" fmla="*/ 113 w 281"/>
                <a:gd name="T61" fmla="*/ 28 h 99"/>
                <a:gd name="T62" fmla="*/ 99 w 281"/>
                <a:gd name="T63" fmla="*/ 15 h 99"/>
                <a:gd name="T64" fmla="*/ 82 w 281"/>
                <a:gd name="T65" fmla="*/ 7 h 99"/>
                <a:gd name="T66" fmla="*/ 63 w 281"/>
                <a:gd name="T67" fmla="*/ 3 h 99"/>
                <a:gd name="T68" fmla="*/ 43 w 281"/>
                <a:gd name="T69" fmla="*/ 0 h 99"/>
                <a:gd name="T70" fmla="*/ 23 w 281"/>
                <a:gd name="T71" fmla="*/ 2 h 99"/>
                <a:gd name="T72" fmla="*/ 4 w 281"/>
                <a:gd name="T73" fmla="*/ 7 h 99"/>
                <a:gd name="T74" fmla="*/ 0 w 281"/>
                <a:gd name="T75" fmla="*/ 8 h 99"/>
                <a:gd name="T76" fmla="*/ 0 w 281"/>
                <a:gd name="T77" fmla="*/ 14 h 99"/>
                <a:gd name="T78" fmla="*/ 1 w 281"/>
                <a:gd name="T79" fmla="*/ 16 h 99"/>
                <a:gd name="T80" fmla="*/ 6 w 281"/>
                <a:gd name="T81" fmla="*/ 16 h 9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81"/>
                <a:gd name="T124" fmla="*/ 0 h 99"/>
                <a:gd name="T125" fmla="*/ 281 w 281"/>
                <a:gd name="T126" fmla="*/ 99 h 9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81" h="99">
                  <a:moveTo>
                    <a:pt x="6" y="16"/>
                  </a:moveTo>
                  <a:lnTo>
                    <a:pt x="16" y="14"/>
                  </a:lnTo>
                  <a:lnTo>
                    <a:pt x="26" y="12"/>
                  </a:lnTo>
                  <a:lnTo>
                    <a:pt x="35" y="12"/>
                  </a:lnTo>
                  <a:lnTo>
                    <a:pt x="46" y="12"/>
                  </a:lnTo>
                  <a:lnTo>
                    <a:pt x="56" y="12"/>
                  </a:lnTo>
                  <a:lnTo>
                    <a:pt x="66" y="14"/>
                  </a:lnTo>
                  <a:lnTo>
                    <a:pt x="76" y="16"/>
                  </a:lnTo>
                  <a:lnTo>
                    <a:pt x="86" y="19"/>
                  </a:lnTo>
                  <a:lnTo>
                    <a:pt x="96" y="32"/>
                  </a:lnTo>
                  <a:lnTo>
                    <a:pt x="107" y="42"/>
                  </a:lnTo>
                  <a:lnTo>
                    <a:pt x="119" y="53"/>
                  </a:lnTo>
                  <a:lnTo>
                    <a:pt x="132" y="62"/>
                  </a:lnTo>
                  <a:lnTo>
                    <a:pt x="145" y="69"/>
                  </a:lnTo>
                  <a:lnTo>
                    <a:pt x="158" y="79"/>
                  </a:lnTo>
                  <a:lnTo>
                    <a:pt x="172" y="85"/>
                  </a:lnTo>
                  <a:lnTo>
                    <a:pt x="186" y="93"/>
                  </a:lnTo>
                  <a:lnTo>
                    <a:pt x="195" y="99"/>
                  </a:lnTo>
                  <a:lnTo>
                    <a:pt x="197" y="99"/>
                  </a:lnTo>
                  <a:lnTo>
                    <a:pt x="198" y="99"/>
                  </a:lnTo>
                  <a:lnTo>
                    <a:pt x="199" y="99"/>
                  </a:lnTo>
                  <a:lnTo>
                    <a:pt x="205" y="99"/>
                  </a:lnTo>
                  <a:lnTo>
                    <a:pt x="215" y="98"/>
                  </a:lnTo>
                  <a:lnTo>
                    <a:pt x="225" y="96"/>
                  </a:lnTo>
                  <a:lnTo>
                    <a:pt x="234" y="92"/>
                  </a:lnTo>
                  <a:lnTo>
                    <a:pt x="245" y="88"/>
                  </a:lnTo>
                  <a:lnTo>
                    <a:pt x="254" y="84"/>
                  </a:lnTo>
                  <a:lnTo>
                    <a:pt x="263" y="79"/>
                  </a:lnTo>
                  <a:lnTo>
                    <a:pt x="271" y="72"/>
                  </a:lnTo>
                  <a:lnTo>
                    <a:pt x="279" y="64"/>
                  </a:lnTo>
                  <a:lnTo>
                    <a:pt x="280" y="62"/>
                  </a:lnTo>
                  <a:lnTo>
                    <a:pt x="281" y="59"/>
                  </a:lnTo>
                  <a:lnTo>
                    <a:pt x="281" y="56"/>
                  </a:lnTo>
                  <a:lnTo>
                    <a:pt x="280" y="54"/>
                  </a:lnTo>
                  <a:lnTo>
                    <a:pt x="277" y="51"/>
                  </a:lnTo>
                  <a:lnTo>
                    <a:pt x="275" y="51"/>
                  </a:lnTo>
                  <a:lnTo>
                    <a:pt x="271" y="51"/>
                  </a:lnTo>
                  <a:lnTo>
                    <a:pt x="268" y="53"/>
                  </a:lnTo>
                  <a:lnTo>
                    <a:pt x="262" y="58"/>
                  </a:lnTo>
                  <a:lnTo>
                    <a:pt x="257" y="62"/>
                  </a:lnTo>
                  <a:lnTo>
                    <a:pt x="250" y="66"/>
                  </a:lnTo>
                  <a:lnTo>
                    <a:pt x="244" y="69"/>
                  </a:lnTo>
                  <a:lnTo>
                    <a:pt x="236" y="72"/>
                  </a:lnTo>
                  <a:lnTo>
                    <a:pt x="229" y="76"/>
                  </a:lnTo>
                  <a:lnTo>
                    <a:pt x="223" y="79"/>
                  </a:lnTo>
                  <a:lnTo>
                    <a:pt x="215" y="81"/>
                  </a:lnTo>
                  <a:lnTo>
                    <a:pt x="199" y="84"/>
                  </a:lnTo>
                  <a:lnTo>
                    <a:pt x="205" y="85"/>
                  </a:lnTo>
                  <a:lnTo>
                    <a:pt x="195" y="80"/>
                  </a:lnTo>
                  <a:lnTo>
                    <a:pt x="189" y="76"/>
                  </a:lnTo>
                  <a:lnTo>
                    <a:pt x="182" y="72"/>
                  </a:lnTo>
                  <a:lnTo>
                    <a:pt x="176" y="68"/>
                  </a:lnTo>
                  <a:lnTo>
                    <a:pt x="169" y="66"/>
                  </a:lnTo>
                  <a:lnTo>
                    <a:pt x="162" y="62"/>
                  </a:lnTo>
                  <a:lnTo>
                    <a:pt x="155" y="59"/>
                  </a:lnTo>
                  <a:lnTo>
                    <a:pt x="149" y="55"/>
                  </a:lnTo>
                  <a:lnTo>
                    <a:pt x="142" y="53"/>
                  </a:lnTo>
                  <a:lnTo>
                    <a:pt x="134" y="47"/>
                  </a:lnTo>
                  <a:lnTo>
                    <a:pt x="126" y="42"/>
                  </a:lnTo>
                  <a:lnTo>
                    <a:pt x="120" y="36"/>
                  </a:lnTo>
                  <a:lnTo>
                    <a:pt x="113" y="28"/>
                  </a:lnTo>
                  <a:lnTo>
                    <a:pt x="107" y="21"/>
                  </a:lnTo>
                  <a:lnTo>
                    <a:pt x="99" y="15"/>
                  </a:lnTo>
                  <a:lnTo>
                    <a:pt x="91" y="11"/>
                  </a:lnTo>
                  <a:lnTo>
                    <a:pt x="82" y="7"/>
                  </a:lnTo>
                  <a:lnTo>
                    <a:pt x="72" y="4"/>
                  </a:lnTo>
                  <a:lnTo>
                    <a:pt x="63" y="3"/>
                  </a:lnTo>
                  <a:lnTo>
                    <a:pt x="52" y="2"/>
                  </a:lnTo>
                  <a:lnTo>
                    <a:pt x="43" y="0"/>
                  </a:lnTo>
                  <a:lnTo>
                    <a:pt x="33" y="2"/>
                  </a:lnTo>
                  <a:lnTo>
                    <a:pt x="23" y="2"/>
                  </a:lnTo>
                  <a:lnTo>
                    <a:pt x="13" y="4"/>
                  </a:lnTo>
                  <a:lnTo>
                    <a:pt x="4" y="7"/>
                  </a:lnTo>
                  <a:lnTo>
                    <a:pt x="3" y="7"/>
                  </a:lnTo>
                  <a:lnTo>
                    <a:pt x="0" y="8"/>
                  </a:lnTo>
                  <a:lnTo>
                    <a:pt x="0" y="11"/>
                  </a:lnTo>
                  <a:lnTo>
                    <a:pt x="0" y="14"/>
                  </a:lnTo>
                  <a:lnTo>
                    <a:pt x="0" y="15"/>
                  </a:lnTo>
                  <a:lnTo>
                    <a:pt x="1" y="16"/>
                  </a:lnTo>
                  <a:lnTo>
                    <a:pt x="4" y="16"/>
                  </a:lnTo>
                  <a:lnTo>
                    <a:pt x="6" y="16"/>
                  </a:lnTo>
                  <a:close/>
                </a:path>
              </a:pathLst>
            </a:custGeom>
            <a:solidFill>
              <a:srgbClr val="000000"/>
            </a:solidFill>
            <a:ln w="9525">
              <a:noFill/>
              <a:round/>
              <a:headEnd/>
              <a:tailEnd/>
            </a:ln>
          </p:spPr>
          <p:txBody>
            <a:bodyPr/>
            <a:lstStyle/>
            <a:p>
              <a:endParaRPr lang="he-IL"/>
            </a:p>
          </p:txBody>
        </p:sp>
        <p:sp>
          <p:nvSpPr>
            <p:cNvPr id="85" name="Freeform 92"/>
            <p:cNvSpPr>
              <a:spLocks/>
            </p:cNvSpPr>
            <p:nvPr/>
          </p:nvSpPr>
          <p:spPr bwMode="auto">
            <a:xfrm>
              <a:off x="2360" y="3109"/>
              <a:ext cx="373" cy="231"/>
            </a:xfrm>
            <a:custGeom>
              <a:avLst/>
              <a:gdLst>
                <a:gd name="T0" fmla="*/ 60 w 747"/>
                <a:gd name="T1" fmla="*/ 15 h 462"/>
                <a:gd name="T2" fmla="*/ 135 w 747"/>
                <a:gd name="T3" fmla="*/ 28 h 462"/>
                <a:gd name="T4" fmla="*/ 181 w 747"/>
                <a:gd name="T5" fmla="*/ 59 h 462"/>
                <a:gd name="T6" fmla="*/ 230 w 747"/>
                <a:gd name="T7" fmla="*/ 73 h 462"/>
                <a:gd name="T8" fmla="*/ 277 w 747"/>
                <a:gd name="T9" fmla="*/ 74 h 462"/>
                <a:gd name="T10" fmla="*/ 323 w 747"/>
                <a:gd name="T11" fmla="*/ 60 h 462"/>
                <a:gd name="T12" fmla="*/ 347 w 747"/>
                <a:gd name="T13" fmla="*/ 61 h 462"/>
                <a:gd name="T14" fmla="*/ 383 w 747"/>
                <a:gd name="T15" fmla="*/ 82 h 462"/>
                <a:gd name="T16" fmla="*/ 441 w 747"/>
                <a:gd name="T17" fmla="*/ 82 h 462"/>
                <a:gd name="T18" fmla="*/ 498 w 747"/>
                <a:gd name="T19" fmla="*/ 74 h 462"/>
                <a:gd name="T20" fmla="*/ 598 w 747"/>
                <a:gd name="T21" fmla="*/ 99 h 462"/>
                <a:gd name="T22" fmla="*/ 682 w 747"/>
                <a:gd name="T23" fmla="*/ 159 h 462"/>
                <a:gd name="T24" fmla="*/ 721 w 747"/>
                <a:gd name="T25" fmla="*/ 227 h 462"/>
                <a:gd name="T26" fmla="*/ 729 w 747"/>
                <a:gd name="T27" fmla="*/ 302 h 462"/>
                <a:gd name="T28" fmla="*/ 703 w 747"/>
                <a:gd name="T29" fmla="*/ 369 h 462"/>
                <a:gd name="T30" fmla="*/ 649 w 747"/>
                <a:gd name="T31" fmla="*/ 419 h 462"/>
                <a:gd name="T32" fmla="*/ 583 w 747"/>
                <a:gd name="T33" fmla="*/ 443 h 462"/>
                <a:gd name="T34" fmla="*/ 515 w 747"/>
                <a:gd name="T35" fmla="*/ 436 h 462"/>
                <a:gd name="T36" fmla="*/ 450 w 747"/>
                <a:gd name="T37" fmla="*/ 408 h 462"/>
                <a:gd name="T38" fmla="*/ 395 w 747"/>
                <a:gd name="T39" fmla="*/ 363 h 462"/>
                <a:gd name="T40" fmla="*/ 387 w 747"/>
                <a:gd name="T41" fmla="*/ 240 h 462"/>
                <a:gd name="T42" fmla="*/ 454 w 747"/>
                <a:gd name="T43" fmla="*/ 193 h 462"/>
                <a:gd name="T44" fmla="*/ 536 w 747"/>
                <a:gd name="T45" fmla="*/ 210 h 462"/>
                <a:gd name="T46" fmla="*/ 550 w 747"/>
                <a:gd name="T47" fmla="*/ 263 h 462"/>
                <a:gd name="T48" fmla="*/ 525 w 747"/>
                <a:gd name="T49" fmla="*/ 275 h 462"/>
                <a:gd name="T50" fmla="*/ 490 w 747"/>
                <a:gd name="T51" fmla="*/ 271 h 462"/>
                <a:gd name="T52" fmla="*/ 464 w 747"/>
                <a:gd name="T53" fmla="*/ 253 h 462"/>
                <a:gd name="T54" fmla="*/ 454 w 747"/>
                <a:gd name="T55" fmla="*/ 259 h 462"/>
                <a:gd name="T56" fmla="*/ 463 w 747"/>
                <a:gd name="T57" fmla="*/ 274 h 462"/>
                <a:gd name="T58" fmla="*/ 495 w 747"/>
                <a:gd name="T59" fmla="*/ 292 h 462"/>
                <a:gd name="T60" fmla="*/ 557 w 747"/>
                <a:gd name="T61" fmla="*/ 283 h 462"/>
                <a:gd name="T62" fmla="*/ 561 w 747"/>
                <a:gd name="T63" fmla="*/ 279 h 462"/>
                <a:gd name="T64" fmla="*/ 563 w 747"/>
                <a:gd name="T65" fmla="*/ 214 h 462"/>
                <a:gd name="T66" fmla="*/ 478 w 747"/>
                <a:gd name="T67" fmla="*/ 173 h 462"/>
                <a:gd name="T68" fmla="*/ 386 w 747"/>
                <a:gd name="T69" fmla="*/ 210 h 462"/>
                <a:gd name="T70" fmla="*/ 352 w 747"/>
                <a:gd name="T71" fmla="*/ 288 h 462"/>
                <a:gd name="T72" fmla="*/ 370 w 747"/>
                <a:gd name="T73" fmla="*/ 362 h 462"/>
                <a:gd name="T74" fmla="*/ 428 w 747"/>
                <a:gd name="T75" fmla="*/ 414 h 462"/>
                <a:gd name="T76" fmla="*/ 495 w 747"/>
                <a:gd name="T77" fmla="*/ 449 h 462"/>
                <a:gd name="T78" fmla="*/ 570 w 747"/>
                <a:gd name="T79" fmla="*/ 462 h 462"/>
                <a:gd name="T80" fmla="*/ 643 w 747"/>
                <a:gd name="T81" fmla="*/ 443 h 462"/>
                <a:gd name="T82" fmla="*/ 722 w 747"/>
                <a:gd name="T83" fmla="*/ 369 h 462"/>
                <a:gd name="T84" fmla="*/ 746 w 747"/>
                <a:gd name="T85" fmla="*/ 255 h 462"/>
                <a:gd name="T86" fmla="*/ 712 w 747"/>
                <a:gd name="T87" fmla="*/ 173 h 462"/>
                <a:gd name="T88" fmla="*/ 661 w 747"/>
                <a:gd name="T89" fmla="*/ 119 h 462"/>
                <a:gd name="T90" fmla="*/ 596 w 747"/>
                <a:gd name="T91" fmla="*/ 81 h 462"/>
                <a:gd name="T92" fmla="*/ 523 w 747"/>
                <a:gd name="T93" fmla="*/ 59 h 462"/>
                <a:gd name="T94" fmla="*/ 456 w 747"/>
                <a:gd name="T95" fmla="*/ 64 h 462"/>
                <a:gd name="T96" fmla="*/ 390 w 747"/>
                <a:gd name="T97" fmla="*/ 65 h 462"/>
                <a:gd name="T98" fmla="*/ 356 w 747"/>
                <a:gd name="T99" fmla="*/ 45 h 462"/>
                <a:gd name="T100" fmla="*/ 330 w 747"/>
                <a:gd name="T101" fmla="*/ 42 h 462"/>
                <a:gd name="T102" fmla="*/ 280 w 747"/>
                <a:gd name="T103" fmla="*/ 54 h 462"/>
                <a:gd name="T104" fmla="*/ 228 w 747"/>
                <a:gd name="T105" fmla="*/ 55 h 462"/>
                <a:gd name="T106" fmla="*/ 168 w 747"/>
                <a:gd name="T107" fmla="*/ 34 h 462"/>
                <a:gd name="T108" fmla="*/ 114 w 747"/>
                <a:gd name="T109" fmla="*/ 4 h 462"/>
                <a:gd name="T110" fmla="*/ 49 w 747"/>
                <a:gd name="T111" fmla="*/ 4 h 462"/>
                <a:gd name="T112" fmla="*/ 2 w 747"/>
                <a:gd name="T113" fmla="*/ 22 h 462"/>
                <a:gd name="T114" fmla="*/ 2 w 747"/>
                <a:gd name="T115" fmla="*/ 29 h 462"/>
                <a:gd name="T116" fmla="*/ 7 w 747"/>
                <a:gd name="T117" fmla="*/ 30 h 46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7"/>
                <a:gd name="T178" fmla="*/ 0 h 462"/>
                <a:gd name="T179" fmla="*/ 747 w 747"/>
                <a:gd name="T180" fmla="*/ 462 h 46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7" h="462">
                  <a:moveTo>
                    <a:pt x="7" y="30"/>
                  </a:moveTo>
                  <a:lnTo>
                    <a:pt x="24" y="22"/>
                  </a:lnTo>
                  <a:lnTo>
                    <a:pt x="42" y="17"/>
                  </a:lnTo>
                  <a:lnTo>
                    <a:pt x="60" y="15"/>
                  </a:lnTo>
                  <a:lnTo>
                    <a:pt x="80" y="13"/>
                  </a:lnTo>
                  <a:lnTo>
                    <a:pt x="98" y="15"/>
                  </a:lnTo>
                  <a:lnTo>
                    <a:pt x="116" y="20"/>
                  </a:lnTo>
                  <a:lnTo>
                    <a:pt x="135" y="28"/>
                  </a:lnTo>
                  <a:lnTo>
                    <a:pt x="150" y="39"/>
                  </a:lnTo>
                  <a:lnTo>
                    <a:pt x="159" y="47"/>
                  </a:lnTo>
                  <a:lnTo>
                    <a:pt x="170" y="54"/>
                  </a:lnTo>
                  <a:lnTo>
                    <a:pt x="181" y="59"/>
                  </a:lnTo>
                  <a:lnTo>
                    <a:pt x="193" y="63"/>
                  </a:lnTo>
                  <a:lnTo>
                    <a:pt x="205" y="67"/>
                  </a:lnTo>
                  <a:lnTo>
                    <a:pt x="218" y="71"/>
                  </a:lnTo>
                  <a:lnTo>
                    <a:pt x="230" y="73"/>
                  </a:lnTo>
                  <a:lnTo>
                    <a:pt x="243" y="76"/>
                  </a:lnTo>
                  <a:lnTo>
                    <a:pt x="254" y="77"/>
                  </a:lnTo>
                  <a:lnTo>
                    <a:pt x="266" y="77"/>
                  </a:lnTo>
                  <a:lnTo>
                    <a:pt x="277" y="74"/>
                  </a:lnTo>
                  <a:lnTo>
                    <a:pt x="288" y="71"/>
                  </a:lnTo>
                  <a:lnTo>
                    <a:pt x="300" y="67"/>
                  </a:lnTo>
                  <a:lnTo>
                    <a:pt x="312" y="63"/>
                  </a:lnTo>
                  <a:lnTo>
                    <a:pt x="323" y="60"/>
                  </a:lnTo>
                  <a:lnTo>
                    <a:pt x="335" y="59"/>
                  </a:lnTo>
                  <a:lnTo>
                    <a:pt x="351" y="60"/>
                  </a:lnTo>
                  <a:lnTo>
                    <a:pt x="343" y="56"/>
                  </a:lnTo>
                  <a:lnTo>
                    <a:pt x="347" y="61"/>
                  </a:lnTo>
                  <a:lnTo>
                    <a:pt x="355" y="69"/>
                  </a:lnTo>
                  <a:lnTo>
                    <a:pt x="363" y="76"/>
                  </a:lnTo>
                  <a:lnTo>
                    <a:pt x="373" y="81"/>
                  </a:lnTo>
                  <a:lnTo>
                    <a:pt x="383" y="82"/>
                  </a:lnTo>
                  <a:lnTo>
                    <a:pt x="398" y="82"/>
                  </a:lnTo>
                  <a:lnTo>
                    <a:pt x="412" y="82"/>
                  </a:lnTo>
                  <a:lnTo>
                    <a:pt x="426" y="82"/>
                  </a:lnTo>
                  <a:lnTo>
                    <a:pt x="441" y="82"/>
                  </a:lnTo>
                  <a:lnTo>
                    <a:pt x="455" y="82"/>
                  </a:lnTo>
                  <a:lnTo>
                    <a:pt x="469" y="81"/>
                  </a:lnTo>
                  <a:lnTo>
                    <a:pt x="484" y="78"/>
                  </a:lnTo>
                  <a:lnTo>
                    <a:pt x="498" y="74"/>
                  </a:lnTo>
                  <a:lnTo>
                    <a:pt x="524" y="78"/>
                  </a:lnTo>
                  <a:lnTo>
                    <a:pt x="549" y="84"/>
                  </a:lnTo>
                  <a:lnTo>
                    <a:pt x="575" y="90"/>
                  </a:lnTo>
                  <a:lnTo>
                    <a:pt x="598" y="99"/>
                  </a:lnTo>
                  <a:lnTo>
                    <a:pt x="622" y="111"/>
                  </a:lnTo>
                  <a:lnTo>
                    <a:pt x="644" y="124"/>
                  </a:lnTo>
                  <a:lnTo>
                    <a:pt x="663" y="140"/>
                  </a:lnTo>
                  <a:lnTo>
                    <a:pt x="682" y="159"/>
                  </a:lnTo>
                  <a:lnTo>
                    <a:pt x="693" y="175"/>
                  </a:lnTo>
                  <a:lnTo>
                    <a:pt x="704" y="192"/>
                  </a:lnTo>
                  <a:lnTo>
                    <a:pt x="713" y="209"/>
                  </a:lnTo>
                  <a:lnTo>
                    <a:pt x="721" y="227"/>
                  </a:lnTo>
                  <a:lnTo>
                    <a:pt x="726" y="245"/>
                  </a:lnTo>
                  <a:lnTo>
                    <a:pt x="729" y="263"/>
                  </a:lnTo>
                  <a:lnTo>
                    <a:pt x="730" y="283"/>
                  </a:lnTo>
                  <a:lnTo>
                    <a:pt x="729" y="302"/>
                  </a:lnTo>
                  <a:lnTo>
                    <a:pt x="725" y="320"/>
                  </a:lnTo>
                  <a:lnTo>
                    <a:pt x="719" y="337"/>
                  </a:lnTo>
                  <a:lnTo>
                    <a:pt x="712" y="353"/>
                  </a:lnTo>
                  <a:lnTo>
                    <a:pt x="703" y="369"/>
                  </a:lnTo>
                  <a:lnTo>
                    <a:pt x="691" y="383"/>
                  </a:lnTo>
                  <a:lnTo>
                    <a:pt x="679" y="397"/>
                  </a:lnTo>
                  <a:lnTo>
                    <a:pt x="665" y="409"/>
                  </a:lnTo>
                  <a:lnTo>
                    <a:pt x="649" y="419"/>
                  </a:lnTo>
                  <a:lnTo>
                    <a:pt x="632" y="429"/>
                  </a:lnTo>
                  <a:lnTo>
                    <a:pt x="617" y="435"/>
                  </a:lnTo>
                  <a:lnTo>
                    <a:pt x="600" y="440"/>
                  </a:lnTo>
                  <a:lnTo>
                    <a:pt x="583" y="443"/>
                  </a:lnTo>
                  <a:lnTo>
                    <a:pt x="566" y="443"/>
                  </a:lnTo>
                  <a:lnTo>
                    <a:pt x="548" y="443"/>
                  </a:lnTo>
                  <a:lnTo>
                    <a:pt x="531" y="440"/>
                  </a:lnTo>
                  <a:lnTo>
                    <a:pt x="515" y="436"/>
                  </a:lnTo>
                  <a:lnTo>
                    <a:pt x="498" y="431"/>
                  </a:lnTo>
                  <a:lnTo>
                    <a:pt x="481" y="425"/>
                  </a:lnTo>
                  <a:lnTo>
                    <a:pt x="465" y="417"/>
                  </a:lnTo>
                  <a:lnTo>
                    <a:pt x="450" y="408"/>
                  </a:lnTo>
                  <a:lnTo>
                    <a:pt x="435" y="397"/>
                  </a:lnTo>
                  <a:lnTo>
                    <a:pt x="421" y="387"/>
                  </a:lnTo>
                  <a:lnTo>
                    <a:pt x="408" y="375"/>
                  </a:lnTo>
                  <a:lnTo>
                    <a:pt x="395" y="363"/>
                  </a:lnTo>
                  <a:lnTo>
                    <a:pt x="377" y="335"/>
                  </a:lnTo>
                  <a:lnTo>
                    <a:pt x="370" y="304"/>
                  </a:lnTo>
                  <a:lnTo>
                    <a:pt x="374" y="271"/>
                  </a:lnTo>
                  <a:lnTo>
                    <a:pt x="387" y="240"/>
                  </a:lnTo>
                  <a:lnTo>
                    <a:pt x="400" y="223"/>
                  </a:lnTo>
                  <a:lnTo>
                    <a:pt x="416" y="209"/>
                  </a:lnTo>
                  <a:lnTo>
                    <a:pt x="434" y="199"/>
                  </a:lnTo>
                  <a:lnTo>
                    <a:pt x="454" y="193"/>
                  </a:lnTo>
                  <a:lnTo>
                    <a:pt x="475" y="192"/>
                  </a:lnTo>
                  <a:lnTo>
                    <a:pt x="495" y="194"/>
                  </a:lnTo>
                  <a:lnTo>
                    <a:pt x="516" y="199"/>
                  </a:lnTo>
                  <a:lnTo>
                    <a:pt x="536" y="210"/>
                  </a:lnTo>
                  <a:lnTo>
                    <a:pt x="546" y="219"/>
                  </a:lnTo>
                  <a:lnTo>
                    <a:pt x="553" y="232"/>
                  </a:lnTo>
                  <a:lnTo>
                    <a:pt x="554" y="248"/>
                  </a:lnTo>
                  <a:lnTo>
                    <a:pt x="550" y="263"/>
                  </a:lnTo>
                  <a:lnTo>
                    <a:pt x="545" y="270"/>
                  </a:lnTo>
                  <a:lnTo>
                    <a:pt x="550" y="266"/>
                  </a:lnTo>
                  <a:lnTo>
                    <a:pt x="534" y="272"/>
                  </a:lnTo>
                  <a:lnTo>
                    <a:pt x="525" y="275"/>
                  </a:lnTo>
                  <a:lnTo>
                    <a:pt x="516" y="276"/>
                  </a:lnTo>
                  <a:lnTo>
                    <a:pt x="507" y="275"/>
                  </a:lnTo>
                  <a:lnTo>
                    <a:pt x="498" y="274"/>
                  </a:lnTo>
                  <a:lnTo>
                    <a:pt x="490" y="271"/>
                  </a:lnTo>
                  <a:lnTo>
                    <a:pt x="481" y="266"/>
                  </a:lnTo>
                  <a:lnTo>
                    <a:pt x="473" y="262"/>
                  </a:lnTo>
                  <a:lnTo>
                    <a:pt x="467" y="255"/>
                  </a:lnTo>
                  <a:lnTo>
                    <a:pt x="464" y="253"/>
                  </a:lnTo>
                  <a:lnTo>
                    <a:pt x="460" y="253"/>
                  </a:lnTo>
                  <a:lnTo>
                    <a:pt x="458" y="254"/>
                  </a:lnTo>
                  <a:lnTo>
                    <a:pt x="455" y="257"/>
                  </a:lnTo>
                  <a:lnTo>
                    <a:pt x="454" y="259"/>
                  </a:lnTo>
                  <a:lnTo>
                    <a:pt x="454" y="262"/>
                  </a:lnTo>
                  <a:lnTo>
                    <a:pt x="454" y="265"/>
                  </a:lnTo>
                  <a:lnTo>
                    <a:pt x="456" y="267"/>
                  </a:lnTo>
                  <a:lnTo>
                    <a:pt x="463" y="274"/>
                  </a:lnTo>
                  <a:lnTo>
                    <a:pt x="469" y="280"/>
                  </a:lnTo>
                  <a:lnTo>
                    <a:pt x="477" y="285"/>
                  </a:lnTo>
                  <a:lnTo>
                    <a:pt x="486" y="289"/>
                  </a:lnTo>
                  <a:lnTo>
                    <a:pt x="495" y="292"/>
                  </a:lnTo>
                  <a:lnTo>
                    <a:pt x="505" y="294"/>
                  </a:lnTo>
                  <a:lnTo>
                    <a:pt x="515" y="294"/>
                  </a:lnTo>
                  <a:lnTo>
                    <a:pt x="524" y="293"/>
                  </a:lnTo>
                  <a:lnTo>
                    <a:pt x="557" y="283"/>
                  </a:lnTo>
                  <a:lnTo>
                    <a:pt x="558" y="281"/>
                  </a:lnTo>
                  <a:lnTo>
                    <a:pt x="559" y="281"/>
                  </a:lnTo>
                  <a:lnTo>
                    <a:pt x="561" y="280"/>
                  </a:lnTo>
                  <a:lnTo>
                    <a:pt x="561" y="279"/>
                  </a:lnTo>
                  <a:lnTo>
                    <a:pt x="567" y="268"/>
                  </a:lnTo>
                  <a:lnTo>
                    <a:pt x="572" y="250"/>
                  </a:lnTo>
                  <a:lnTo>
                    <a:pt x="571" y="231"/>
                  </a:lnTo>
                  <a:lnTo>
                    <a:pt x="563" y="214"/>
                  </a:lnTo>
                  <a:lnTo>
                    <a:pt x="551" y="199"/>
                  </a:lnTo>
                  <a:lnTo>
                    <a:pt x="529" y="185"/>
                  </a:lnTo>
                  <a:lnTo>
                    <a:pt x="505" y="176"/>
                  </a:lnTo>
                  <a:lnTo>
                    <a:pt x="478" y="173"/>
                  </a:lnTo>
                  <a:lnTo>
                    <a:pt x="454" y="175"/>
                  </a:lnTo>
                  <a:lnTo>
                    <a:pt x="428" y="181"/>
                  </a:lnTo>
                  <a:lnTo>
                    <a:pt x="406" y="193"/>
                  </a:lnTo>
                  <a:lnTo>
                    <a:pt x="386" y="210"/>
                  </a:lnTo>
                  <a:lnTo>
                    <a:pt x="370" y="232"/>
                  </a:lnTo>
                  <a:lnTo>
                    <a:pt x="361" y="250"/>
                  </a:lnTo>
                  <a:lnTo>
                    <a:pt x="356" y="268"/>
                  </a:lnTo>
                  <a:lnTo>
                    <a:pt x="352" y="288"/>
                  </a:lnTo>
                  <a:lnTo>
                    <a:pt x="352" y="307"/>
                  </a:lnTo>
                  <a:lnTo>
                    <a:pt x="355" y="327"/>
                  </a:lnTo>
                  <a:lnTo>
                    <a:pt x="361" y="345"/>
                  </a:lnTo>
                  <a:lnTo>
                    <a:pt x="370" y="362"/>
                  </a:lnTo>
                  <a:lnTo>
                    <a:pt x="383" y="378"/>
                  </a:lnTo>
                  <a:lnTo>
                    <a:pt x="398" y="391"/>
                  </a:lnTo>
                  <a:lnTo>
                    <a:pt x="412" y="404"/>
                  </a:lnTo>
                  <a:lnTo>
                    <a:pt x="428" y="414"/>
                  </a:lnTo>
                  <a:lnTo>
                    <a:pt x="443" y="426"/>
                  </a:lnTo>
                  <a:lnTo>
                    <a:pt x="460" y="435"/>
                  </a:lnTo>
                  <a:lnTo>
                    <a:pt x="478" y="443"/>
                  </a:lnTo>
                  <a:lnTo>
                    <a:pt x="495" y="449"/>
                  </a:lnTo>
                  <a:lnTo>
                    <a:pt x="514" y="456"/>
                  </a:lnTo>
                  <a:lnTo>
                    <a:pt x="532" y="460"/>
                  </a:lnTo>
                  <a:lnTo>
                    <a:pt x="550" y="461"/>
                  </a:lnTo>
                  <a:lnTo>
                    <a:pt x="570" y="462"/>
                  </a:lnTo>
                  <a:lnTo>
                    <a:pt x="588" y="460"/>
                  </a:lnTo>
                  <a:lnTo>
                    <a:pt x="606" y="457"/>
                  </a:lnTo>
                  <a:lnTo>
                    <a:pt x="624" y="451"/>
                  </a:lnTo>
                  <a:lnTo>
                    <a:pt x="643" y="443"/>
                  </a:lnTo>
                  <a:lnTo>
                    <a:pt x="661" y="432"/>
                  </a:lnTo>
                  <a:lnTo>
                    <a:pt x="686" y="414"/>
                  </a:lnTo>
                  <a:lnTo>
                    <a:pt x="706" y="392"/>
                  </a:lnTo>
                  <a:lnTo>
                    <a:pt x="722" y="369"/>
                  </a:lnTo>
                  <a:lnTo>
                    <a:pt x="735" y="343"/>
                  </a:lnTo>
                  <a:lnTo>
                    <a:pt x="744" y="314"/>
                  </a:lnTo>
                  <a:lnTo>
                    <a:pt x="747" y="285"/>
                  </a:lnTo>
                  <a:lnTo>
                    <a:pt x="746" y="255"/>
                  </a:lnTo>
                  <a:lnTo>
                    <a:pt x="738" y="225"/>
                  </a:lnTo>
                  <a:lnTo>
                    <a:pt x="731" y="207"/>
                  </a:lnTo>
                  <a:lnTo>
                    <a:pt x="722" y="189"/>
                  </a:lnTo>
                  <a:lnTo>
                    <a:pt x="712" y="173"/>
                  </a:lnTo>
                  <a:lnTo>
                    <a:pt x="701" y="158"/>
                  </a:lnTo>
                  <a:lnTo>
                    <a:pt x="688" y="143"/>
                  </a:lnTo>
                  <a:lnTo>
                    <a:pt x="675" y="130"/>
                  </a:lnTo>
                  <a:lnTo>
                    <a:pt x="661" y="119"/>
                  </a:lnTo>
                  <a:lnTo>
                    <a:pt x="647" y="107"/>
                  </a:lnTo>
                  <a:lnTo>
                    <a:pt x="630" y="98"/>
                  </a:lnTo>
                  <a:lnTo>
                    <a:pt x="614" y="89"/>
                  </a:lnTo>
                  <a:lnTo>
                    <a:pt x="596" y="81"/>
                  </a:lnTo>
                  <a:lnTo>
                    <a:pt x="579" y="73"/>
                  </a:lnTo>
                  <a:lnTo>
                    <a:pt x="561" y="68"/>
                  </a:lnTo>
                  <a:lnTo>
                    <a:pt x="542" y="63"/>
                  </a:lnTo>
                  <a:lnTo>
                    <a:pt x="523" y="59"/>
                  </a:lnTo>
                  <a:lnTo>
                    <a:pt x="505" y="55"/>
                  </a:lnTo>
                  <a:lnTo>
                    <a:pt x="489" y="59"/>
                  </a:lnTo>
                  <a:lnTo>
                    <a:pt x="472" y="61"/>
                  </a:lnTo>
                  <a:lnTo>
                    <a:pt x="456" y="64"/>
                  </a:lnTo>
                  <a:lnTo>
                    <a:pt x="439" y="65"/>
                  </a:lnTo>
                  <a:lnTo>
                    <a:pt x="422" y="65"/>
                  </a:lnTo>
                  <a:lnTo>
                    <a:pt x="406" y="65"/>
                  </a:lnTo>
                  <a:lnTo>
                    <a:pt x="390" y="65"/>
                  </a:lnTo>
                  <a:lnTo>
                    <a:pt x="373" y="63"/>
                  </a:lnTo>
                  <a:lnTo>
                    <a:pt x="357" y="47"/>
                  </a:lnTo>
                  <a:lnTo>
                    <a:pt x="357" y="46"/>
                  </a:lnTo>
                  <a:lnTo>
                    <a:pt x="356" y="45"/>
                  </a:lnTo>
                  <a:lnTo>
                    <a:pt x="355" y="45"/>
                  </a:lnTo>
                  <a:lnTo>
                    <a:pt x="353" y="43"/>
                  </a:lnTo>
                  <a:lnTo>
                    <a:pt x="343" y="41"/>
                  </a:lnTo>
                  <a:lnTo>
                    <a:pt x="330" y="42"/>
                  </a:lnTo>
                  <a:lnTo>
                    <a:pt x="317" y="43"/>
                  </a:lnTo>
                  <a:lnTo>
                    <a:pt x="305" y="46"/>
                  </a:lnTo>
                  <a:lnTo>
                    <a:pt x="292" y="50"/>
                  </a:lnTo>
                  <a:lnTo>
                    <a:pt x="280" y="54"/>
                  </a:lnTo>
                  <a:lnTo>
                    <a:pt x="267" y="56"/>
                  </a:lnTo>
                  <a:lnTo>
                    <a:pt x="256" y="59"/>
                  </a:lnTo>
                  <a:lnTo>
                    <a:pt x="243" y="61"/>
                  </a:lnTo>
                  <a:lnTo>
                    <a:pt x="228" y="55"/>
                  </a:lnTo>
                  <a:lnTo>
                    <a:pt x="214" y="50"/>
                  </a:lnTo>
                  <a:lnTo>
                    <a:pt x="198" y="45"/>
                  </a:lnTo>
                  <a:lnTo>
                    <a:pt x="184" y="39"/>
                  </a:lnTo>
                  <a:lnTo>
                    <a:pt x="168" y="34"/>
                  </a:lnTo>
                  <a:lnTo>
                    <a:pt x="155" y="28"/>
                  </a:lnTo>
                  <a:lnTo>
                    <a:pt x="141" y="18"/>
                  </a:lnTo>
                  <a:lnTo>
                    <a:pt x="129" y="8"/>
                  </a:lnTo>
                  <a:lnTo>
                    <a:pt x="114" y="4"/>
                  </a:lnTo>
                  <a:lnTo>
                    <a:pt x="97" y="2"/>
                  </a:lnTo>
                  <a:lnTo>
                    <a:pt x="81" y="0"/>
                  </a:lnTo>
                  <a:lnTo>
                    <a:pt x="64" y="2"/>
                  </a:lnTo>
                  <a:lnTo>
                    <a:pt x="49" y="4"/>
                  </a:lnTo>
                  <a:lnTo>
                    <a:pt x="32" y="8"/>
                  </a:lnTo>
                  <a:lnTo>
                    <a:pt x="17" y="13"/>
                  </a:lnTo>
                  <a:lnTo>
                    <a:pt x="3" y="21"/>
                  </a:lnTo>
                  <a:lnTo>
                    <a:pt x="2" y="22"/>
                  </a:lnTo>
                  <a:lnTo>
                    <a:pt x="0" y="24"/>
                  </a:lnTo>
                  <a:lnTo>
                    <a:pt x="0" y="26"/>
                  </a:lnTo>
                  <a:lnTo>
                    <a:pt x="0" y="28"/>
                  </a:lnTo>
                  <a:lnTo>
                    <a:pt x="2" y="29"/>
                  </a:lnTo>
                  <a:lnTo>
                    <a:pt x="3" y="30"/>
                  </a:lnTo>
                  <a:lnTo>
                    <a:pt x="6" y="30"/>
                  </a:lnTo>
                  <a:lnTo>
                    <a:pt x="7" y="30"/>
                  </a:lnTo>
                  <a:close/>
                </a:path>
              </a:pathLst>
            </a:custGeom>
            <a:solidFill>
              <a:srgbClr val="000000"/>
            </a:solidFill>
            <a:ln w="9525">
              <a:noFill/>
              <a:round/>
              <a:headEnd/>
              <a:tailEnd/>
            </a:ln>
          </p:spPr>
          <p:txBody>
            <a:bodyPr/>
            <a:lstStyle/>
            <a:p>
              <a:endParaRPr lang="he-IL"/>
            </a:p>
          </p:txBody>
        </p:sp>
        <p:sp>
          <p:nvSpPr>
            <p:cNvPr id="86" name="Freeform 93"/>
            <p:cNvSpPr>
              <a:spLocks/>
            </p:cNvSpPr>
            <p:nvPr/>
          </p:nvSpPr>
          <p:spPr bwMode="auto">
            <a:xfrm>
              <a:off x="1927" y="3167"/>
              <a:ext cx="179" cy="250"/>
            </a:xfrm>
            <a:custGeom>
              <a:avLst/>
              <a:gdLst>
                <a:gd name="T0" fmla="*/ 138 w 357"/>
                <a:gd name="T1" fmla="*/ 447 h 499"/>
                <a:gd name="T2" fmla="*/ 119 w 357"/>
                <a:gd name="T3" fmla="*/ 368 h 499"/>
                <a:gd name="T4" fmla="*/ 80 w 357"/>
                <a:gd name="T5" fmla="*/ 336 h 499"/>
                <a:gd name="T6" fmla="*/ 46 w 357"/>
                <a:gd name="T7" fmla="*/ 318 h 499"/>
                <a:gd name="T8" fmla="*/ 22 w 357"/>
                <a:gd name="T9" fmla="*/ 300 h 499"/>
                <a:gd name="T10" fmla="*/ 22 w 357"/>
                <a:gd name="T11" fmla="*/ 291 h 499"/>
                <a:gd name="T12" fmla="*/ 54 w 357"/>
                <a:gd name="T13" fmla="*/ 241 h 499"/>
                <a:gd name="T14" fmla="*/ 102 w 357"/>
                <a:gd name="T15" fmla="*/ 210 h 499"/>
                <a:gd name="T16" fmla="*/ 111 w 357"/>
                <a:gd name="T17" fmla="*/ 206 h 499"/>
                <a:gd name="T18" fmla="*/ 120 w 357"/>
                <a:gd name="T19" fmla="*/ 192 h 499"/>
                <a:gd name="T20" fmla="*/ 115 w 357"/>
                <a:gd name="T21" fmla="*/ 168 h 499"/>
                <a:gd name="T22" fmla="*/ 94 w 357"/>
                <a:gd name="T23" fmla="*/ 121 h 499"/>
                <a:gd name="T24" fmla="*/ 77 w 357"/>
                <a:gd name="T25" fmla="*/ 75 h 499"/>
                <a:gd name="T26" fmla="*/ 59 w 357"/>
                <a:gd name="T27" fmla="*/ 39 h 499"/>
                <a:gd name="T28" fmla="*/ 99 w 357"/>
                <a:gd name="T29" fmla="*/ 28 h 499"/>
                <a:gd name="T30" fmla="*/ 183 w 357"/>
                <a:gd name="T31" fmla="*/ 21 h 499"/>
                <a:gd name="T32" fmla="*/ 261 w 357"/>
                <a:gd name="T33" fmla="*/ 50 h 499"/>
                <a:gd name="T34" fmla="*/ 322 w 357"/>
                <a:gd name="T35" fmla="*/ 108 h 499"/>
                <a:gd name="T36" fmla="*/ 314 w 357"/>
                <a:gd name="T37" fmla="*/ 175 h 499"/>
                <a:gd name="T38" fmla="*/ 241 w 357"/>
                <a:gd name="T39" fmla="*/ 177 h 499"/>
                <a:gd name="T40" fmla="*/ 198 w 357"/>
                <a:gd name="T41" fmla="*/ 141 h 499"/>
                <a:gd name="T42" fmla="*/ 219 w 357"/>
                <a:gd name="T43" fmla="*/ 121 h 499"/>
                <a:gd name="T44" fmla="*/ 232 w 357"/>
                <a:gd name="T45" fmla="*/ 118 h 499"/>
                <a:gd name="T46" fmla="*/ 230 w 357"/>
                <a:gd name="T47" fmla="*/ 107 h 499"/>
                <a:gd name="T48" fmla="*/ 211 w 357"/>
                <a:gd name="T49" fmla="*/ 107 h 499"/>
                <a:gd name="T50" fmla="*/ 190 w 357"/>
                <a:gd name="T51" fmla="*/ 120 h 499"/>
                <a:gd name="T52" fmla="*/ 183 w 357"/>
                <a:gd name="T53" fmla="*/ 155 h 499"/>
                <a:gd name="T54" fmla="*/ 240 w 357"/>
                <a:gd name="T55" fmla="*/ 196 h 499"/>
                <a:gd name="T56" fmla="*/ 329 w 357"/>
                <a:gd name="T57" fmla="*/ 187 h 499"/>
                <a:gd name="T58" fmla="*/ 336 w 357"/>
                <a:gd name="T59" fmla="*/ 99 h 499"/>
                <a:gd name="T60" fmla="*/ 253 w 357"/>
                <a:gd name="T61" fmla="*/ 28 h 499"/>
                <a:gd name="T62" fmla="*/ 167 w 357"/>
                <a:gd name="T63" fmla="*/ 0 h 499"/>
                <a:gd name="T64" fmla="*/ 95 w 357"/>
                <a:gd name="T65" fmla="*/ 12 h 499"/>
                <a:gd name="T66" fmla="*/ 45 w 357"/>
                <a:gd name="T67" fmla="*/ 36 h 499"/>
                <a:gd name="T68" fmla="*/ 38 w 357"/>
                <a:gd name="T69" fmla="*/ 51 h 499"/>
                <a:gd name="T70" fmla="*/ 41 w 357"/>
                <a:gd name="T71" fmla="*/ 64 h 499"/>
                <a:gd name="T72" fmla="*/ 58 w 357"/>
                <a:gd name="T73" fmla="*/ 84 h 499"/>
                <a:gd name="T74" fmla="*/ 77 w 357"/>
                <a:gd name="T75" fmla="*/ 132 h 499"/>
                <a:gd name="T76" fmla="*/ 99 w 357"/>
                <a:gd name="T77" fmla="*/ 179 h 499"/>
                <a:gd name="T78" fmla="*/ 101 w 357"/>
                <a:gd name="T79" fmla="*/ 189 h 499"/>
                <a:gd name="T80" fmla="*/ 50 w 357"/>
                <a:gd name="T81" fmla="*/ 215 h 499"/>
                <a:gd name="T82" fmla="*/ 16 w 357"/>
                <a:gd name="T83" fmla="*/ 258 h 499"/>
                <a:gd name="T84" fmla="*/ 0 w 357"/>
                <a:gd name="T85" fmla="*/ 295 h 499"/>
                <a:gd name="T86" fmla="*/ 7 w 357"/>
                <a:gd name="T87" fmla="*/ 312 h 499"/>
                <a:gd name="T88" fmla="*/ 50 w 357"/>
                <a:gd name="T89" fmla="*/ 343 h 499"/>
                <a:gd name="T90" fmla="*/ 97 w 357"/>
                <a:gd name="T91" fmla="*/ 371 h 499"/>
                <a:gd name="T92" fmla="*/ 124 w 357"/>
                <a:gd name="T93" fmla="*/ 431 h 499"/>
                <a:gd name="T94" fmla="*/ 101 w 357"/>
                <a:gd name="T95" fmla="*/ 491 h 499"/>
                <a:gd name="T96" fmla="*/ 101 w 357"/>
                <a:gd name="T97" fmla="*/ 498 h 499"/>
                <a:gd name="T98" fmla="*/ 108 w 357"/>
                <a:gd name="T99" fmla="*/ 498 h 4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57"/>
                <a:gd name="T151" fmla="*/ 0 h 499"/>
                <a:gd name="T152" fmla="*/ 357 w 357"/>
                <a:gd name="T153" fmla="*/ 499 h 4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57" h="499">
                  <a:moveTo>
                    <a:pt x="108" y="498"/>
                  </a:moveTo>
                  <a:lnTo>
                    <a:pt x="123" y="483"/>
                  </a:lnTo>
                  <a:lnTo>
                    <a:pt x="133" y="465"/>
                  </a:lnTo>
                  <a:lnTo>
                    <a:pt x="138" y="447"/>
                  </a:lnTo>
                  <a:lnTo>
                    <a:pt x="140" y="426"/>
                  </a:lnTo>
                  <a:lnTo>
                    <a:pt x="136" y="405"/>
                  </a:lnTo>
                  <a:lnTo>
                    <a:pt x="129" y="386"/>
                  </a:lnTo>
                  <a:lnTo>
                    <a:pt x="119" y="368"/>
                  </a:lnTo>
                  <a:lnTo>
                    <a:pt x="104" y="353"/>
                  </a:lnTo>
                  <a:lnTo>
                    <a:pt x="97" y="347"/>
                  </a:lnTo>
                  <a:lnTo>
                    <a:pt x="89" y="341"/>
                  </a:lnTo>
                  <a:lnTo>
                    <a:pt x="80" y="336"/>
                  </a:lnTo>
                  <a:lnTo>
                    <a:pt x="72" y="331"/>
                  </a:lnTo>
                  <a:lnTo>
                    <a:pt x="63" y="327"/>
                  </a:lnTo>
                  <a:lnTo>
                    <a:pt x="54" y="322"/>
                  </a:lnTo>
                  <a:lnTo>
                    <a:pt x="46" y="318"/>
                  </a:lnTo>
                  <a:lnTo>
                    <a:pt x="37" y="313"/>
                  </a:lnTo>
                  <a:lnTo>
                    <a:pt x="31" y="309"/>
                  </a:lnTo>
                  <a:lnTo>
                    <a:pt x="26" y="305"/>
                  </a:lnTo>
                  <a:lnTo>
                    <a:pt x="22" y="300"/>
                  </a:lnTo>
                  <a:lnTo>
                    <a:pt x="20" y="295"/>
                  </a:lnTo>
                  <a:lnTo>
                    <a:pt x="20" y="292"/>
                  </a:lnTo>
                  <a:lnTo>
                    <a:pt x="20" y="299"/>
                  </a:lnTo>
                  <a:lnTo>
                    <a:pt x="22" y="291"/>
                  </a:lnTo>
                  <a:lnTo>
                    <a:pt x="29" y="278"/>
                  </a:lnTo>
                  <a:lnTo>
                    <a:pt x="37" y="265"/>
                  </a:lnTo>
                  <a:lnTo>
                    <a:pt x="45" y="253"/>
                  </a:lnTo>
                  <a:lnTo>
                    <a:pt x="54" y="241"/>
                  </a:lnTo>
                  <a:lnTo>
                    <a:pt x="64" y="231"/>
                  </a:lnTo>
                  <a:lnTo>
                    <a:pt x="74" y="222"/>
                  </a:lnTo>
                  <a:lnTo>
                    <a:pt x="87" y="215"/>
                  </a:lnTo>
                  <a:lnTo>
                    <a:pt x="102" y="210"/>
                  </a:lnTo>
                  <a:lnTo>
                    <a:pt x="108" y="207"/>
                  </a:lnTo>
                  <a:lnTo>
                    <a:pt x="110" y="207"/>
                  </a:lnTo>
                  <a:lnTo>
                    <a:pt x="111" y="206"/>
                  </a:lnTo>
                  <a:lnTo>
                    <a:pt x="112" y="205"/>
                  </a:lnTo>
                  <a:lnTo>
                    <a:pt x="119" y="194"/>
                  </a:lnTo>
                  <a:lnTo>
                    <a:pt x="120" y="193"/>
                  </a:lnTo>
                  <a:lnTo>
                    <a:pt x="120" y="192"/>
                  </a:lnTo>
                  <a:lnTo>
                    <a:pt x="121" y="189"/>
                  </a:lnTo>
                  <a:lnTo>
                    <a:pt x="121" y="188"/>
                  </a:lnTo>
                  <a:lnTo>
                    <a:pt x="120" y="180"/>
                  </a:lnTo>
                  <a:lnTo>
                    <a:pt x="115" y="168"/>
                  </a:lnTo>
                  <a:lnTo>
                    <a:pt x="110" y="157"/>
                  </a:lnTo>
                  <a:lnTo>
                    <a:pt x="104" y="145"/>
                  </a:lnTo>
                  <a:lnTo>
                    <a:pt x="99" y="133"/>
                  </a:lnTo>
                  <a:lnTo>
                    <a:pt x="94" y="121"/>
                  </a:lnTo>
                  <a:lnTo>
                    <a:pt x="89" y="110"/>
                  </a:lnTo>
                  <a:lnTo>
                    <a:pt x="85" y="97"/>
                  </a:lnTo>
                  <a:lnTo>
                    <a:pt x="81" y="84"/>
                  </a:lnTo>
                  <a:lnTo>
                    <a:pt x="77" y="75"/>
                  </a:lnTo>
                  <a:lnTo>
                    <a:pt x="71" y="67"/>
                  </a:lnTo>
                  <a:lnTo>
                    <a:pt x="64" y="62"/>
                  </a:lnTo>
                  <a:lnTo>
                    <a:pt x="56" y="55"/>
                  </a:lnTo>
                  <a:lnTo>
                    <a:pt x="59" y="39"/>
                  </a:lnTo>
                  <a:lnTo>
                    <a:pt x="55" y="51"/>
                  </a:lnTo>
                  <a:lnTo>
                    <a:pt x="61" y="47"/>
                  </a:lnTo>
                  <a:lnTo>
                    <a:pt x="80" y="37"/>
                  </a:lnTo>
                  <a:lnTo>
                    <a:pt x="99" y="28"/>
                  </a:lnTo>
                  <a:lnTo>
                    <a:pt x="120" y="23"/>
                  </a:lnTo>
                  <a:lnTo>
                    <a:pt x="141" y="20"/>
                  </a:lnTo>
                  <a:lnTo>
                    <a:pt x="162" y="20"/>
                  </a:lnTo>
                  <a:lnTo>
                    <a:pt x="183" y="21"/>
                  </a:lnTo>
                  <a:lnTo>
                    <a:pt x="203" y="25"/>
                  </a:lnTo>
                  <a:lnTo>
                    <a:pt x="223" y="32"/>
                  </a:lnTo>
                  <a:lnTo>
                    <a:pt x="243" y="41"/>
                  </a:lnTo>
                  <a:lnTo>
                    <a:pt x="261" y="50"/>
                  </a:lnTo>
                  <a:lnTo>
                    <a:pt x="279" y="63"/>
                  </a:lnTo>
                  <a:lnTo>
                    <a:pt x="295" y="76"/>
                  </a:lnTo>
                  <a:lnTo>
                    <a:pt x="309" y="92"/>
                  </a:lnTo>
                  <a:lnTo>
                    <a:pt x="322" y="108"/>
                  </a:lnTo>
                  <a:lnTo>
                    <a:pt x="332" y="127"/>
                  </a:lnTo>
                  <a:lnTo>
                    <a:pt x="340" y="146"/>
                  </a:lnTo>
                  <a:lnTo>
                    <a:pt x="329" y="163"/>
                  </a:lnTo>
                  <a:lnTo>
                    <a:pt x="314" y="175"/>
                  </a:lnTo>
                  <a:lnTo>
                    <a:pt x="297" y="181"/>
                  </a:lnTo>
                  <a:lnTo>
                    <a:pt x="279" y="184"/>
                  </a:lnTo>
                  <a:lnTo>
                    <a:pt x="261" y="183"/>
                  </a:lnTo>
                  <a:lnTo>
                    <a:pt x="241" y="177"/>
                  </a:lnTo>
                  <a:lnTo>
                    <a:pt x="223" y="170"/>
                  </a:lnTo>
                  <a:lnTo>
                    <a:pt x="206" y="161"/>
                  </a:lnTo>
                  <a:lnTo>
                    <a:pt x="198" y="151"/>
                  </a:lnTo>
                  <a:lnTo>
                    <a:pt x="198" y="141"/>
                  </a:lnTo>
                  <a:lnTo>
                    <a:pt x="203" y="131"/>
                  </a:lnTo>
                  <a:lnTo>
                    <a:pt x="213" y="124"/>
                  </a:lnTo>
                  <a:lnTo>
                    <a:pt x="215" y="123"/>
                  </a:lnTo>
                  <a:lnTo>
                    <a:pt x="219" y="121"/>
                  </a:lnTo>
                  <a:lnTo>
                    <a:pt x="223" y="121"/>
                  </a:lnTo>
                  <a:lnTo>
                    <a:pt x="227" y="121"/>
                  </a:lnTo>
                  <a:lnTo>
                    <a:pt x="230" y="120"/>
                  </a:lnTo>
                  <a:lnTo>
                    <a:pt x="232" y="118"/>
                  </a:lnTo>
                  <a:lnTo>
                    <a:pt x="233" y="115"/>
                  </a:lnTo>
                  <a:lnTo>
                    <a:pt x="233" y="112"/>
                  </a:lnTo>
                  <a:lnTo>
                    <a:pt x="232" y="110"/>
                  </a:lnTo>
                  <a:lnTo>
                    <a:pt x="230" y="107"/>
                  </a:lnTo>
                  <a:lnTo>
                    <a:pt x="227" y="106"/>
                  </a:lnTo>
                  <a:lnTo>
                    <a:pt x="224" y="106"/>
                  </a:lnTo>
                  <a:lnTo>
                    <a:pt x="218" y="106"/>
                  </a:lnTo>
                  <a:lnTo>
                    <a:pt x="211" y="107"/>
                  </a:lnTo>
                  <a:lnTo>
                    <a:pt x="205" y="108"/>
                  </a:lnTo>
                  <a:lnTo>
                    <a:pt x="200" y="112"/>
                  </a:lnTo>
                  <a:lnTo>
                    <a:pt x="194" y="116"/>
                  </a:lnTo>
                  <a:lnTo>
                    <a:pt x="190" y="120"/>
                  </a:lnTo>
                  <a:lnTo>
                    <a:pt x="187" y="125"/>
                  </a:lnTo>
                  <a:lnTo>
                    <a:pt x="184" y="132"/>
                  </a:lnTo>
                  <a:lnTo>
                    <a:pt x="181" y="144"/>
                  </a:lnTo>
                  <a:lnTo>
                    <a:pt x="183" y="155"/>
                  </a:lnTo>
                  <a:lnTo>
                    <a:pt x="189" y="166"/>
                  </a:lnTo>
                  <a:lnTo>
                    <a:pt x="197" y="174"/>
                  </a:lnTo>
                  <a:lnTo>
                    <a:pt x="218" y="187"/>
                  </a:lnTo>
                  <a:lnTo>
                    <a:pt x="240" y="196"/>
                  </a:lnTo>
                  <a:lnTo>
                    <a:pt x="263" y="200"/>
                  </a:lnTo>
                  <a:lnTo>
                    <a:pt x="287" y="201"/>
                  </a:lnTo>
                  <a:lnTo>
                    <a:pt x="309" y="197"/>
                  </a:lnTo>
                  <a:lnTo>
                    <a:pt x="329" y="187"/>
                  </a:lnTo>
                  <a:lnTo>
                    <a:pt x="345" y="172"/>
                  </a:lnTo>
                  <a:lnTo>
                    <a:pt x="357" y="150"/>
                  </a:lnTo>
                  <a:lnTo>
                    <a:pt x="349" y="124"/>
                  </a:lnTo>
                  <a:lnTo>
                    <a:pt x="336" y="99"/>
                  </a:lnTo>
                  <a:lnTo>
                    <a:pt x="319" y="79"/>
                  </a:lnTo>
                  <a:lnTo>
                    <a:pt x="300" y="59"/>
                  </a:lnTo>
                  <a:lnTo>
                    <a:pt x="278" y="42"/>
                  </a:lnTo>
                  <a:lnTo>
                    <a:pt x="253" y="28"/>
                  </a:lnTo>
                  <a:lnTo>
                    <a:pt x="228" y="16"/>
                  </a:lnTo>
                  <a:lnTo>
                    <a:pt x="202" y="7"/>
                  </a:lnTo>
                  <a:lnTo>
                    <a:pt x="184" y="3"/>
                  </a:lnTo>
                  <a:lnTo>
                    <a:pt x="167" y="0"/>
                  </a:lnTo>
                  <a:lnTo>
                    <a:pt x="149" y="0"/>
                  </a:lnTo>
                  <a:lnTo>
                    <a:pt x="130" y="3"/>
                  </a:lnTo>
                  <a:lnTo>
                    <a:pt x="114" y="7"/>
                  </a:lnTo>
                  <a:lnTo>
                    <a:pt x="95" y="12"/>
                  </a:lnTo>
                  <a:lnTo>
                    <a:pt x="78" y="19"/>
                  </a:lnTo>
                  <a:lnTo>
                    <a:pt x="61" y="25"/>
                  </a:lnTo>
                  <a:lnTo>
                    <a:pt x="46" y="34"/>
                  </a:lnTo>
                  <a:lnTo>
                    <a:pt x="45" y="36"/>
                  </a:lnTo>
                  <a:lnTo>
                    <a:pt x="43" y="37"/>
                  </a:lnTo>
                  <a:lnTo>
                    <a:pt x="42" y="38"/>
                  </a:lnTo>
                  <a:lnTo>
                    <a:pt x="41" y="39"/>
                  </a:lnTo>
                  <a:lnTo>
                    <a:pt x="38" y="51"/>
                  </a:lnTo>
                  <a:lnTo>
                    <a:pt x="38" y="54"/>
                  </a:lnTo>
                  <a:lnTo>
                    <a:pt x="39" y="58"/>
                  </a:lnTo>
                  <a:lnTo>
                    <a:pt x="39" y="62"/>
                  </a:lnTo>
                  <a:lnTo>
                    <a:pt x="41" y="64"/>
                  </a:lnTo>
                  <a:lnTo>
                    <a:pt x="45" y="69"/>
                  </a:lnTo>
                  <a:lnTo>
                    <a:pt x="50" y="75"/>
                  </a:lnTo>
                  <a:lnTo>
                    <a:pt x="54" y="79"/>
                  </a:lnTo>
                  <a:lnTo>
                    <a:pt x="58" y="84"/>
                  </a:lnTo>
                  <a:lnTo>
                    <a:pt x="63" y="95"/>
                  </a:lnTo>
                  <a:lnTo>
                    <a:pt x="68" y="107"/>
                  </a:lnTo>
                  <a:lnTo>
                    <a:pt x="73" y="120"/>
                  </a:lnTo>
                  <a:lnTo>
                    <a:pt x="77" y="132"/>
                  </a:lnTo>
                  <a:lnTo>
                    <a:pt x="82" y="144"/>
                  </a:lnTo>
                  <a:lnTo>
                    <a:pt x="87" y="155"/>
                  </a:lnTo>
                  <a:lnTo>
                    <a:pt x="93" y="167"/>
                  </a:lnTo>
                  <a:lnTo>
                    <a:pt x="99" y="179"/>
                  </a:lnTo>
                  <a:lnTo>
                    <a:pt x="102" y="189"/>
                  </a:lnTo>
                  <a:lnTo>
                    <a:pt x="103" y="183"/>
                  </a:lnTo>
                  <a:lnTo>
                    <a:pt x="97" y="193"/>
                  </a:lnTo>
                  <a:lnTo>
                    <a:pt x="101" y="189"/>
                  </a:lnTo>
                  <a:lnTo>
                    <a:pt x="85" y="197"/>
                  </a:lnTo>
                  <a:lnTo>
                    <a:pt x="72" y="201"/>
                  </a:lnTo>
                  <a:lnTo>
                    <a:pt x="60" y="207"/>
                  </a:lnTo>
                  <a:lnTo>
                    <a:pt x="50" y="215"/>
                  </a:lnTo>
                  <a:lnTo>
                    <a:pt x="39" y="224"/>
                  </a:lnTo>
                  <a:lnTo>
                    <a:pt x="31" y="235"/>
                  </a:lnTo>
                  <a:lnTo>
                    <a:pt x="24" y="246"/>
                  </a:lnTo>
                  <a:lnTo>
                    <a:pt x="16" y="258"/>
                  </a:lnTo>
                  <a:lnTo>
                    <a:pt x="9" y="270"/>
                  </a:lnTo>
                  <a:lnTo>
                    <a:pt x="0" y="292"/>
                  </a:lnTo>
                  <a:lnTo>
                    <a:pt x="0" y="293"/>
                  </a:lnTo>
                  <a:lnTo>
                    <a:pt x="0" y="295"/>
                  </a:lnTo>
                  <a:lnTo>
                    <a:pt x="0" y="297"/>
                  </a:lnTo>
                  <a:lnTo>
                    <a:pt x="0" y="299"/>
                  </a:lnTo>
                  <a:lnTo>
                    <a:pt x="7" y="312"/>
                  </a:lnTo>
                  <a:lnTo>
                    <a:pt x="16" y="322"/>
                  </a:lnTo>
                  <a:lnTo>
                    <a:pt x="26" y="330"/>
                  </a:lnTo>
                  <a:lnTo>
                    <a:pt x="38" y="336"/>
                  </a:lnTo>
                  <a:lnTo>
                    <a:pt x="50" y="343"/>
                  </a:lnTo>
                  <a:lnTo>
                    <a:pt x="63" y="348"/>
                  </a:lnTo>
                  <a:lnTo>
                    <a:pt x="74" y="355"/>
                  </a:lnTo>
                  <a:lnTo>
                    <a:pt x="86" y="362"/>
                  </a:lnTo>
                  <a:lnTo>
                    <a:pt x="97" y="371"/>
                  </a:lnTo>
                  <a:lnTo>
                    <a:pt x="107" y="384"/>
                  </a:lnTo>
                  <a:lnTo>
                    <a:pt x="115" y="399"/>
                  </a:lnTo>
                  <a:lnTo>
                    <a:pt x="120" y="414"/>
                  </a:lnTo>
                  <a:lnTo>
                    <a:pt x="124" y="431"/>
                  </a:lnTo>
                  <a:lnTo>
                    <a:pt x="124" y="448"/>
                  </a:lnTo>
                  <a:lnTo>
                    <a:pt x="120" y="464"/>
                  </a:lnTo>
                  <a:lnTo>
                    <a:pt x="112" y="478"/>
                  </a:lnTo>
                  <a:lnTo>
                    <a:pt x="101" y="491"/>
                  </a:lnTo>
                  <a:lnTo>
                    <a:pt x="99" y="493"/>
                  </a:lnTo>
                  <a:lnTo>
                    <a:pt x="99" y="494"/>
                  </a:lnTo>
                  <a:lnTo>
                    <a:pt x="99" y="496"/>
                  </a:lnTo>
                  <a:lnTo>
                    <a:pt x="101" y="498"/>
                  </a:lnTo>
                  <a:lnTo>
                    <a:pt x="102" y="499"/>
                  </a:lnTo>
                  <a:lnTo>
                    <a:pt x="104" y="499"/>
                  </a:lnTo>
                  <a:lnTo>
                    <a:pt x="106" y="499"/>
                  </a:lnTo>
                  <a:lnTo>
                    <a:pt x="108" y="498"/>
                  </a:lnTo>
                  <a:close/>
                </a:path>
              </a:pathLst>
            </a:custGeom>
            <a:solidFill>
              <a:srgbClr val="000000"/>
            </a:solidFill>
            <a:ln w="9525">
              <a:noFill/>
              <a:round/>
              <a:headEnd/>
              <a:tailEnd/>
            </a:ln>
          </p:spPr>
          <p:txBody>
            <a:bodyPr/>
            <a:lstStyle/>
            <a:p>
              <a:endParaRPr lang="he-IL"/>
            </a:p>
          </p:txBody>
        </p:sp>
        <p:sp>
          <p:nvSpPr>
            <p:cNvPr id="87" name="Freeform 94"/>
            <p:cNvSpPr>
              <a:spLocks/>
            </p:cNvSpPr>
            <p:nvPr/>
          </p:nvSpPr>
          <p:spPr bwMode="auto">
            <a:xfrm>
              <a:off x="2069" y="3302"/>
              <a:ext cx="46" cy="38"/>
            </a:xfrm>
            <a:custGeom>
              <a:avLst/>
              <a:gdLst>
                <a:gd name="T0" fmla="*/ 3 w 91"/>
                <a:gd name="T1" fmla="*/ 4 h 75"/>
                <a:gd name="T2" fmla="*/ 3 w 91"/>
                <a:gd name="T3" fmla="*/ 14 h 75"/>
                <a:gd name="T4" fmla="*/ 2 w 91"/>
                <a:gd name="T5" fmla="*/ 25 h 75"/>
                <a:gd name="T6" fmla="*/ 0 w 91"/>
                <a:gd name="T7" fmla="*/ 35 h 75"/>
                <a:gd name="T8" fmla="*/ 2 w 91"/>
                <a:gd name="T9" fmla="*/ 45 h 75"/>
                <a:gd name="T10" fmla="*/ 5 w 91"/>
                <a:gd name="T11" fmla="*/ 56 h 75"/>
                <a:gd name="T12" fmla="*/ 11 w 91"/>
                <a:gd name="T13" fmla="*/ 64 h 75"/>
                <a:gd name="T14" fmla="*/ 18 w 91"/>
                <a:gd name="T15" fmla="*/ 69 h 75"/>
                <a:gd name="T16" fmla="*/ 26 w 91"/>
                <a:gd name="T17" fmla="*/ 73 h 75"/>
                <a:gd name="T18" fmla="*/ 37 w 91"/>
                <a:gd name="T19" fmla="*/ 75 h 75"/>
                <a:gd name="T20" fmla="*/ 46 w 91"/>
                <a:gd name="T21" fmla="*/ 75 h 75"/>
                <a:gd name="T22" fmla="*/ 56 w 91"/>
                <a:gd name="T23" fmla="*/ 73 h 75"/>
                <a:gd name="T24" fmla="*/ 65 w 91"/>
                <a:gd name="T25" fmla="*/ 70 h 75"/>
                <a:gd name="T26" fmla="*/ 77 w 91"/>
                <a:gd name="T27" fmla="*/ 62 h 75"/>
                <a:gd name="T28" fmla="*/ 85 w 91"/>
                <a:gd name="T29" fmla="*/ 52 h 75"/>
                <a:gd name="T30" fmla="*/ 90 w 91"/>
                <a:gd name="T31" fmla="*/ 39 h 75"/>
                <a:gd name="T32" fmla="*/ 91 w 91"/>
                <a:gd name="T33" fmla="*/ 25 h 75"/>
                <a:gd name="T34" fmla="*/ 91 w 91"/>
                <a:gd name="T35" fmla="*/ 22 h 75"/>
                <a:gd name="T36" fmla="*/ 90 w 91"/>
                <a:gd name="T37" fmla="*/ 19 h 75"/>
                <a:gd name="T38" fmla="*/ 88 w 91"/>
                <a:gd name="T39" fmla="*/ 18 h 75"/>
                <a:gd name="T40" fmla="*/ 85 w 91"/>
                <a:gd name="T41" fmla="*/ 17 h 75"/>
                <a:gd name="T42" fmla="*/ 82 w 91"/>
                <a:gd name="T43" fmla="*/ 17 h 75"/>
                <a:gd name="T44" fmla="*/ 80 w 91"/>
                <a:gd name="T45" fmla="*/ 18 h 75"/>
                <a:gd name="T46" fmla="*/ 78 w 91"/>
                <a:gd name="T47" fmla="*/ 21 h 75"/>
                <a:gd name="T48" fmla="*/ 77 w 91"/>
                <a:gd name="T49" fmla="*/ 23 h 75"/>
                <a:gd name="T50" fmla="*/ 76 w 91"/>
                <a:gd name="T51" fmla="*/ 34 h 75"/>
                <a:gd name="T52" fmla="*/ 73 w 91"/>
                <a:gd name="T53" fmla="*/ 44 h 75"/>
                <a:gd name="T54" fmla="*/ 67 w 91"/>
                <a:gd name="T55" fmla="*/ 52 h 75"/>
                <a:gd name="T56" fmla="*/ 59 w 91"/>
                <a:gd name="T57" fmla="*/ 57 h 75"/>
                <a:gd name="T58" fmla="*/ 51 w 91"/>
                <a:gd name="T59" fmla="*/ 61 h 75"/>
                <a:gd name="T60" fmla="*/ 41 w 91"/>
                <a:gd name="T61" fmla="*/ 62 h 75"/>
                <a:gd name="T62" fmla="*/ 31 w 91"/>
                <a:gd name="T63" fmla="*/ 61 h 75"/>
                <a:gd name="T64" fmla="*/ 21 w 91"/>
                <a:gd name="T65" fmla="*/ 56 h 75"/>
                <a:gd name="T66" fmla="*/ 13 w 91"/>
                <a:gd name="T67" fmla="*/ 44 h 75"/>
                <a:gd name="T68" fmla="*/ 12 w 91"/>
                <a:gd name="T69" fmla="*/ 31 h 75"/>
                <a:gd name="T70" fmla="*/ 13 w 91"/>
                <a:gd name="T71" fmla="*/ 18 h 75"/>
                <a:gd name="T72" fmla="*/ 13 w 91"/>
                <a:gd name="T73" fmla="*/ 4 h 75"/>
                <a:gd name="T74" fmla="*/ 13 w 91"/>
                <a:gd name="T75" fmla="*/ 2 h 75"/>
                <a:gd name="T76" fmla="*/ 12 w 91"/>
                <a:gd name="T77" fmla="*/ 1 h 75"/>
                <a:gd name="T78" fmla="*/ 9 w 91"/>
                <a:gd name="T79" fmla="*/ 0 h 75"/>
                <a:gd name="T80" fmla="*/ 8 w 91"/>
                <a:gd name="T81" fmla="*/ 0 h 75"/>
                <a:gd name="T82" fmla="*/ 7 w 91"/>
                <a:gd name="T83" fmla="*/ 0 h 75"/>
                <a:gd name="T84" fmla="*/ 4 w 91"/>
                <a:gd name="T85" fmla="*/ 1 h 75"/>
                <a:gd name="T86" fmla="*/ 3 w 91"/>
                <a:gd name="T87" fmla="*/ 2 h 75"/>
                <a:gd name="T88" fmla="*/ 3 w 91"/>
                <a:gd name="T89" fmla="*/ 4 h 75"/>
                <a:gd name="T90" fmla="*/ 3 w 91"/>
                <a:gd name="T91" fmla="*/ 4 h 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1"/>
                <a:gd name="T139" fmla="*/ 0 h 75"/>
                <a:gd name="T140" fmla="*/ 91 w 91"/>
                <a:gd name="T141" fmla="*/ 75 h 7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1" h="75">
                  <a:moveTo>
                    <a:pt x="3" y="4"/>
                  </a:moveTo>
                  <a:lnTo>
                    <a:pt x="3" y="14"/>
                  </a:lnTo>
                  <a:lnTo>
                    <a:pt x="2" y="25"/>
                  </a:lnTo>
                  <a:lnTo>
                    <a:pt x="0" y="35"/>
                  </a:lnTo>
                  <a:lnTo>
                    <a:pt x="2" y="45"/>
                  </a:lnTo>
                  <a:lnTo>
                    <a:pt x="5" y="56"/>
                  </a:lnTo>
                  <a:lnTo>
                    <a:pt x="11" y="64"/>
                  </a:lnTo>
                  <a:lnTo>
                    <a:pt x="18" y="69"/>
                  </a:lnTo>
                  <a:lnTo>
                    <a:pt x="26" y="73"/>
                  </a:lnTo>
                  <a:lnTo>
                    <a:pt x="37" y="75"/>
                  </a:lnTo>
                  <a:lnTo>
                    <a:pt x="46" y="75"/>
                  </a:lnTo>
                  <a:lnTo>
                    <a:pt x="56" y="73"/>
                  </a:lnTo>
                  <a:lnTo>
                    <a:pt x="65" y="70"/>
                  </a:lnTo>
                  <a:lnTo>
                    <a:pt x="77" y="62"/>
                  </a:lnTo>
                  <a:lnTo>
                    <a:pt x="85" y="52"/>
                  </a:lnTo>
                  <a:lnTo>
                    <a:pt x="90" y="39"/>
                  </a:lnTo>
                  <a:lnTo>
                    <a:pt x="91" y="25"/>
                  </a:lnTo>
                  <a:lnTo>
                    <a:pt x="91" y="22"/>
                  </a:lnTo>
                  <a:lnTo>
                    <a:pt x="90" y="19"/>
                  </a:lnTo>
                  <a:lnTo>
                    <a:pt x="88" y="18"/>
                  </a:lnTo>
                  <a:lnTo>
                    <a:pt x="85" y="17"/>
                  </a:lnTo>
                  <a:lnTo>
                    <a:pt x="82" y="17"/>
                  </a:lnTo>
                  <a:lnTo>
                    <a:pt x="80" y="18"/>
                  </a:lnTo>
                  <a:lnTo>
                    <a:pt x="78" y="21"/>
                  </a:lnTo>
                  <a:lnTo>
                    <a:pt x="77" y="23"/>
                  </a:lnTo>
                  <a:lnTo>
                    <a:pt x="76" y="34"/>
                  </a:lnTo>
                  <a:lnTo>
                    <a:pt x="73" y="44"/>
                  </a:lnTo>
                  <a:lnTo>
                    <a:pt x="67" y="52"/>
                  </a:lnTo>
                  <a:lnTo>
                    <a:pt x="59" y="57"/>
                  </a:lnTo>
                  <a:lnTo>
                    <a:pt x="51" y="61"/>
                  </a:lnTo>
                  <a:lnTo>
                    <a:pt x="41" y="62"/>
                  </a:lnTo>
                  <a:lnTo>
                    <a:pt x="31" y="61"/>
                  </a:lnTo>
                  <a:lnTo>
                    <a:pt x="21" y="56"/>
                  </a:lnTo>
                  <a:lnTo>
                    <a:pt x="13" y="44"/>
                  </a:lnTo>
                  <a:lnTo>
                    <a:pt x="12" y="31"/>
                  </a:lnTo>
                  <a:lnTo>
                    <a:pt x="13" y="18"/>
                  </a:lnTo>
                  <a:lnTo>
                    <a:pt x="13" y="4"/>
                  </a:lnTo>
                  <a:lnTo>
                    <a:pt x="13" y="2"/>
                  </a:lnTo>
                  <a:lnTo>
                    <a:pt x="12" y="1"/>
                  </a:lnTo>
                  <a:lnTo>
                    <a:pt x="9" y="0"/>
                  </a:lnTo>
                  <a:lnTo>
                    <a:pt x="8" y="0"/>
                  </a:lnTo>
                  <a:lnTo>
                    <a:pt x="7" y="0"/>
                  </a:lnTo>
                  <a:lnTo>
                    <a:pt x="4" y="1"/>
                  </a:lnTo>
                  <a:lnTo>
                    <a:pt x="3" y="2"/>
                  </a:lnTo>
                  <a:lnTo>
                    <a:pt x="3" y="4"/>
                  </a:lnTo>
                  <a:close/>
                </a:path>
              </a:pathLst>
            </a:custGeom>
            <a:solidFill>
              <a:srgbClr val="000000"/>
            </a:solidFill>
            <a:ln w="9525">
              <a:noFill/>
              <a:round/>
              <a:headEnd/>
              <a:tailEnd/>
            </a:ln>
          </p:spPr>
          <p:txBody>
            <a:bodyPr/>
            <a:lstStyle/>
            <a:p>
              <a:endParaRPr lang="he-IL"/>
            </a:p>
          </p:txBody>
        </p:sp>
        <p:sp>
          <p:nvSpPr>
            <p:cNvPr id="88" name="Freeform 95"/>
            <p:cNvSpPr>
              <a:spLocks/>
            </p:cNvSpPr>
            <p:nvPr/>
          </p:nvSpPr>
          <p:spPr bwMode="auto">
            <a:xfrm>
              <a:off x="2031" y="3353"/>
              <a:ext cx="68" cy="91"/>
            </a:xfrm>
            <a:custGeom>
              <a:avLst/>
              <a:gdLst>
                <a:gd name="T0" fmla="*/ 135 w 135"/>
                <a:gd name="T1" fmla="*/ 176 h 183"/>
                <a:gd name="T2" fmla="*/ 134 w 135"/>
                <a:gd name="T3" fmla="*/ 163 h 183"/>
                <a:gd name="T4" fmla="*/ 130 w 135"/>
                <a:gd name="T5" fmla="*/ 151 h 183"/>
                <a:gd name="T6" fmla="*/ 122 w 135"/>
                <a:gd name="T7" fmla="*/ 141 h 183"/>
                <a:gd name="T8" fmla="*/ 114 w 135"/>
                <a:gd name="T9" fmla="*/ 133 h 183"/>
                <a:gd name="T10" fmla="*/ 103 w 135"/>
                <a:gd name="T11" fmla="*/ 128 h 183"/>
                <a:gd name="T12" fmla="*/ 91 w 135"/>
                <a:gd name="T13" fmla="*/ 124 h 183"/>
                <a:gd name="T14" fmla="*/ 78 w 135"/>
                <a:gd name="T15" fmla="*/ 123 h 183"/>
                <a:gd name="T16" fmla="*/ 65 w 135"/>
                <a:gd name="T17" fmla="*/ 123 h 183"/>
                <a:gd name="T18" fmla="*/ 58 w 135"/>
                <a:gd name="T19" fmla="*/ 123 h 183"/>
                <a:gd name="T20" fmla="*/ 52 w 135"/>
                <a:gd name="T21" fmla="*/ 120 h 183"/>
                <a:gd name="T22" fmla="*/ 44 w 135"/>
                <a:gd name="T23" fmla="*/ 119 h 183"/>
                <a:gd name="T24" fmla="*/ 37 w 135"/>
                <a:gd name="T25" fmla="*/ 118 h 183"/>
                <a:gd name="T26" fmla="*/ 30 w 135"/>
                <a:gd name="T27" fmla="*/ 115 h 183"/>
                <a:gd name="T28" fmla="*/ 34 w 135"/>
                <a:gd name="T29" fmla="*/ 118 h 183"/>
                <a:gd name="T30" fmla="*/ 30 w 135"/>
                <a:gd name="T31" fmla="*/ 114 h 183"/>
                <a:gd name="T32" fmla="*/ 22 w 135"/>
                <a:gd name="T33" fmla="*/ 89 h 183"/>
                <a:gd name="T34" fmla="*/ 19 w 135"/>
                <a:gd name="T35" fmla="*/ 64 h 183"/>
                <a:gd name="T36" fmla="*/ 22 w 135"/>
                <a:gd name="T37" fmla="*/ 38 h 183"/>
                <a:gd name="T38" fmla="*/ 32 w 135"/>
                <a:gd name="T39" fmla="*/ 13 h 183"/>
                <a:gd name="T40" fmla="*/ 34 w 135"/>
                <a:gd name="T41" fmla="*/ 11 h 183"/>
                <a:gd name="T42" fmla="*/ 34 w 135"/>
                <a:gd name="T43" fmla="*/ 7 h 183"/>
                <a:gd name="T44" fmla="*/ 34 w 135"/>
                <a:gd name="T45" fmla="*/ 4 h 183"/>
                <a:gd name="T46" fmla="*/ 31 w 135"/>
                <a:gd name="T47" fmla="*/ 2 h 183"/>
                <a:gd name="T48" fmla="*/ 28 w 135"/>
                <a:gd name="T49" fmla="*/ 0 h 183"/>
                <a:gd name="T50" fmla="*/ 24 w 135"/>
                <a:gd name="T51" fmla="*/ 0 h 183"/>
                <a:gd name="T52" fmla="*/ 21 w 135"/>
                <a:gd name="T53" fmla="*/ 0 h 183"/>
                <a:gd name="T54" fmla="*/ 18 w 135"/>
                <a:gd name="T55" fmla="*/ 3 h 183"/>
                <a:gd name="T56" fmla="*/ 5 w 135"/>
                <a:gd name="T57" fmla="*/ 28 h 183"/>
                <a:gd name="T58" fmla="*/ 0 w 135"/>
                <a:gd name="T59" fmla="*/ 56 h 183"/>
                <a:gd name="T60" fmla="*/ 2 w 135"/>
                <a:gd name="T61" fmla="*/ 86 h 183"/>
                <a:gd name="T62" fmla="*/ 9 w 135"/>
                <a:gd name="T63" fmla="*/ 114 h 183"/>
                <a:gd name="T64" fmla="*/ 18 w 135"/>
                <a:gd name="T65" fmla="*/ 128 h 183"/>
                <a:gd name="T66" fmla="*/ 19 w 135"/>
                <a:gd name="T67" fmla="*/ 129 h 183"/>
                <a:gd name="T68" fmla="*/ 21 w 135"/>
                <a:gd name="T69" fmla="*/ 129 h 183"/>
                <a:gd name="T70" fmla="*/ 22 w 135"/>
                <a:gd name="T71" fmla="*/ 131 h 183"/>
                <a:gd name="T72" fmla="*/ 23 w 135"/>
                <a:gd name="T73" fmla="*/ 132 h 183"/>
                <a:gd name="T74" fmla="*/ 35 w 135"/>
                <a:gd name="T75" fmla="*/ 136 h 183"/>
                <a:gd name="T76" fmla="*/ 35 w 135"/>
                <a:gd name="T77" fmla="*/ 136 h 183"/>
                <a:gd name="T78" fmla="*/ 43 w 135"/>
                <a:gd name="T79" fmla="*/ 137 h 183"/>
                <a:gd name="T80" fmla="*/ 50 w 135"/>
                <a:gd name="T81" fmla="*/ 138 h 183"/>
                <a:gd name="T82" fmla="*/ 58 w 135"/>
                <a:gd name="T83" fmla="*/ 140 h 183"/>
                <a:gd name="T84" fmla="*/ 66 w 135"/>
                <a:gd name="T85" fmla="*/ 140 h 183"/>
                <a:gd name="T86" fmla="*/ 74 w 135"/>
                <a:gd name="T87" fmla="*/ 140 h 183"/>
                <a:gd name="T88" fmla="*/ 82 w 135"/>
                <a:gd name="T89" fmla="*/ 141 h 183"/>
                <a:gd name="T90" fmla="*/ 91 w 135"/>
                <a:gd name="T91" fmla="*/ 141 h 183"/>
                <a:gd name="T92" fmla="*/ 99 w 135"/>
                <a:gd name="T93" fmla="*/ 141 h 183"/>
                <a:gd name="T94" fmla="*/ 109 w 135"/>
                <a:gd name="T95" fmla="*/ 145 h 183"/>
                <a:gd name="T96" fmla="*/ 117 w 135"/>
                <a:gd name="T97" fmla="*/ 154 h 183"/>
                <a:gd name="T98" fmla="*/ 122 w 135"/>
                <a:gd name="T99" fmla="*/ 167 h 183"/>
                <a:gd name="T100" fmla="*/ 125 w 135"/>
                <a:gd name="T101" fmla="*/ 179 h 183"/>
                <a:gd name="T102" fmla="*/ 126 w 135"/>
                <a:gd name="T103" fmla="*/ 180 h 183"/>
                <a:gd name="T104" fmla="*/ 127 w 135"/>
                <a:gd name="T105" fmla="*/ 181 h 183"/>
                <a:gd name="T106" fmla="*/ 130 w 135"/>
                <a:gd name="T107" fmla="*/ 183 h 183"/>
                <a:gd name="T108" fmla="*/ 131 w 135"/>
                <a:gd name="T109" fmla="*/ 183 h 183"/>
                <a:gd name="T110" fmla="*/ 133 w 135"/>
                <a:gd name="T111" fmla="*/ 181 h 183"/>
                <a:gd name="T112" fmla="*/ 134 w 135"/>
                <a:gd name="T113" fmla="*/ 180 h 183"/>
                <a:gd name="T114" fmla="*/ 135 w 135"/>
                <a:gd name="T115" fmla="*/ 177 h 183"/>
                <a:gd name="T116" fmla="*/ 135 w 135"/>
                <a:gd name="T117" fmla="*/ 176 h 183"/>
                <a:gd name="T118" fmla="*/ 135 w 135"/>
                <a:gd name="T119" fmla="*/ 176 h 18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35"/>
                <a:gd name="T181" fmla="*/ 0 h 183"/>
                <a:gd name="T182" fmla="*/ 135 w 135"/>
                <a:gd name="T183" fmla="*/ 183 h 18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35" h="183">
                  <a:moveTo>
                    <a:pt x="135" y="176"/>
                  </a:moveTo>
                  <a:lnTo>
                    <a:pt x="134" y="163"/>
                  </a:lnTo>
                  <a:lnTo>
                    <a:pt x="130" y="151"/>
                  </a:lnTo>
                  <a:lnTo>
                    <a:pt x="122" y="141"/>
                  </a:lnTo>
                  <a:lnTo>
                    <a:pt x="114" y="133"/>
                  </a:lnTo>
                  <a:lnTo>
                    <a:pt x="103" y="128"/>
                  </a:lnTo>
                  <a:lnTo>
                    <a:pt x="91" y="124"/>
                  </a:lnTo>
                  <a:lnTo>
                    <a:pt x="78" y="123"/>
                  </a:lnTo>
                  <a:lnTo>
                    <a:pt x="65" y="123"/>
                  </a:lnTo>
                  <a:lnTo>
                    <a:pt x="58" y="123"/>
                  </a:lnTo>
                  <a:lnTo>
                    <a:pt x="52" y="120"/>
                  </a:lnTo>
                  <a:lnTo>
                    <a:pt x="44" y="119"/>
                  </a:lnTo>
                  <a:lnTo>
                    <a:pt x="37" y="118"/>
                  </a:lnTo>
                  <a:lnTo>
                    <a:pt x="30" y="115"/>
                  </a:lnTo>
                  <a:lnTo>
                    <a:pt x="34" y="118"/>
                  </a:lnTo>
                  <a:lnTo>
                    <a:pt x="30" y="114"/>
                  </a:lnTo>
                  <a:lnTo>
                    <a:pt x="22" y="89"/>
                  </a:lnTo>
                  <a:lnTo>
                    <a:pt x="19" y="64"/>
                  </a:lnTo>
                  <a:lnTo>
                    <a:pt x="22" y="38"/>
                  </a:lnTo>
                  <a:lnTo>
                    <a:pt x="32" y="13"/>
                  </a:lnTo>
                  <a:lnTo>
                    <a:pt x="34" y="11"/>
                  </a:lnTo>
                  <a:lnTo>
                    <a:pt x="34" y="7"/>
                  </a:lnTo>
                  <a:lnTo>
                    <a:pt x="34" y="4"/>
                  </a:lnTo>
                  <a:lnTo>
                    <a:pt x="31" y="2"/>
                  </a:lnTo>
                  <a:lnTo>
                    <a:pt x="28" y="0"/>
                  </a:lnTo>
                  <a:lnTo>
                    <a:pt x="24" y="0"/>
                  </a:lnTo>
                  <a:lnTo>
                    <a:pt x="21" y="0"/>
                  </a:lnTo>
                  <a:lnTo>
                    <a:pt x="18" y="3"/>
                  </a:lnTo>
                  <a:lnTo>
                    <a:pt x="5" y="28"/>
                  </a:lnTo>
                  <a:lnTo>
                    <a:pt x="0" y="56"/>
                  </a:lnTo>
                  <a:lnTo>
                    <a:pt x="2" y="86"/>
                  </a:lnTo>
                  <a:lnTo>
                    <a:pt x="9" y="114"/>
                  </a:lnTo>
                  <a:lnTo>
                    <a:pt x="18" y="128"/>
                  </a:lnTo>
                  <a:lnTo>
                    <a:pt x="19" y="129"/>
                  </a:lnTo>
                  <a:lnTo>
                    <a:pt x="21" y="129"/>
                  </a:lnTo>
                  <a:lnTo>
                    <a:pt x="22" y="131"/>
                  </a:lnTo>
                  <a:lnTo>
                    <a:pt x="23" y="132"/>
                  </a:lnTo>
                  <a:lnTo>
                    <a:pt x="35" y="136"/>
                  </a:lnTo>
                  <a:lnTo>
                    <a:pt x="43" y="137"/>
                  </a:lnTo>
                  <a:lnTo>
                    <a:pt x="50" y="138"/>
                  </a:lnTo>
                  <a:lnTo>
                    <a:pt x="58" y="140"/>
                  </a:lnTo>
                  <a:lnTo>
                    <a:pt x="66" y="140"/>
                  </a:lnTo>
                  <a:lnTo>
                    <a:pt x="74" y="140"/>
                  </a:lnTo>
                  <a:lnTo>
                    <a:pt x="82" y="141"/>
                  </a:lnTo>
                  <a:lnTo>
                    <a:pt x="91" y="141"/>
                  </a:lnTo>
                  <a:lnTo>
                    <a:pt x="99" y="141"/>
                  </a:lnTo>
                  <a:lnTo>
                    <a:pt x="109" y="145"/>
                  </a:lnTo>
                  <a:lnTo>
                    <a:pt x="117" y="154"/>
                  </a:lnTo>
                  <a:lnTo>
                    <a:pt x="122" y="167"/>
                  </a:lnTo>
                  <a:lnTo>
                    <a:pt x="125" y="179"/>
                  </a:lnTo>
                  <a:lnTo>
                    <a:pt x="126" y="180"/>
                  </a:lnTo>
                  <a:lnTo>
                    <a:pt x="127" y="181"/>
                  </a:lnTo>
                  <a:lnTo>
                    <a:pt x="130" y="183"/>
                  </a:lnTo>
                  <a:lnTo>
                    <a:pt x="131" y="183"/>
                  </a:lnTo>
                  <a:lnTo>
                    <a:pt x="133" y="181"/>
                  </a:lnTo>
                  <a:lnTo>
                    <a:pt x="134" y="180"/>
                  </a:lnTo>
                  <a:lnTo>
                    <a:pt x="135" y="177"/>
                  </a:lnTo>
                  <a:lnTo>
                    <a:pt x="135" y="176"/>
                  </a:lnTo>
                  <a:close/>
                </a:path>
              </a:pathLst>
            </a:custGeom>
            <a:solidFill>
              <a:srgbClr val="000000"/>
            </a:solidFill>
            <a:ln w="9525">
              <a:noFill/>
              <a:round/>
              <a:headEnd/>
              <a:tailEnd/>
            </a:ln>
          </p:spPr>
          <p:txBody>
            <a:bodyPr/>
            <a:lstStyle/>
            <a:p>
              <a:endParaRPr lang="he-IL"/>
            </a:p>
          </p:txBody>
        </p:sp>
        <p:sp>
          <p:nvSpPr>
            <p:cNvPr id="89" name="Freeform 96"/>
            <p:cNvSpPr>
              <a:spLocks/>
            </p:cNvSpPr>
            <p:nvPr/>
          </p:nvSpPr>
          <p:spPr bwMode="auto">
            <a:xfrm>
              <a:off x="2078" y="3353"/>
              <a:ext cx="63" cy="132"/>
            </a:xfrm>
            <a:custGeom>
              <a:avLst/>
              <a:gdLst>
                <a:gd name="T0" fmla="*/ 13 w 127"/>
                <a:gd name="T1" fmla="*/ 260 h 265"/>
                <a:gd name="T2" fmla="*/ 12 w 127"/>
                <a:gd name="T3" fmla="*/ 244 h 265"/>
                <a:gd name="T4" fmla="*/ 15 w 127"/>
                <a:gd name="T5" fmla="*/ 228 h 265"/>
                <a:gd name="T6" fmla="*/ 21 w 127"/>
                <a:gd name="T7" fmla="*/ 214 h 265"/>
                <a:gd name="T8" fmla="*/ 32 w 127"/>
                <a:gd name="T9" fmla="*/ 204 h 265"/>
                <a:gd name="T10" fmla="*/ 51 w 127"/>
                <a:gd name="T11" fmla="*/ 191 h 265"/>
                <a:gd name="T12" fmla="*/ 72 w 127"/>
                <a:gd name="T13" fmla="*/ 175 h 265"/>
                <a:gd name="T14" fmla="*/ 92 w 127"/>
                <a:gd name="T15" fmla="*/ 159 h 265"/>
                <a:gd name="T16" fmla="*/ 109 w 127"/>
                <a:gd name="T17" fmla="*/ 141 h 265"/>
                <a:gd name="T18" fmla="*/ 119 w 127"/>
                <a:gd name="T19" fmla="*/ 123 h 265"/>
                <a:gd name="T20" fmla="*/ 124 w 127"/>
                <a:gd name="T21" fmla="*/ 102 h 265"/>
                <a:gd name="T22" fmla="*/ 120 w 127"/>
                <a:gd name="T23" fmla="*/ 79 h 265"/>
                <a:gd name="T24" fmla="*/ 105 w 127"/>
                <a:gd name="T25" fmla="*/ 55 h 265"/>
                <a:gd name="T26" fmla="*/ 99 w 127"/>
                <a:gd name="T27" fmla="*/ 43 h 265"/>
                <a:gd name="T28" fmla="*/ 103 w 127"/>
                <a:gd name="T29" fmla="*/ 33 h 265"/>
                <a:gd name="T30" fmla="*/ 113 w 127"/>
                <a:gd name="T31" fmla="*/ 24 h 265"/>
                <a:gd name="T32" fmla="*/ 123 w 127"/>
                <a:gd name="T33" fmla="*/ 17 h 265"/>
                <a:gd name="T34" fmla="*/ 126 w 127"/>
                <a:gd name="T35" fmla="*/ 15 h 265"/>
                <a:gd name="T36" fmla="*/ 127 w 127"/>
                <a:gd name="T37" fmla="*/ 11 h 265"/>
                <a:gd name="T38" fmla="*/ 127 w 127"/>
                <a:gd name="T39" fmla="*/ 7 h 265"/>
                <a:gd name="T40" fmla="*/ 124 w 127"/>
                <a:gd name="T41" fmla="*/ 4 h 265"/>
                <a:gd name="T42" fmla="*/ 122 w 127"/>
                <a:gd name="T43" fmla="*/ 2 h 265"/>
                <a:gd name="T44" fmla="*/ 119 w 127"/>
                <a:gd name="T45" fmla="*/ 0 h 265"/>
                <a:gd name="T46" fmla="*/ 115 w 127"/>
                <a:gd name="T47" fmla="*/ 0 h 265"/>
                <a:gd name="T48" fmla="*/ 113 w 127"/>
                <a:gd name="T49" fmla="*/ 3 h 265"/>
                <a:gd name="T50" fmla="*/ 106 w 127"/>
                <a:gd name="T51" fmla="*/ 7 h 265"/>
                <a:gd name="T52" fmla="*/ 98 w 127"/>
                <a:gd name="T53" fmla="*/ 12 h 265"/>
                <a:gd name="T54" fmla="*/ 92 w 127"/>
                <a:gd name="T55" fmla="*/ 17 h 265"/>
                <a:gd name="T56" fmla="*/ 86 w 127"/>
                <a:gd name="T57" fmla="*/ 24 h 265"/>
                <a:gd name="T58" fmla="*/ 83 w 127"/>
                <a:gd name="T59" fmla="*/ 32 h 265"/>
                <a:gd name="T60" fmla="*/ 81 w 127"/>
                <a:gd name="T61" fmla="*/ 39 h 265"/>
                <a:gd name="T62" fmla="*/ 83 w 127"/>
                <a:gd name="T63" fmla="*/ 47 h 265"/>
                <a:gd name="T64" fmla="*/ 86 w 127"/>
                <a:gd name="T65" fmla="*/ 56 h 265"/>
                <a:gd name="T66" fmla="*/ 98 w 127"/>
                <a:gd name="T67" fmla="*/ 79 h 265"/>
                <a:gd name="T68" fmla="*/ 105 w 127"/>
                <a:gd name="T69" fmla="*/ 102 h 265"/>
                <a:gd name="T70" fmla="*/ 103 w 127"/>
                <a:gd name="T71" fmla="*/ 123 h 265"/>
                <a:gd name="T72" fmla="*/ 88 w 127"/>
                <a:gd name="T73" fmla="*/ 141 h 265"/>
                <a:gd name="T74" fmla="*/ 71 w 127"/>
                <a:gd name="T75" fmla="*/ 153 h 265"/>
                <a:gd name="T76" fmla="*/ 54 w 127"/>
                <a:gd name="T77" fmla="*/ 164 h 265"/>
                <a:gd name="T78" fmla="*/ 38 w 127"/>
                <a:gd name="T79" fmla="*/ 176 h 265"/>
                <a:gd name="T80" fmla="*/ 24 w 127"/>
                <a:gd name="T81" fmla="*/ 191 h 265"/>
                <a:gd name="T82" fmla="*/ 12 w 127"/>
                <a:gd name="T83" fmla="*/ 205 h 265"/>
                <a:gd name="T84" fmla="*/ 4 w 127"/>
                <a:gd name="T85" fmla="*/ 220 h 265"/>
                <a:gd name="T86" fmla="*/ 0 w 127"/>
                <a:gd name="T87" fmla="*/ 239 h 265"/>
                <a:gd name="T88" fmla="*/ 3 w 127"/>
                <a:gd name="T89" fmla="*/ 260 h 265"/>
                <a:gd name="T90" fmla="*/ 3 w 127"/>
                <a:gd name="T91" fmla="*/ 261 h 265"/>
                <a:gd name="T92" fmla="*/ 4 w 127"/>
                <a:gd name="T93" fmla="*/ 263 h 265"/>
                <a:gd name="T94" fmla="*/ 7 w 127"/>
                <a:gd name="T95" fmla="*/ 265 h 265"/>
                <a:gd name="T96" fmla="*/ 8 w 127"/>
                <a:gd name="T97" fmla="*/ 265 h 265"/>
                <a:gd name="T98" fmla="*/ 10 w 127"/>
                <a:gd name="T99" fmla="*/ 265 h 265"/>
                <a:gd name="T100" fmla="*/ 12 w 127"/>
                <a:gd name="T101" fmla="*/ 263 h 265"/>
                <a:gd name="T102" fmla="*/ 13 w 127"/>
                <a:gd name="T103" fmla="*/ 261 h 265"/>
                <a:gd name="T104" fmla="*/ 13 w 127"/>
                <a:gd name="T105" fmla="*/ 260 h 265"/>
                <a:gd name="T106" fmla="*/ 13 w 127"/>
                <a:gd name="T107" fmla="*/ 260 h 26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7"/>
                <a:gd name="T163" fmla="*/ 0 h 265"/>
                <a:gd name="T164" fmla="*/ 127 w 127"/>
                <a:gd name="T165" fmla="*/ 265 h 26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7" h="265">
                  <a:moveTo>
                    <a:pt x="13" y="260"/>
                  </a:moveTo>
                  <a:lnTo>
                    <a:pt x="12" y="244"/>
                  </a:lnTo>
                  <a:lnTo>
                    <a:pt x="15" y="228"/>
                  </a:lnTo>
                  <a:lnTo>
                    <a:pt x="21" y="214"/>
                  </a:lnTo>
                  <a:lnTo>
                    <a:pt x="32" y="204"/>
                  </a:lnTo>
                  <a:lnTo>
                    <a:pt x="51" y="191"/>
                  </a:lnTo>
                  <a:lnTo>
                    <a:pt x="72" y="175"/>
                  </a:lnTo>
                  <a:lnTo>
                    <a:pt x="92" y="159"/>
                  </a:lnTo>
                  <a:lnTo>
                    <a:pt x="109" y="141"/>
                  </a:lnTo>
                  <a:lnTo>
                    <a:pt x="119" y="123"/>
                  </a:lnTo>
                  <a:lnTo>
                    <a:pt x="124" y="102"/>
                  </a:lnTo>
                  <a:lnTo>
                    <a:pt x="120" y="79"/>
                  </a:lnTo>
                  <a:lnTo>
                    <a:pt x="105" y="55"/>
                  </a:lnTo>
                  <a:lnTo>
                    <a:pt x="99" y="43"/>
                  </a:lnTo>
                  <a:lnTo>
                    <a:pt x="103" y="33"/>
                  </a:lnTo>
                  <a:lnTo>
                    <a:pt x="113" y="24"/>
                  </a:lnTo>
                  <a:lnTo>
                    <a:pt x="123" y="17"/>
                  </a:lnTo>
                  <a:lnTo>
                    <a:pt x="126" y="15"/>
                  </a:lnTo>
                  <a:lnTo>
                    <a:pt x="127" y="11"/>
                  </a:lnTo>
                  <a:lnTo>
                    <a:pt x="127" y="7"/>
                  </a:lnTo>
                  <a:lnTo>
                    <a:pt x="124" y="4"/>
                  </a:lnTo>
                  <a:lnTo>
                    <a:pt x="122" y="2"/>
                  </a:lnTo>
                  <a:lnTo>
                    <a:pt x="119" y="0"/>
                  </a:lnTo>
                  <a:lnTo>
                    <a:pt x="115" y="0"/>
                  </a:lnTo>
                  <a:lnTo>
                    <a:pt x="113" y="3"/>
                  </a:lnTo>
                  <a:lnTo>
                    <a:pt x="106" y="7"/>
                  </a:lnTo>
                  <a:lnTo>
                    <a:pt x="98" y="12"/>
                  </a:lnTo>
                  <a:lnTo>
                    <a:pt x="92" y="17"/>
                  </a:lnTo>
                  <a:lnTo>
                    <a:pt x="86" y="24"/>
                  </a:lnTo>
                  <a:lnTo>
                    <a:pt x="83" y="32"/>
                  </a:lnTo>
                  <a:lnTo>
                    <a:pt x="81" y="39"/>
                  </a:lnTo>
                  <a:lnTo>
                    <a:pt x="83" y="47"/>
                  </a:lnTo>
                  <a:lnTo>
                    <a:pt x="86" y="56"/>
                  </a:lnTo>
                  <a:lnTo>
                    <a:pt x="98" y="79"/>
                  </a:lnTo>
                  <a:lnTo>
                    <a:pt x="105" y="102"/>
                  </a:lnTo>
                  <a:lnTo>
                    <a:pt x="103" y="123"/>
                  </a:lnTo>
                  <a:lnTo>
                    <a:pt x="88" y="141"/>
                  </a:lnTo>
                  <a:lnTo>
                    <a:pt x="71" y="153"/>
                  </a:lnTo>
                  <a:lnTo>
                    <a:pt x="54" y="164"/>
                  </a:lnTo>
                  <a:lnTo>
                    <a:pt x="38" y="176"/>
                  </a:lnTo>
                  <a:lnTo>
                    <a:pt x="24" y="191"/>
                  </a:lnTo>
                  <a:lnTo>
                    <a:pt x="12" y="205"/>
                  </a:lnTo>
                  <a:lnTo>
                    <a:pt x="4" y="220"/>
                  </a:lnTo>
                  <a:lnTo>
                    <a:pt x="0" y="239"/>
                  </a:lnTo>
                  <a:lnTo>
                    <a:pt x="3" y="260"/>
                  </a:lnTo>
                  <a:lnTo>
                    <a:pt x="3" y="261"/>
                  </a:lnTo>
                  <a:lnTo>
                    <a:pt x="4" y="263"/>
                  </a:lnTo>
                  <a:lnTo>
                    <a:pt x="7" y="265"/>
                  </a:lnTo>
                  <a:lnTo>
                    <a:pt x="8" y="265"/>
                  </a:lnTo>
                  <a:lnTo>
                    <a:pt x="10" y="265"/>
                  </a:lnTo>
                  <a:lnTo>
                    <a:pt x="12" y="263"/>
                  </a:lnTo>
                  <a:lnTo>
                    <a:pt x="13" y="261"/>
                  </a:lnTo>
                  <a:lnTo>
                    <a:pt x="13" y="260"/>
                  </a:lnTo>
                  <a:close/>
                </a:path>
              </a:pathLst>
            </a:custGeom>
            <a:solidFill>
              <a:srgbClr val="000000"/>
            </a:solidFill>
            <a:ln w="9525">
              <a:noFill/>
              <a:round/>
              <a:headEnd/>
              <a:tailEnd/>
            </a:ln>
          </p:spPr>
          <p:txBody>
            <a:bodyPr/>
            <a:lstStyle/>
            <a:p>
              <a:endParaRPr lang="he-IL"/>
            </a:p>
          </p:txBody>
        </p:sp>
        <p:sp>
          <p:nvSpPr>
            <p:cNvPr id="90" name="Freeform 97"/>
            <p:cNvSpPr>
              <a:spLocks/>
            </p:cNvSpPr>
            <p:nvPr/>
          </p:nvSpPr>
          <p:spPr bwMode="auto">
            <a:xfrm>
              <a:off x="2083" y="3345"/>
              <a:ext cx="19" cy="52"/>
            </a:xfrm>
            <a:custGeom>
              <a:avLst/>
              <a:gdLst>
                <a:gd name="T0" fmla="*/ 19 w 36"/>
                <a:gd name="T1" fmla="*/ 97 h 104"/>
                <a:gd name="T2" fmla="*/ 16 w 36"/>
                <a:gd name="T3" fmla="*/ 77 h 104"/>
                <a:gd name="T4" fmla="*/ 16 w 36"/>
                <a:gd name="T5" fmla="*/ 53 h 104"/>
                <a:gd name="T6" fmla="*/ 21 w 36"/>
                <a:gd name="T7" fmla="*/ 32 h 104"/>
                <a:gd name="T8" fmla="*/ 32 w 36"/>
                <a:gd name="T9" fmla="*/ 15 h 104"/>
                <a:gd name="T10" fmla="*/ 35 w 36"/>
                <a:gd name="T11" fmla="*/ 13 h 104"/>
                <a:gd name="T12" fmla="*/ 36 w 36"/>
                <a:gd name="T13" fmla="*/ 10 h 104"/>
                <a:gd name="T14" fmla="*/ 36 w 36"/>
                <a:gd name="T15" fmla="*/ 6 h 104"/>
                <a:gd name="T16" fmla="*/ 36 w 36"/>
                <a:gd name="T17" fmla="*/ 4 h 104"/>
                <a:gd name="T18" fmla="*/ 34 w 36"/>
                <a:gd name="T19" fmla="*/ 2 h 104"/>
                <a:gd name="T20" fmla="*/ 31 w 36"/>
                <a:gd name="T21" fmla="*/ 0 h 104"/>
                <a:gd name="T22" fmla="*/ 27 w 36"/>
                <a:gd name="T23" fmla="*/ 0 h 104"/>
                <a:gd name="T24" fmla="*/ 25 w 36"/>
                <a:gd name="T25" fmla="*/ 1 h 104"/>
                <a:gd name="T26" fmla="*/ 6 w 36"/>
                <a:gd name="T27" fmla="*/ 19 h 104"/>
                <a:gd name="T28" fmla="*/ 0 w 36"/>
                <a:gd name="T29" fmla="*/ 47 h 104"/>
                <a:gd name="T30" fmla="*/ 1 w 36"/>
                <a:gd name="T31" fmla="*/ 75 h 104"/>
                <a:gd name="T32" fmla="*/ 9 w 36"/>
                <a:gd name="T33" fmla="*/ 101 h 104"/>
                <a:gd name="T34" fmla="*/ 10 w 36"/>
                <a:gd name="T35" fmla="*/ 103 h 104"/>
                <a:gd name="T36" fmla="*/ 13 w 36"/>
                <a:gd name="T37" fmla="*/ 104 h 104"/>
                <a:gd name="T38" fmla="*/ 14 w 36"/>
                <a:gd name="T39" fmla="*/ 104 h 104"/>
                <a:gd name="T40" fmla="*/ 17 w 36"/>
                <a:gd name="T41" fmla="*/ 104 h 104"/>
                <a:gd name="T42" fmla="*/ 18 w 36"/>
                <a:gd name="T43" fmla="*/ 103 h 104"/>
                <a:gd name="T44" fmla="*/ 19 w 36"/>
                <a:gd name="T45" fmla="*/ 101 h 104"/>
                <a:gd name="T46" fmla="*/ 19 w 36"/>
                <a:gd name="T47" fmla="*/ 99 h 104"/>
                <a:gd name="T48" fmla="*/ 19 w 36"/>
                <a:gd name="T49" fmla="*/ 97 h 104"/>
                <a:gd name="T50" fmla="*/ 19 w 36"/>
                <a:gd name="T51" fmla="*/ 97 h 1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6"/>
                <a:gd name="T79" fmla="*/ 0 h 104"/>
                <a:gd name="T80" fmla="*/ 36 w 36"/>
                <a:gd name="T81" fmla="*/ 104 h 10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6" h="104">
                  <a:moveTo>
                    <a:pt x="19" y="97"/>
                  </a:moveTo>
                  <a:lnTo>
                    <a:pt x="16" y="77"/>
                  </a:lnTo>
                  <a:lnTo>
                    <a:pt x="16" y="53"/>
                  </a:lnTo>
                  <a:lnTo>
                    <a:pt x="21" y="32"/>
                  </a:lnTo>
                  <a:lnTo>
                    <a:pt x="32" y="15"/>
                  </a:lnTo>
                  <a:lnTo>
                    <a:pt x="35" y="13"/>
                  </a:lnTo>
                  <a:lnTo>
                    <a:pt x="36" y="10"/>
                  </a:lnTo>
                  <a:lnTo>
                    <a:pt x="36" y="6"/>
                  </a:lnTo>
                  <a:lnTo>
                    <a:pt x="36" y="4"/>
                  </a:lnTo>
                  <a:lnTo>
                    <a:pt x="34" y="2"/>
                  </a:lnTo>
                  <a:lnTo>
                    <a:pt x="31" y="0"/>
                  </a:lnTo>
                  <a:lnTo>
                    <a:pt x="27" y="0"/>
                  </a:lnTo>
                  <a:lnTo>
                    <a:pt x="25" y="1"/>
                  </a:lnTo>
                  <a:lnTo>
                    <a:pt x="6" y="19"/>
                  </a:lnTo>
                  <a:lnTo>
                    <a:pt x="0" y="47"/>
                  </a:lnTo>
                  <a:lnTo>
                    <a:pt x="1" y="75"/>
                  </a:lnTo>
                  <a:lnTo>
                    <a:pt x="9" y="101"/>
                  </a:lnTo>
                  <a:lnTo>
                    <a:pt x="10" y="103"/>
                  </a:lnTo>
                  <a:lnTo>
                    <a:pt x="13" y="104"/>
                  </a:lnTo>
                  <a:lnTo>
                    <a:pt x="14" y="104"/>
                  </a:lnTo>
                  <a:lnTo>
                    <a:pt x="17" y="104"/>
                  </a:lnTo>
                  <a:lnTo>
                    <a:pt x="18" y="103"/>
                  </a:lnTo>
                  <a:lnTo>
                    <a:pt x="19" y="101"/>
                  </a:lnTo>
                  <a:lnTo>
                    <a:pt x="19" y="99"/>
                  </a:lnTo>
                  <a:lnTo>
                    <a:pt x="19" y="97"/>
                  </a:lnTo>
                  <a:close/>
                </a:path>
              </a:pathLst>
            </a:custGeom>
            <a:solidFill>
              <a:srgbClr val="000000"/>
            </a:solidFill>
            <a:ln w="9525">
              <a:noFill/>
              <a:round/>
              <a:headEnd/>
              <a:tailEnd/>
            </a:ln>
          </p:spPr>
          <p:txBody>
            <a:bodyPr/>
            <a:lstStyle/>
            <a:p>
              <a:endParaRPr lang="he-IL"/>
            </a:p>
          </p:txBody>
        </p:sp>
        <p:sp>
          <p:nvSpPr>
            <p:cNvPr id="91" name="Freeform 98"/>
            <p:cNvSpPr>
              <a:spLocks/>
            </p:cNvSpPr>
            <p:nvPr/>
          </p:nvSpPr>
          <p:spPr bwMode="auto">
            <a:xfrm>
              <a:off x="2129" y="3235"/>
              <a:ext cx="265" cy="73"/>
            </a:xfrm>
            <a:custGeom>
              <a:avLst/>
              <a:gdLst>
                <a:gd name="T0" fmla="*/ 13 w 530"/>
                <a:gd name="T1" fmla="*/ 125 h 147"/>
                <a:gd name="T2" fmla="*/ 16 w 530"/>
                <a:gd name="T3" fmla="*/ 100 h 147"/>
                <a:gd name="T4" fmla="*/ 25 w 530"/>
                <a:gd name="T5" fmla="*/ 77 h 147"/>
                <a:gd name="T6" fmla="*/ 39 w 530"/>
                <a:gd name="T7" fmla="*/ 54 h 147"/>
                <a:gd name="T8" fmla="*/ 63 w 530"/>
                <a:gd name="T9" fmla="*/ 36 h 147"/>
                <a:gd name="T10" fmla="*/ 90 w 530"/>
                <a:gd name="T11" fmla="*/ 22 h 147"/>
                <a:gd name="T12" fmla="*/ 119 w 530"/>
                <a:gd name="T13" fmla="*/ 15 h 147"/>
                <a:gd name="T14" fmla="*/ 146 w 530"/>
                <a:gd name="T15" fmla="*/ 21 h 147"/>
                <a:gd name="T16" fmla="*/ 172 w 530"/>
                <a:gd name="T17" fmla="*/ 44 h 147"/>
                <a:gd name="T18" fmla="*/ 192 w 530"/>
                <a:gd name="T19" fmla="*/ 82 h 147"/>
                <a:gd name="T20" fmla="*/ 210 w 530"/>
                <a:gd name="T21" fmla="*/ 117 h 147"/>
                <a:gd name="T22" fmla="*/ 239 w 530"/>
                <a:gd name="T23" fmla="*/ 142 h 147"/>
                <a:gd name="T24" fmla="*/ 280 w 530"/>
                <a:gd name="T25" fmla="*/ 146 h 147"/>
                <a:gd name="T26" fmla="*/ 311 w 530"/>
                <a:gd name="T27" fmla="*/ 130 h 147"/>
                <a:gd name="T28" fmla="*/ 334 w 530"/>
                <a:gd name="T29" fmla="*/ 101 h 147"/>
                <a:gd name="T30" fmla="*/ 354 w 530"/>
                <a:gd name="T31" fmla="*/ 71 h 147"/>
                <a:gd name="T32" fmla="*/ 383 w 530"/>
                <a:gd name="T33" fmla="*/ 43 h 147"/>
                <a:gd name="T34" fmla="*/ 421 w 530"/>
                <a:gd name="T35" fmla="*/ 35 h 147"/>
                <a:gd name="T36" fmla="*/ 460 w 530"/>
                <a:gd name="T37" fmla="*/ 41 h 147"/>
                <a:gd name="T38" fmla="*/ 502 w 530"/>
                <a:gd name="T39" fmla="*/ 53 h 147"/>
                <a:gd name="T40" fmla="*/ 524 w 530"/>
                <a:gd name="T41" fmla="*/ 58 h 147"/>
                <a:gd name="T42" fmla="*/ 529 w 530"/>
                <a:gd name="T43" fmla="*/ 54 h 147"/>
                <a:gd name="T44" fmla="*/ 530 w 530"/>
                <a:gd name="T45" fmla="*/ 49 h 147"/>
                <a:gd name="T46" fmla="*/ 528 w 530"/>
                <a:gd name="T47" fmla="*/ 44 h 147"/>
                <a:gd name="T48" fmla="*/ 519 w 530"/>
                <a:gd name="T49" fmla="*/ 41 h 147"/>
                <a:gd name="T50" fmla="*/ 507 w 530"/>
                <a:gd name="T51" fmla="*/ 39 h 147"/>
                <a:gd name="T52" fmla="*/ 482 w 530"/>
                <a:gd name="T53" fmla="*/ 30 h 147"/>
                <a:gd name="T54" fmla="*/ 443 w 530"/>
                <a:gd name="T55" fmla="*/ 18 h 147"/>
                <a:gd name="T56" fmla="*/ 404 w 530"/>
                <a:gd name="T57" fmla="*/ 18 h 147"/>
                <a:gd name="T58" fmla="*/ 368 w 530"/>
                <a:gd name="T59" fmla="*/ 31 h 147"/>
                <a:gd name="T60" fmla="*/ 343 w 530"/>
                <a:gd name="T61" fmla="*/ 54 h 147"/>
                <a:gd name="T62" fmla="*/ 328 w 530"/>
                <a:gd name="T63" fmla="*/ 79 h 147"/>
                <a:gd name="T64" fmla="*/ 314 w 530"/>
                <a:gd name="T65" fmla="*/ 101 h 147"/>
                <a:gd name="T66" fmla="*/ 296 w 530"/>
                <a:gd name="T67" fmla="*/ 120 h 147"/>
                <a:gd name="T68" fmla="*/ 275 w 530"/>
                <a:gd name="T69" fmla="*/ 129 h 147"/>
                <a:gd name="T70" fmla="*/ 255 w 530"/>
                <a:gd name="T71" fmla="*/ 129 h 147"/>
                <a:gd name="T72" fmla="*/ 239 w 530"/>
                <a:gd name="T73" fmla="*/ 123 h 147"/>
                <a:gd name="T74" fmla="*/ 224 w 530"/>
                <a:gd name="T75" fmla="*/ 112 h 147"/>
                <a:gd name="T76" fmla="*/ 211 w 530"/>
                <a:gd name="T77" fmla="*/ 86 h 147"/>
                <a:gd name="T78" fmla="*/ 193 w 530"/>
                <a:gd name="T79" fmla="*/ 48 h 147"/>
                <a:gd name="T80" fmla="*/ 168 w 530"/>
                <a:gd name="T81" fmla="*/ 15 h 147"/>
                <a:gd name="T82" fmla="*/ 133 w 530"/>
                <a:gd name="T83" fmla="*/ 0 h 147"/>
                <a:gd name="T84" fmla="*/ 87 w 530"/>
                <a:gd name="T85" fmla="*/ 5 h 147"/>
                <a:gd name="T86" fmla="*/ 44 w 530"/>
                <a:gd name="T87" fmla="*/ 30 h 147"/>
                <a:gd name="T88" fmla="*/ 13 w 530"/>
                <a:gd name="T89" fmla="*/ 66 h 147"/>
                <a:gd name="T90" fmla="*/ 0 w 530"/>
                <a:gd name="T91" fmla="*/ 113 h 147"/>
                <a:gd name="T92" fmla="*/ 3 w 530"/>
                <a:gd name="T93" fmla="*/ 140 h 147"/>
                <a:gd name="T94" fmla="*/ 7 w 530"/>
                <a:gd name="T95" fmla="*/ 143 h 147"/>
                <a:gd name="T96" fmla="*/ 9 w 530"/>
                <a:gd name="T97" fmla="*/ 143 h 147"/>
                <a:gd name="T98" fmla="*/ 13 w 530"/>
                <a:gd name="T99" fmla="*/ 140 h 147"/>
                <a:gd name="T100" fmla="*/ 13 w 530"/>
                <a:gd name="T101" fmla="*/ 138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0"/>
                <a:gd name="T154" fmla="*/ 0 h 147"/>
                <a:gd name="T155" fmla="*/ 530 w 530"/>
                <a:gd name="T156" fmla="*/ 147 h 1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0" h="147">
                  <a:moveTo>
                    <a:pt x="13" y="138"/>
                  </a:moveTo>
                  <a:lnTo>
                    <a:pt x="13" y="125"/>
                  </a:lnTo>
                  <a:lnTo>
                    <a:pt x="13" y="112"/>
                  </a:lnTo>
                  <a:lnTo>
                    <a:pt x="16" y="100"/>
                  </a:lnTo>
                  <a:lnTo>
                    <a:pt x="20" y="87"/>
                  </a:lnTo>
                  <a:lnTo>
                    <a:pt x="25" y="77"/>
                  </a:lnTo>
                  <a:lnTo>
                    <a:pt x="31" y="65"/>
                  </a:lnTo>
                  <a:lnTo>
                    <a:pt x="39" y="54"/>
                  </a:lnTo>
                  <a:lnTo>
                    <a:pt x="50" y="45"/>
                  </a:lnTo>
                  <a:lnTo>
                    <a:pt x="63" y="36"/>
                  </a:lnTo>
                  <a:lnTo>
                    <a:pt x="77" y="28"/>
                  </a:lnTo>
                  <a:lnTo>
                    <a:pt x="90" y="22"/>
                  </a:lnTo>
                  <a:lnTo>
                    <a:pt x="104" y="17"/>
                  </a:lnTo>
                  <a:lnTo>
                    <a:pt x="119" y="15"/>
                  </a:lnTo>
                  <a:lnTo>
                    <a:pt x="133" y="17"/>
                  </a:lnTo>
                  <a:lnTo>
                    <a:pt x="146" y="21"/>
                  </a:lnTo>
                  <a:lnTo>
                    <a:pt x="159" y="30"/>
                  </a:lnTo>
                  <a:lnTo>
                    <a:pt x="172" y="44"/>
                  </a:lnTo>
                  <a:lnTo>
                    <a:pt x="182" y="62"/>
                  </a:lnTo>
                  <a:lnTo>
                    <a:pt x="192" y="82"/>
                  </a:lnTo>
                  <a:lnTo>
                    <a:pt x="201" y="100"/>
                  </a:lnTo>
                  <a:lnTo>
                    <a:pt x="210" y="117"/>
                  </a:lnTo>
                  <a:lnTo>
                    <a:pt x="223" y="131"/>
                  </a:lnTo>
                  <a:lnTo>
                    <a:pt x="239" y="142"/>
                  </a:lnTo>
                  <a:lnTo>
                    <a:pt x="261" y="147"/>
                  </a:lnTo>
                  <a:lnTo>
                    <a:pt x="280" y="146"/>
                  </a:lnTo>
                  <a:lnTo>
                    <a:pt x="297" y="140"/>
                  </a:lnTo>
                  <a:lnTo>
                    <a:pt x="311" y="130"/>
                  </a:lnTo>
                  <a:lnTo>
                    <a:pt x="323" y="117"/>
                  </a:lnTo>
                  <a:lnTo>
                    <a:pt x="334" y="101"/>
                  </a:lnTo>
                  <a:lnTo>
                    <a:pt x="344" y="86"/>
                  </a:lnTo>
                  <a:lnTo>
                    <a:pt x="354" y="71"/>
                  </a:lnTo>
                  <a:lnTo>
                    <a:pt x="366" y="57"/>
                  </a:lnTo>
                  <a:lnTo>
                    <a:pt x="383" y="43"/>
                  </a:lnTo>
                  <a:lnTo>
                    <a:pt x="401" y="36"/>
                  </a:lnTo>
                  <a:lnTo>
                    <a:pt x="421" y="35"/>
                  </a:lnTo>
                  <a:lnTo>
                    <a:pt x="440" y="36"/>
                  </a:lnTo>
                  <a:lnTo>
                    <a:pt x="460" y="41"/>
                  </a:lnTo>
                  <a:lnTo>
                    <a:pt x="481" y="48"/>
                  </a:lnTo>
                  <a:lnTo>
                    <a:pt x="502" y="53"/>
                  </a:lnTo>
                  <a:lnTo>
                    <a:pt x="521" y="58"/>
                  </a:lnTo>
                  <a:lnTo>
                    <a:pt x="524" y="58"/>
                  </a:lnTo>
                  <a:lnTo>
                    <a:pt x="526" y="57"/>
                  </a:lnTo>
                  <a:lnTo>
                    <a:pt x="529" y="54"/>
                  </a:lnTo>
                  <a:lnTo>
                    <a:pt x="530" y="52"/>
                  </a:lnTo>
                  <a:lnTo>
                    <a:pt x="530" y="49"/>
                  </a:lnTo>
                  <a:lnTo>
                    <a:pt x="529" y="47"/>
                  </a:lnTo>
                  <a:lnTo>
                    <a:pt x="528" y="44"/>
                  </a:lnTo>
                  <a:lnTo>
                    <a:pt x="524" y="43"/>
                  </a:lnTo>
                  <a:lnTo>
                    <a:pt x="519" y="41"/>
                  </a:lnTo>
                  <a:lnTo>
                    <a:pt x="512" y="40"/>
                  </a:lnTo>
                  <a:lnTo>
                    <a:pt x="507" y="39"/>
                  </a:lnTo>
                  <a:lnTo>
                    <a:pt x="500" y="38"/>
                  </a:lnTo>
                  <a:lnTo>
                    <a:pt x="482" y="30"/>
                  </a:lnTo>
                  <a:lnTo>
                    <a:pt x="463" y="23"/>
                  </a:lnTo>
                  <a:lnTo>
                    <a:pt x="443" y="18"/>
                  </a:lnTo>
                  <a:lnTo>
                    <a:pt x="424" y="17"/>
                  </a:lnTo>
                  <a:lnTo>
                    <a:pt x="404" y="18"/>
                  </a:lnTo>
                  <a:lnTo>
                    <a:pt x="384" y="23"/>
                  </a:lnTo>
                  <a:lnTo>
                    <a:pt x="368" y="31"/>
                  </a:lnTo>
                  <a:lnTo>
                    <a:pt x="351" y="44"/>
                  </a:lnTo>
                  <a:lnTo>
                    <a:pt x="343" y="54"/>
                  </a:lnTo>
                  <a:lnTo>
                    <a:pt x="335" y="66"/>
                  </a:lnTo>
                  <a:lnTo>
                    <a:pt x="328" y="79"/>
                  </a:lnTo>
                  <a:lnTo>
                    <a:pt x="322" y="91"/>
                  </a:lnTo>
                  <a:lnTo>
                    <a:pt x="314" y="101"/>
                  </a:lnTo>
                  <a:lnTo>
                    <a:pt x="306" y="112"/>
                  </a:lnTo>
                  <a:lnTo>
                    <a:pt x="296" y="120"/>
                  </a:lnTo>
                  <a:lnTo>
                    <a:pt x="284" y="126"/>
                  </a:lnTo>
                  <a:lnTo>
                    <a:pt x="275" y="129"/>
                  </a:lnTo>
                  <a:lnTo>
                    <a:pt x="266" y="130"/>
                  </a:lnTo>
                  <a:lnTo>
                    <a:pt x="255" y="129"/>
                  </a:lnTo>
                  <a:lnTo>
                    <a:pt x="246" y="127"/>
                  </a:lnTo>
                  <a:lnTo>
                    <a:pt x="239" y="123"/>
                  </a:lnTo>
                  <a:lnTo>
                    <a:pt x="231" y="118"/>
                  </a:lnTo>
                  <a:lnTo>
                    <a:pt x="224" y="112"/>
                  </a:lnTo>
                  <a:lnTo>
                    <a:pt x="219" y="104"/>
                  </a:lnTo>
                  <a:lnTo>
                    <a:pt x="211" y="86"/>
                  </a:lnTo>
                  <a:lnTo>
                    <a:pt x="202" y="66"/>
                  </a:lnTo>
                  <a:lnTo>
                    <a:pt x="193" y="48"/>
                  </a:lnTo>
                  <a:lnTo>
                    <a:pt x="181" y="30"/>
                  </a:lnTo>
                  <a:lnTo>
                    <a:pt x="168" y="15"/>
                  </a:lnTo>
                  <a:lnTo>
                    <a:pt x="151" y="5"/>
                  </a:lnTo>
                  <a:lnTo>
                    <a:pt x="133" y="0"/>
                  </a:lnTo>
                  <a:lnTo>
                    <a:pt x="111" y="0"/>
                  </a:lnTo>
                  <a:lnTo>
                    <a:pt x="87" y="5"/>
                  </a:lnTo>
                  <a:lnTo>
                    <a:pt x="64" y="15"/>
                  </a:lnTo>
                  <a:lnTo>
                    <a:pt x="44" y="30"/>
                  </a:lnTo>
                  <a:lnTo>
                    <a:pt x="27" y="47"/>
                  </a:lnTo>
                  <a:lnTo>
                    <a:pt x="13" y="66"/>
                  </a:lnTo>
                  <a:lnTo>
                    <a:pt x="4" y="88"/>
                  </a:lnTo>
                  <a:lnTo>
                    <a:pt x="0" y="113"/>
                  </a:lnTo>
                  <a:lnTo>
                    <a:pt x="3" y="138"/>
                  </a:lnTo>
                  <a:lnTo>
                    <a:pt x="3" y="140"/>
                  </a:lnTo>
                  <a:lnTo>
                    <a:pt x="4" y="142"/>
                  </a:lnTo>
                  <a:lnTo>
                    <a:pt x="7" y="143"/>
                  </a:lnTo>
                  <a:lnTo>
                    <a:pt x="8" y="143"/>
                  </a:lnTo>
                  <a:lnTo>
                    <a:pt x="9" y="143"/>
                  </a:lnTo>
                  <a:lnTo>
                    <a:pt x="12" y="142"/>
                  </a:lnTo>
                  <a:lnTo>
                    <a:pt x="13" y="140"/>
                  </a:lnTo>
                  <a:lnTo>
                    <a:pt x="13" y="138"/>
                  </a:lnTo>
                  <a:close/>
                </a:path>
              </a:pathLst>
            </a:custGeom>
            <a:solidFill>
              <a:srgbClr val="000000"/>
            </a:solidFill>
            <a:ln w="9525">
              <a:noFill/>
              <a:round/>
              <a:headEnd/>
              <a:tailEnd/>
            </a:ln>
          </p:spPr>
          <p:txBody>
            <a:bodyPr/>
            <a:lstStyle/>
            <a:p>
              <a:endParaRPr lang="he-IL"/>
            </a:p>
          </p:txBody>
        </p:sp>
        <p:sp>
          <p:nvSpPr>
            <p:cNvPr id="92" name="Freeform 99"/>
            <p:cNvSpPr>
              <a:spLocks/>
            </p:cNvSpPr>
            <p:nvPr/>
          </p:nvSpPr>
          <p:spPr bwMode="auto">
            <a:xfrm>
              <a:off x="2273" y="3207"/>
              <a:ext cx="265" cy="125"/>
            </a:xfrm>
            <a:custGeom>
              <a:avLst/>
              <a:gdLst>
                <a:gd name="T0" fmla="*/ 21 w 530"/>
                <a:gd name="T1" fmla="*/ 12 h 250"/>
                <a:gd name="T2" fmla="*/ 52 w 530"/>
                <a:gd name="T3" fmla="*/ 14 h 250"/>
                <a:gd name="T4" fmla="*/ 85 w 530"/>
                <a:gd name="T5" fmla="*/ 18 h 250"/>
                <a:gd name="T6" fmla="*/ 116 w 530"/>
                <a:gd name="T7" fmla="*/ 25 h 250"/>
                <a:gd name="T8" fmla="*/ 147 w 530"/>
                <a:gd name="T9" fmla="*/ 32 h 250"/>
                <a:gd name="T10" fmla="*/ 179 w 530"/>
                <a:gd name="T11" fmla="*/ 43 h 250"/>
                <a:gd name="T12" fmla="*/ 207 w 530"/>
                <a:gd name="T13" fmla="*/ 57 h 250"/>
                <a:gd name="T14" fmla="*/ 233 w 530"/>
                <a:gd name="T15" fmla="*/ 75 h 250"/>
                <a:gd name="T16" fmla="*/ 257 w 530"/>
                <a:gd name="T17" fmla="*/ 113 h 250"/>
                <a:gd name="T18" fmla="*/ 272 w 530"/>
                <a:gd name="T19" fmla="*/ 166 h 250"/>
                <a:gd name="T20" fmla="*/ 300 w 530"/>
                <a:gd name="T21" fmla="*/ 212 h 250"/>
                <a:gd name="T22" fmla="*/ 343 w 530"/>
                <a:gd name="T23" fmla="*/ 241 h 250"/>
                <a:gd name="T24" fmla="*/ 393 w 530"/>
                <a:gd name="T25" fmla="*/ 250 h 250"/>
                <a:gd name="T26" fmla="*/ 442 w 530"/>
                <a:gd name="T27" fmla="*/ 235 h 250"/>
                <a:gd name="T28" fmla="*/ 469 w 530"/>
                <a:gd name="T29" fmla="*/ 208 h 250"/>
                <a:gd name="T30" fmla="*/ 486 w 530"/>
                <a:gd name="T31" fmla="*/ 187 h 250"/>
                <a:gd name="T32" fmla="*/ 500 w 530"/>
                <a:gd name="T33" fmla="*/ 165 h 250"/>
                <a:gd name="T34" fmla="*/ 519 w 530"/>
                <a:gd name="T35" fmla="*/ 144 h 250"/>
                <a:gd name="T36" fmla="*/ 530 w 530"/>
                <a:gd name="T37" fmla="*/ 133 h 250"/>
                <a:gd name="T38" fmla="*/ 530 w 530"/>
                <a:gd name="T39" fmla="*/ 127 h 250"/>
                <a:gd name="T40" fmla="*/ 526 w 530"/>
                <a:gd name="T41" fmla="*/ 122 h 250"/>
                <a:gd name="T42" fmla="*/ 521 w 530"/>
                <a:gd name="T43" fmla="*/ 122 h 250"/>
                <a:gd name="T44" fmla="*/ 513 w 530"/>
                <a:gd name="T45" fmla="*/ 127 h 250"/>
                <a:gd name="T46" fmla="*/ 502 w 530"/>
                <a:gd name="T47" fmla="*/ 135 h 250"/>
                <a:gd name="T48" fmla="*/ 491 w 530"/>
                <a:gd name="T49" fmla="*/ 144 h 250"/>
                <a:gd name="T50" fmla="*/ 483 w 530"/>
                <a:gd name="T51" fmla="*/ 156 h 250"/>
                <a:gd name="T52" fmla="*/ 472 w 530"/>
                <a:gd name="T53" fmla="*/ 173 h 250"/>
                <a:gd name="T54" fmla="*/ 456 w 530"/>
                <a:gd name="T55" fmla="*/ 198 h 250"/>
                <a:gd name="T56" fmla="*/ 438 w 530"/>
                <a:gd name="T57" fmla="*/ 217 h 250"/>
                <a:gd name="T58" fmla="*/ 413 w 530"/>
                <a:gd name="T59" fmla="*/ 229 h 250"/>
                <a:gd name="T60" fmla="*/ 384 w 530"/>
                <a:gd name="T61" fmla="*/ 230 h 250"/>
                <a:gd name="T62" fmla="*/ 354 w 530"/>
                <a:gd name="T63" fmla="*/ 226 h 250"/>
                <a:gd name="T64" fmla="*/ 327 w 530"/>
                <a:gd name="T65" fmla="*/ 216 h 250"/>
                <a:gd name="T66" fmla="*/ 305 w 530"/>
                <a:gd name="T67" fmla="*/ 198 h 250"/>
                <a:gd name="T68" fmla="*/ 289 w 530"/>
                <a:gd name="T69" fmla="*/ 173 h 250"/>
                <a:gd name="T70" fmla="*/ 281 w 530"/>
                <a:gd name="T71" fmla="*/ 144 h 250"/>
                <a:gd name="T72" fmla="*/ 274 w 530"/>
                <a:gd name="T73" fmla="*/ 116 h 250"/>
                <a:gd name="T74" fmla="*/ 263 w 530"/>
                <a:gd name="T75" fmla="*/ 91 h 250"/>
                <a:gd name="T76" fmla="*/ 242 w 530"/>
                <a:gd name="T77" fmla="*/ 66 h 250"/>
                <a:gd name="T78" fmla="*/ 216 w 530"/>
                <a:gd name="T79" fmla="*/ 45 h 250"/>
                <a:gd name="T80" fmla="*/ 186 w 530"/>
                <a:gd name="T81" fmla="*/ 30 h 250"/>
                <a:gd name="T82" fmla="*/ 155 w 530"/>
                <a:gd name="T83" fmla="*/ 18 h 250"/>
                <a:gd name="T84" fmla="*/ 122 w 530"/>
                <a:gd name="T85" fmla="*/ 10 h 250"/>
                <a:gd name="T86" fmla="*/ 89 w 530"/>
                <a:gd name="T87" fmla="*/ 5 h 250"/>
                <a:gd name="T88" fmla="*/ 55 w 530"/>
                <a:gd name="T89" fmla="*/ 2 h 250"/>
                <a:gd name="T90" fmla="*/ 22 w 530"/>
                <a:gd name="T91" fmla="*/ 1 h 250"/>
                <a:gd name="T92" fmla="*/ 3 w 530"/>
                <a:gd name="T93" fmla="*/ 0 h 250"/>
                <a:gd name="T94" fmla="*/ 0 w 530"/>
                <a:gd name="T95" fmla="*/ 4 h 250"/>
                <a:gd name="T96" fmla="*/ 0 w 530"/>
                <a:gd name="T97" fmla="*/ 8 h 250"/>
                <a:gd name="T98" fmla="*/ 3 w 530"/>
                <a:gd name="T99" fmla="*/ 10 h 250"/>
                <a:gd name="T100" fmla="*/ 5 w 530"/>
                <a:gd name="T101" fmla="*/ 10 h 25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0"/>
                <a:gd name="T154" fmla="*/ 0 h 250"/>
                <a:gd name="T155" fmla="*/ 530 w 530"/>
                <a:gd name="T156" fmla="*/ 250 h 25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0" h="250">
                  <a:moveTo>
                    <a:pt x="5" y="10"/>
                  </a:moveTo>
                  <a:lnTo>
                    <a:pt x="21" y="12"/>
                  </a:lnTo>
                  <a:lnTo>
                    <a:pt x="37" y="13"/>
                  </a:lnTo>
                  <a:lnTo>
                    <a:pt x="52" y="14"/>
                  </a:lnTo>
                  <a:lnTo>
                    <a:pt x="68" y="17"/>
                  </a:lnTo>
                  <a:lnTo>
                    <a:pt x="85" y="18"/>
                  </a:lnTo>
                  <a:lnTo>
                    <a:pt x="100" y="21"/>
                  </a:lnTo>
                  <a:lnTo>
                    <a:pt x="116" y="25"/>
                  </a:lnTo>
                  <a:lnTo>
                    <a:pt x="132" y="28"/>
                  </a:lnTo>
                  <a:lnTo>
                    <a:pt x="147" y="32"/>
                  </a:lnTo>
                  <a:lnTo>
                    <a:pt x="163" y="38"/>
                  </a:lnTo>
                  <a:lnTo>
                    <a:pt x="179" y="43"/>
                  </a:lnTo>
                  <a:lnTo>
                    <a:pt x="193" y="49"/>
                  </a:lnTo>
                  <a:lnTo>
                    <a:pt x="207" y="57"/>
                  </a:lnTo>
                  <a:lnTo>
                    <a:pt x="220" y="66"/>
                  </a:lnTo>
                  <a:lnTo>
                    <a:pt x="233" y="75"/>
                  </a:lnTo>
                  <a:lnTo>
                    <a:pt x="246" y="86"/>
                  </a:lnTo>
                  <a:lnTo>
                    <a:pt x="257" y="113"/>
                  </a:lnTo>
                  <a:lnTo>
                    <a:pt x="263" y="140"/>
                  </a:lnTo>
                  <a:lnTo>
                    <a:pt x="272" y="166"/>
                  </a:lnTo>
                  <a:lnTo>
                    <a:pt x="284" y="192"/>
                  </a:lnTo>
                  <a:lnTo>
                    <a:pt x="300" y="212"/>
                  </a:lnTo>
                  <a:lnTo>
                    <a:pt x="321" y="229"/>
                  </a:lnTo>
                  <a:lnTo>
                    <a:pt x="343" y="241"/>
                  </a:lnTo>
                  <a:lnTo>
                    <a:pt x="369" y="247"/>
                  </a:lnTo>
                  <a:lnTo>
                    <a:pt x="393" y="250"/>
                  </a:lnTo>
                  <a:lnTo>
                    <a:pt x="418" y="246"/>
                  </a:lnTo>
                  <a:lnTo>
                    <a:pt x="442" y="235"/>
                  </a:lnTo>
                  <a:lnTo>
                    <a:pt x="461" y="219"/>
                  </a:lnTo>
                  <a:lnTo>
                    <a:pt x="469" y="208"/>
                  </a:lnTo>
                  <a:lnTo>
                    <a:pt x="478" y="198"/>
                  </a:lnTo>
                  <a:lnTo>
                    <a:pt x="486" y="187"/>
                  </a:lnTo>
                  <a:lnTo>
                    <a:pt x="493" y="176"/>
                  </a:lnTo>
                  <a:lnTo>
                    <a:pt x="500" y="165"/>
                  </a:lnTo>
                  <a:lnTo>
                    <a:pt x="509" y="155"/>
                  </a:lnTo>
                  <a:lnTo>
                    <a:pt x="519" y="144"/>
                  </a:lnTo>
                  <a:lnTo>
                    <a:pt x="528" y="135"/>
                  </a:lnTo>
                  <a:lnTo>
                    <a:pt x="530" y="133"/>
                  </a:lnTo>
                  <a:lnTo>
                    <a:pt x="530" y="130"/>
                  </a:lnTo>
                  <a:lnTo>
                    <a:pt x="530" y="127"/>
                  </a:lnTo>
                  <a:lnTo>
                    <a:pt x="529" y="125"/>
                  </a:lnTo>
                  <a:lnTo>
                    <a:pt x="526" y="122"/>
                  </a:lnTo>
                  <a:lnTo>
                    <a:pt x="524" y="122"/>
                  </a:lnTo>
                  <a:lnTo>
                    <a:pt x="521" y="122"/>
                  </a:lnTo>
                  <a:lnTo>
                    <a:pt x="519" y="123"/>
                  </a:lnTo>
                  <a:lnTo>
                    <a:pt x="513" y="127"/>
                  </a:lnTo>
                  <a:lnTo>
                    <a:pt x="507" y="131"/>
                  </a:lnTo>
                  <a:lnTo>
                    <a:pt x="502" y="135"/>
                  </a:lnTo>
                  <a:lnTo>
                    <a:pt x="496" y="140"/>
                  </a:lnTo>
                  <a:lnTo>
                    <a:pt x="491" y="144"/>
                  </a:lnTo>
                  <a:lnTo>
                    <a:pt x="487" y="150"/>
                  </a:lnTo>
                  <a:lnTo>
                    <a:pt x="483" y="156"/>
                  </a:lnTo>
                  <a:lnTo>
                    <a:pt x="479" y="161"/>
                  </a:lnTo>
                  <a:lnTo>
                    <a:pt x="472" y="173"/>
                  </a:lnTo>
                  <a:lnTo>
                    <a:pt x="464" y="186"/>
                  </a:lnTo>
                  <a:lnTo>
                    <a:pt x="456" y="198"/>
                  </a:lnTo>
                  <a:lnTo>
                    <a:pt x="447" y="208"/>
                  </a:lnTo>
                  <a:lnTo>
                    <a:pt x="438" y="217"/>
                  </a:lnTo>
                  <a:lnTo>
                    <a:pt x="426" y="225"/>
                  </a:lnTo>
                  <a:lnTo>
                    <a:pt x="413" y="229"/>
                  </a:lnTo>
                  <a:lnTo>
                    <a:pt x="399" y="230"/>
                  </a:lnTo>
                  <a:lnTo>
                    <a:pt x="384" y="230"/>
                  </a:lnTo>
                  <a:lnTo>
                    <a:pt x="370" y="229"/>
                  </a:lnTo>
                  <a:lnTo>
                    <a:pt x="354" y="226"/>
                  </a:lnTo>
                  <a:lnTo>
                    <a:pt x="341" y="221"/>
                  </a:lnTo>
                  <a:lnTo>
                    <a:pt x="327" y="216"/>
                  </a:lnTo>
                  <a:lnTo>
                    <a:pt x="315" y="208"/>
                  </a:lnTo>
                  <a:lnTo>
                    <a:pt x="305" y="198"/>
                  </a:lnTo>
                  <a:lnTo>
                    <a:pt x="296" y="186"/>
                  </a:lnTo>
                  <a:lnTo>
                    <a:pt x="289" y="173"/>
                  </a:lnTo>
                  <a:lnTo>
                    <a:pt x="285" y="159"/>
                  </a:lnTo>
                  <a:lnTo>
                    <a:pt x="281" y="144"/>
                  </a:lnTo>
                  <a:lnTo>
                    <a:pt x="278" y="130"/>
                  </a:lnTo>
                  <a:lnTo>
                    <a:pt x="274" y="116"/>
                  </a:lnTo>
                  <a:lnTo>
                    <a:pt x="268" y="103"/>
                  </a:lnTo>
                  <a:lnTo>
                    <a:pt x="263" y="91"/>
                  </a:lnTo>
                  <a:lnTo>
                    <a:pt x="254" y="79"/>
                  </a:lnTo>
                  <a:lnTo>
                    <a:pt x="242" y="66"/>
                  </a:lnTo>
                  <a:lnTo>
                    <a:pt x="229" y="56"/>
                  </a:lnTo>
                  <a:lnTo>
                    <a:pt x="216" y="45"/>
                  </a:lnTo>
                  <a:lnTo>
                    <a:pt x="202" y="38"/>
                  </a:lnTo>
                  <a:lnTo>
                    <a:pt x="186" y="30"/>
                  </a:lnTo>
                  <a:lnTo>
                    <a:pt x="171" y="23"/>
                  </a:lnTo>
                  <a:lnTo>
                    <a:pt x="155" y="18"/>
                  </a:lnTo>
                  <a:lnTo>
                    <a:pt x="139" y="14"/>
                  </a:lnTo>
                  <a:lnTo>
                    <a:pt x="122" y="10"/>
                  </a:lnTo>
                  <a:lnTo>
                    <a:pt x="106" y="8"/>
                  </a:lnTo>
                  <a:lnTo>
                    <a:pt x="89" y="5"/>
                  </a:lnTo>
                  <a:lnTo>
                    <a:pt x="72" y="4"/>
                  </a:lnTo>
                  <a:lnTo>
                    <a:pt x="55" y="2"/>
                  </a:lnTo>
                  <a:lnTo>
                    <a:pt x="38" y="1"/>
                  </a:lnTo>
                  <a:lnTo>
                    <a:pt x="22" y="1"/>
                  </a:lnTo>
                  <a:lnTo>
                    <a:pt x="5" y="0"/>
                  </a:lnTo>
                  <a:lnTo>
                    <a:pt x="3" y="0"/>
                  </a:lnTo>
                  <a:lnTo>
                    <a:pt x="1" y="1"/>
                  </a:lnTo>
                  <a:lnTo>
                    <a:pt x="0" y="4"/>
                  </a:lnTo>
                  <a:lnTo>
                    <a:pt x="0" y="5"/>
                  </a:lnTo>
                  <a:lnTo>
                    <a:pt x="0" y="8"/>
                  </a:lnTo>
                  <a:lnTo>
                    <a:pt x="1" y="9"/>
                  </a:lnTo>
                  <a:lnTo>
                    <a:pt x="3" y="10"/>
                  </a:lnTo>
                  <a:lnTo>
                    <a:pt x="5" y="10"/>
                  </a:lnTo>
                  <a:close/>
                </a:path>
              </a:pathLst>
            </a:custGeom>
            <a:solidFill>
              <a:srgbClr val="000000"/>
            </a:solidFill>
            <a:ln w="9525">
              <a:noFill/>
              <a:round/>
              <a:headEnd/>
              <a:tailEnd/>
            </a:ln>
          </p:spPr>
          <p:txBody>
            <a:bodyPr/>
            <a:lstStyle/>
            <a:p>
              <a:endParaRPr lang="he-IL"/>
            </a:p>
          </p:txBody>
        </p:sp>
        <p:sp>
          <p:nvSpPr>
            <p:cNvPr id="93" name="Freeform 100"/>
            <p:cNvSpPr>
              <a:spLocks/>
            </p:cNvSpPr>
            <p:nvPr/>
          </p:nvSpPr>
          <p:spPr bwMode="auto">
            <a:xfrm>
              <a:off x="2091" y="3117"/>
              <a:ext cx="108" cy="88"/>
            </a:xfrm>
            <a:custGeom>
              <a:avLst/>
              <a:gdLst>
                <a:gd name="T0" fmla="*/ 196 w 218"/>
                <a:gd name="T1" fmla="*/ 159 h 176"/>
                <a:gd name="T2" fmla="*/ 158 w 218"/>
                <a:gd name="T3" fmla="*/ 146 h 176"/>
                <a:gd name="T4" fmla="*/ 120 w 218"/>
                <a:gd name="T5" fmla="*/ 133 h 176"/>
                <a:gd name="T6" fmla="*/ 80 w 218"/>
                <a:gd name="T7" fmla="*/ 123 h 176"/>
                <a:gd name="T8" fmla="*/ 52 w 218"/>
                <a:gd name="T9" fmla="*/ 117 h 176"/>
                <a:gd name="T10" fmla="*/ 42 w 218"/>
                <a:gd name="T11" fmla="*/ 111 h 176"/>
                <a:gd name="T12" fmla="*/ 31 w 218"/>
                <a:gd name="T13" fmla="*/ 102 h 176"/>
                <a:gd name="T14" fmla="*/ 24 w 218"/>
                <a:gd name="T15" fmla="*/ 90 h 176"/>
                <a:gd name="T16" fmla="*/ 17 w 218"/>
                <a:gd name="T17" fmla="*/ 77 h 176"/>
                <a:gd name="T18" fmla="*/ 18 w 218"/>
                <a:gd name="T19" fmla="*/ 74 h 176"/>
                <a:gd name="T20" fmla="*/ 26 w 218"/>
                <a:gd name="T21" fmla="*/ 54 h 176"/>
                <a:gd name="T22" fmla="*/ 41 w 218"/>
                <a:gd name="T23" fmla="*/ 37 h 176"/>
                <a:gd name="T24" fmla="*/ 58 w 218"/>
                <a:gd name="T25" fmla="*/ 24 h 176"/>
                <a:gd name="T26" fmla="*/ 78 w 218"/>
                <a:gd name="T27" fmla="*/ 17 h 176"/>
                <a:gd name="T28" fmla="*/ 93 w 218"/>
                <a:gd name="T29" fmla="*/ 17 h 176"/>
                <a:gd name="T30" fmla="*/ 104 w 218"/>
                <a:gd name="T31" fmla="*/ 22 h 176"/>
                <a:gd name="T32" fmla="*/ 115 w 218"/>
                <a:gd name="T33" fmla="*/ 30 h 176"/>
                <a:gd name="T34" fmla="*/ 125 w 218"/>
                <a:gd name="T35" fmla="*/ 39 h 176"/>
                <a:gd name="T36" fmla="*/ 131 w 218"/>
                <a:gd name="T37" fmla="*/ 44 h 176"/>
                <a:gd name="T38" fmla="*/ 124 w 218"/>
                <a:gd name="T39" fmla="*/ 55 h 176"/>
                <a:gd name="T40" fmla="*/ 114 w 218"/>
                <a:gd name="T41" fmla="*/ 61 h 176"/>
                <a:gd name="T42" fmla="*/ 101 w 218"/>
                <a:gd name="T43" fmla="*/ 65 h 176"/>
                <a:gd name="T44" fmla="*/ 88 w 218"/>
                <a:gd name="T45" fmla="*/ 68 h 176"/>
                <a:gd name="T46" fmla="*/ 78 w 218"/>
                <a:gd name="T47" fmla="*/ 69 h 176"/>
                <a:gd name="T48" fmla="*/ 74 w 218"/>
                <a:gd name="T49" fmla="*/ 73 h 176"/>
                <a:gd name="T50" fmla="*/ 74 w 218"/>
                <a:gd name="T51" fmla="*/ 78 h 176"/>
                <a:gd name="T52" fmla="*/ 78 w 218"/>
                <a:gd name="T53" fmla="*/ 82 h 176"/>
                <a:gd name="T54" fmla="*/ 89 w 218"/>
                <a:gd name="T55" fmla="*/ 82 h 176"/>
                <a:gd name="T56" fmla="*/ 103 w 218"/>
                <a:gd name="T57" fmla="*/ 81 h 176"/>
                <a:gd name="T58" fmla="*/ 116 w 218"/>
                <a:gd name="T59" fmla="*/ 77 h 176"/>
                <a:gd name="T60" fmla="*/ 129 w 218"/>
                <a:gd name="T61" fmla="*/ 70 h 176"/>
                <a:gd name="T62" fmla="*/ 145 w 218"/>
                <a:gd name="T63" fmla="*/ 50 h 176"/>
                <a:gd name="T64" fmla="*/ 146 w 218"/>
                <a:gd name="T65" fmla="*/ 47 h 176"/>
                <a:gd name="T66" fmla="*/ 145 w 218"/>
                <a:gd name="T67" fmla="*/ 44 h 176"/>
                <a:gd name="T68" fmla="*/ 131 w 218"/>
                <a:gd name="T69" fmla="*/ 22 h 176"/>
                <a:gd name="T70" fmla="*/ 117 w 218"/>
                <a:gd name="T71" fmla="*/ 12 h 176"/>
                <a:gd name="T72" fmla="*/ 104 w 218"/>
                <a:gd name="T73" fmla="*/ 4 h 176"/>
                <a:gd name="T74" fmla="*/ 90 w 218"/>
                <a:gd name="T75" fmla="*/ 0 h 176"/>
                <a:gd name="T76" fmla="*/ 69 w 218"/>
                <a:gd name="T77" fmla="*/ 3 h 176"/>
                <a:gd name="T78" fmla="*/ 45 w 218"/>
                <a:gd name="T79" fmla="*/ 13 h 176"/>
                <a:gd name="T80" fmla="*/ 22 w 218"/>
                <a:gd name="T81" fmla="*/ 30 h 176"/>
                <a:gd name="T82" fmla="*/ 8 w 218"/>
                <a:gd name="T83" fmla="*/ 52 h 176"/>
                <a:gd name="T84" fmla="*/ 0 w 218"/>
                <a:gd name="T85" fmla="*/ 81 h 176"/>
                <a:gd name="T86" fmla="*/ 2 w 218"/>
                <a:gd name="T87" fmla="*/ 82 h 176"/>
                <a:gd name="T88" fmla="*/ 2 w 218"/>
                <a:gd name="T89" fmla="*/ 85 h 176"/>
                <a:gd name="T90" fmla="*/ 16 w 218"/>
                <a:gd name="T91" fmla="*/ 107 h 176"/>
                <a:gd name="T92" fmla="*/ 28 w 218"/>
                <a:gd name="T93" fmla="*/ 121 h 176"/>
                <a:gd name="T94" fmla="*/ 58 w 218"/>
                <a:gd name="T95" fmla="*/ 133 h 176"/>
                <a:gd name="T96" fmla="*/ 101 w 218"/>
                <a:gd name="T97" fmla="*/ 146 h 176"/>
                <a:gd name="T98" fmla="*/ 146 w 218"/>
                <a:gd name="T99" fmla="*/ 156 h 176"/>
                <a:gd name="T100" fmla="*/ 189 w 218"/>
                <a:gd name="T101" fmla="*/ 168 h 176"/>
                <a:gd name="T102" fmla="*/ 213 w 218"/>
                <a:gd name="T103" fmla="*/ 176 h 176"/>
                <a:gd name="T104" fmla="*/ 217 w 218"/>
                <a:gd name="T105" fmla="*/ 175 h 176"/>
                <a:gd name="T106" fmla="*/ 218 w 218"/>
                <a:gd name="T107" fmla="*/ 171 h 176"/>
                <a:gd name="T108" fmla="*/ 217 w 218"/>
                <a:gd name="T109" fmla="*/ 167 h 176"/>
                <a:gd name="T110" fmla="*/ 215 w 218"/>
                <a:gd name="T111" fmla="*/ 166 h 17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8"/>
                <a:gd name="T169" fmla="*/ 0 h 176"/>
                <a:gd name="T170" fmla="*/ 218 w 218"/>
                <a:gd name="T171" fmla="*/ 176 h 17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8" h="176">
                  <a:moveTo>
                    <a:pt x="215" y="166"/>
                  </a:moveTo>
                  <a:lnTo>
                    <a:pt x="196" y="159"/>
                  </a:lnTo>
                  <a:lnTo>
                    <a:pt x="177" y="152"/>
                  </a:lnTo>
                  <a:lnTo>
                    <a:pt x="158" y="146"/>
                  </a:lnTo>
                  <a:lnTo>
                    <a:pt x="140" y="139"/>
                  </a:lnTo>
                  <a:lnTo>
                    <a:pt x="120" y="133"/>
                  </a:lnTo>
                  <a:lnTo>
                    <a:pt x="99" y="128"/>
                  </a:lnTo>
                  <a:lnTo>
                    <a:pt x="80" y="123"/>
                  </a:lnTo>
                  <a:lnTo>
                    <a:pt x="59" y="119"/>
                  </a:lnTo>
                  <a:lnTo>
                    <a:pt x="52" y="117"/>
                  </a:lnTo>
                  <a:lnTo>
                    <a:pt x="47" y="115"/>
                  </a:lnTo>
                  <a:lnTo>
                    <a:pt x="42" y="111"/>
                  </a:lnTo>
                  <a:lnTo>
                    <a:pt x="37" y="107"/>
                  </a:lnTo>
                  <a:lnTo>
                    <a:pt x="31" y="102"/>
                  </a:lnTo>
                  <a:lnTo>
                    <a:pt x="28" y="97"/>
                  </a:lnTo>
                  <a:lnTo>
                    <a:pt x="24" y="90"/>
                  </a:lnTo>
                  <a:lnTo>
                    <a:pt x="20" y="85"/>
                  </a:lnTo>
                  <a:lnTo>
                    <a:pt x="17" y="77"/>
                  </a:lnTo>
                  <a:lnTo>
                    <a:pt x="18" y="82"/>
                  </a:lnTo>
                  <a:lnTo>
                    <a:pt x="18" y="74"/>
                  </a:lnTo>
                  <a:lnTo>
                    <a:pt x="22" y="64"/>
                  </a:lnTo>
                  <a:lnTo>
                    <a:pt x="26" y="54"/>
                  </a:lnTo>
                  <a:lnTo>
                    <a:pt x="33" y="44"/>
                  </a:lnTo>
                  <a:lnTo>
                    <a:pt x="41" y="37"/>
                  </a:lnTo>
                  <a:lnTo>
                    <a:pt x="48" y="30"/>
                  </a:lnTo>
                  <a:lnTo>
                    <a:pt x="58" y="24"/>
                  </a:lnTo>
                  <a:lnTo>
                    <a:pt x="68" y="20"/>
                  </a:lnTo>
                  <a:lnTo>
                    <a:pt x="78" y="17"/>
                  </a:lnTo>
                  <a:lnTo>
                    <a:pt x="85" y="17"/>
                  </a:lnTo>
                  <a:lnTo>
                    <a:pt x="93" y="17"/>
                  </a:lnTo>
                  <a:lnTo>
                    <a:pt x="98" y="20"/>
                  </a:lnTo>
                  <a:lnTo>
                    <a:pt x="104" y="22"/>
                  </a:lnTo>
                  <a:lnTo>
                    <a:pt x="110" y="26"/>
                  </a:lnTo>
                  <a:lnTo>
                    <a:pt x="115" y="30"/>
                  </a:lnTo>
                  <a:lnTo>
                    <a:pt x="120" y="34"/>
                  </a:lnTo>
                  <a:lnTo>
                    <a:pt x="125" y="39"/>
                  </a:lnTo>
                  <a:lnTo>
                    <a:pt x="132" y="52"/>
                  </a:lnTo>
                  <a:lnTo>
                    <a:pt x="131" y="44"/>
                  </a:lnTo>
                  <a:lnTo>
                    <a:pt x="129" y="50"/>
                  </a:lnTo>
                  <a:lnTo>
                    <a:pt x="124" y="55"/>
                  </a:lnTo>
                  <a:lnTo>
                    <a:pt x="119" y="59"/>
                  </a:lnTo>
                  <a:lnTo>
                    <a:pt x="114" y="61"/>
                  </a:lnTo>
                  <a:lnTo>
                    <a:pt x="107" y="64"/>
                  </a:lnTo>
                  <a:lnTo>
                    <a:pt x="101" y="65"/>
                  </a:lnTo>
                  <a:lnTo>
                    <a:pt x="94" y="67"/>
                  </a:lnTo>
                  <a:lnTo>
                    <a:pt x="88" y="68"/>
                  </a:lnTo>
                  <a:lnTo>
                    <a:pt x="81" y="68"/>
                  </a:lnTo>
                  <a:lnTo>
                    <a:pt x="78" y="69"/>
                  </a:lnTo>
                  <a:lnTo>
                    <a:pt x="76" y="70"/>
                  </a:lnTo>
                  <a:lnTo>
                    <a:pt x="74" y="73"/>
                  </a:lnTo>
                  <a:lnTo>
                    <a:pt x="74" y="76"/>
                  </a:lnTo>
                  <a:lnTo>
                    <a:pt x="74" y="78"/>
                  </a:lnTo>
                  <a:lnTo>
                    <a:pt x="76" y="81"/>
                  </a:lnTo>
                  <a:lnTo>
                    <a:pt x="78" y="82"/>
                  </a:lnTo>
                  <a:lnTo>
                    <a:pt x="81" y="82"/>
                  </a:lnTo>
                  <a:lnTo>
                    <a:pt x="89" y="82"/>
                  </a:lnTo>
                  <a:lnTo>
                    <a:pt x="95" y="82"/>
                  </a:lnTo>
                  <a:lnTo>
                    <a:pt x="103" y="81"/>
                  </a:lnTo>
                  <a:lnTo>
                    <a:pt x="110" y="80"/>
                  </a:lnTo>
                  <a:lnTo>
                    <a:pt x="116" y="77"/>
                  </a:lnTo>
                  <a:lnTo>
                    <a:pt x="123" y="74"/>
                  </a:lnTo>
                  <a:lnTo>
                    <a:pt x="129" y="70"/>
                  </a:lnTo>
                  <a:lnTo>
                    <a:pt x="136" y="65"/>
                  </a:lnTo>
                  <a:lnTo>
                    <a:pt x="145" y="50"/>
                  </a:lnTo>
                  <a:lnTo>
                    <a:pt x="146" y="48"/>
                  </a:lnTo>
                  <a:lnTo>
                    <a:pt x="146" y="47"/>
                  </a:lnTo>
                  <a:lnTo>
                    <a:pt x="146" y="46"/>
                  </a:lnTo>
                  <a:lnTo>
                    <a:pt x="145" y="44"/>
                  </a:lnTo>
                  <a:lnTo>
                    <a:pt x="136" y="28"/>
                  </a:lnTo>
                  <a:lnTo>
                    <a:pt x="131" y="22"/>
                  </a:lnTo>
                  <a:lnTo>
                    <a:pt x="124" y="17"/>
                  </a:lnTo>
                  <a:lnTo>
                    <a:pt x="117" y="12"/>
                  </a:lnTo>
                  <a:lnTo>
                    <a:pt x="111" y="8"/>
                  </a:lnTo>
                  <a:lnTo>
                    <a:pt x="104" y="4"/>
                  </a:lnTo>
                  <a:lnTo>
                    <a:pt x="98" y="1"/>
                  </a:lnTo>
                  <a:lnTo>
                    <a:pt x="90" y="0"/>
                  </a:lnTo>
                  <a:lnTo>
                    <a:pt x="82" y="0"/>
                  </a:lnTo>
                  <a:lnTo>
                    <a:pt x="69" y="3"/>
                  </a:lnTo>
                  <a:lnTo>
                    <a:pt x="56" y="7"/>
                  </a:lnTo>
                  <a:lnTo>
                    <a:pt x="45" y="13"/>
                  </a:lnTo>
                  <a:lnTo>
                    <a:pt x="33" y="21"/>
                  </a:lnTo>
                  <a:lnTo>
                    <a:pt x="22" y="30"/>
                  </a:lnTo>
                  <a:lnTo>
                    <a:pt x="15" y="41"/>
                  </a:lnTo>
                  <a:lnTo>
                    <a:pt x="8" y="52"/>
                  </a:lnTo>
                  <a:lnTo>
                    <a:pt x="3" y="65"/>
                  </a:lnTo>
                  <a:lnTo>
                    <a:pt x="0" y="81"/>
                  </a:lnTo>
                  <a:lnTo>
                    <a:pt x="0" y="82"/>
                  </a:lnTo>
                  <a:lnTo>
                    <a:pt x="2" y="82"/>
                  </a:lnTo>
                  <a:lnTo>
                    <a:pt x="2" y="83"/>
                  </a:lnTo>
                  <a:lnTo>
                    <a:pt x="2" y="85"/>
                  </a:lnTo>
                  <a:lnTo>
                    <a:pt x="9" y="100"/>
                  </a:lnTo>
                  <a:lnTo>
                    <a:pt x="16" y="107"/>
                  </a:lnTo>
                  <a:lnTo>
                    <a:pt x="21" y="115"/>
                  </a:lnTo>
                  <a:lnTo>
                    <a:pt x="28" y="121"/>
                  </a:lnTo>
                  <a:lnTo>
                    <a:pt x="35" y="125"/>
                  </a:lnTo>
                  <a:lnTo>
                    <a:pt x="58" y="133"/>
                  </a:lnTo>
                  <a:lnTo>
                    <a:pt x="78" y="141"/>
                  </a:lnTo>
                  <a:lnTo>
                    <a:pt x="101" y="146"/>
                  </a:lnTo>
                  <a:lnTo>
                    <a:pt x="124" y="151"/>
                  </a:lnTo>
                  <a:lnTo>
                    <a:pt x="146" y="156"/>
                  </a:lnTo>
                  <a:lnTo>
                    <a:pt x="168" y="162"/>
                  </a:lnTo>
                  <a:lnTo>
                    <a:pt x="189" y="168"/>
                  </a:lnTo>
                  <a:lnTo>
                    <a:pt x="211" y="176"/>
                  </a:lnTo>
                  <a:lnTo>
                    <a:pt x="213" y="176"/>
                  </a:lnTo>
                  <a:lnTo>
                    <a:pt x="215" y="175"/>
                  </a:lnTo>
                  <a:lnTo>
                    <a:pt x="217" y="175"/>
                  </a:lnTo>
                  <a:lnTo>
                    <a:pt x="218" y="173"/>
                  </a:lnTo>
                  <a:lnTo>
                    <a:pt x="218" y="171"/>
                  </a:lnTo>
                  <a:lnTo>
                    <a:pt x="218" y="169"/>
                  </a:lnTo>
                  <a:lnTo>
                    <a:pt x="217" y="167"/>
                  </a:lnTo>
                  <a:lnTo>
                    <a:pt x="215" y="166"/>
                  </a:lnTo>
                  <a:close/>
                </a:path>
              </a:pathLst>
            </a:custGeom>
            <a:solidFill>
              <a:srgbClr val="000000"/>
            </a:solidFill>
            <a:ln w="9525">
              <a:noFill/>
              <a:round/>
              <a:headEnd/>
              <a:tailEnd/>
            </a:ln>
          </p:spPr>
          <p:txBody>
            <a:bodyPr/>
            <a:lstStyle/>
            <a:p>
              <a:endParaRPr lang="he-IL"/>
            </a:p>
          </p:txBody>
        </p:sp>
        <p:sp>
          <p:nvSpPr>
            <p:cNvPr id="94" name="Freeform 101"/>
            <p:cNvSpPr>
              <a:spLocks/>
            </p:cNvSpPr>
            <p:nvPr/>
          </p:nvSpPr>
          <p:spPr bwMode="auto">
            <a:xfrm>
              <a:off x="1715" y="3065"/>
              <a:ext cx="179" cy="319"/>
            </a:xfrm>
            <a:custGeom>
              <a:avLst/>
              <a:gdLst>
                <a:gd name="T0" fmla="*/ 151 w 357"/>
                <a:gd name="T1" fmla="*/ 591 h 638"/>
                <a:gd name="T2" fmla="*/ 94 w 357"/>
                <a:gd name="T3" fmla="*/ 514 h 638"/>
                <a:gd name="T4" fmla="*/ 31 w 357"/>
                <a:gd name="T5" fmla="*/ 428 h 638"/>
                <a:gd name="T6" fmla="*/ 21 w 357"/>
                <a:gd name="T7" fmla="*/ 365 h 638"/>
                <a:gd name="T8" fmla="*/ 49 w 357"/>
                <a:gd name="T9" fmla="*/ 320 h 638"/>
                <a:gd name="T10" fmla="*/ 105 w 357"/>
                <a:gd name="T11" fmla="*/ 285 h 638"/>
                <a:gd name="T12" fmla="*/ 156 w 357"/>
                <a:gd name="T13" fmla="*/ 240 h 638"/>
                <a:gd name="T14" fmla="*/ 152 w 357"/>
                <a:gd name="T15" fmla="*/ 163 h 638"/>
                <a:gd name="T16" fmla="*/ 159 w 357"/>
                <a:gd name="T17" fmla="*/ 96 h 638"/>
                <a:gd name="T18" fmla="*/ 182 w 357"/>
                <a:gd name="T19" fmla="*/ 53 h 638"/>
                <a:gd name="T20" fmla="*/ 219 w 357"/>
                <a:gd name="T21" fmla="*/ 25 h 638"/>
                <a:gd name="T22" fmla="*/ 266 w 357"/>
                <a:gd name="T23" fmla="*/ 17 h 638"/>
                <a:gd name="T24" fmla="*/ 314 w 357"/>
                <a:gd name="T25" fmla="*/ 33 h 638"/>
                <a:gd name="T26" fmla="*/ 332 w 357"/>
                <a:gd name="T27" fmla="*/ 43 h 638"/>
                <a:gd name="T28" fmla="*/ 342 w 357"/>
                <a:gd name="T29" fmla="*/ 91 h 638"/>
                <a:gd name="T30" fmla="*/ 323 w 357"/>
                <a:gd name="T31" fmla="*/ 154 h 638"/>
                <a:gd name="T32" fmla="*/ 289 w 357"/>
                <a:gd name="T33" fmla="*/ 173 h 638"/>
                <a:gd name="T34" fmla="*/ 250 w 357"/>
                <a:gd name="T35" fmla="*/ 165 h 638"/>
                <a:gd name="T36" fmla="*/ 219 w 357"/>
                <a:gd name="T37" fmla="*/ 142 h 638"/>
                <a:gd name="T38" fmla="*/ 210 w 357"/>
                <a:gd name="T39" fmla="*/ 107 h 638"/>
                <a:gd name="T40" fmla="*/ 234 w 357"/>
                <a:gd name="T41" fmla="*/ 81 h 638"/>
                <a:gd name="T42" fmla="*/ 253 w 357"/>
                <a:gd name="T43" fmla="*/ 76 h 638"/>
                <a:gd name="T44" fmla="*/ 262 w 357"/>
                <a:gd name="T45" fmla="*/ 90 h 638"/>
                <a:gd name="T46" fmla="*/ 267 w 357"/>
                <a:gd name="T47" fmla="*/ 102 h 638"/>
                <a:gd name="T48" fmla="*/ 276 w 357"/>
                <a:gd name="T49" fmla="*/ 98 h 638"/>
                <a:gd name="T50" fmla="*/ 276 w 357"/>
                <a:gd name="T51" fmla="*/ 77 h 638"/>
                <a:gd name="T52" fmla="*/ 259 w 357"/>
                <a:gd name="T53" fmla="*/ 60 h 638"/>
                <a:gd name="T54" fmla="*/ 234 w 357"/>
                <a:gd name="T55" fmla="*/ 63 h 638"/>
                <a:gd name="T56" fmla="*/ 203 w 357"/>
                <a:gd name="T57" fmla="*/ 85 h 638"/>
                <a:gd name="T58" fmla="*/ 190 w 357"/>
                <a:gd name="T59" fmla="*/ 124 h 638"/>
                <a:gd name="T60" fmla="*/ 211 w 357"/>
                <a:gd name="T61" fmla="*/ 158 h 638"/>
                <a:gd name="T62" fmla="*/ 246 w 357"/>
                <a:gd name="T63" fmla="*/ 184 h 638"/>
                <a:gd name="T64" fmla="*/ 292 w 357"/>
                <a:gd name="T65" fmla="*/ 189 h 638"/>
                <a:gd name="T66" fmla="*/ 337 w 357"/>
                <a:gd name="T67" fmla="*/ 165 h 638"/>
                <a:gd name="T68" fmla="*/ 357 w 357"/>
                <a:gd name="T69" fmla="*/ 112 h 638"/>
                <a:gd name="T70" fmla="*/ 346 w 357"/>
                <a:gd name="T71" fmla="*/ 36 h 638"/>
                <a:gd name="T72" fmla="*/ 344 w 357"/>
                <a:gd name="T73" fmla="*/ 33 h 638"/>
                <a:gd name="T74" fmla="*/ 336 w 357"/>
                <a:gd name="T75" fmla="*/ 25 h 638"/>
                <a:gd name="T76" fmla="*/ 298 w 357"/>
                <a:gd name="T77" fmla="*/ 8 h 638"/>
                <a:gd name="T78" fmla="*/ 234 w 357"/>
                <a:gd name="T79" fmla="*/ 1 h 638"/>
                <a:gd name="T80" fmla="*/ 174 w 357"/>
                <a:gd name="T81" fmla="*/ 36 h 638"/>
                <a:gd name="T82" fmla="*/ 139 w 357"/>
                <a:gd name="T83" fmla="*/ 95 h 638"/>
                <a:gd name="T84" fmla="*/ 137 w 357"/>
                <a:gd name="T85" fmla="*/ 173 h 638"/>
                <a:gd name="T86" fmla="*/ 131 w 357"/>
                <a:gd name="T87" fmla="*/ 242 h 638"/>
                <a:gd name="T88" fmla="*/ 69 w 357"/>
                <a:gd name="T89" fmla="*/ 283 h 638"/>
                <a:gd name="T90" fmla="*/ 10 w 357"/>
                <a:gd name="T91" fmla="*/ 340 h 638"/>
                <a:gd name="T92" fmla="*/ 11 w 357"/>
                <a:gd name="T93" fmla="*/ 435 h 638"/>
                <a:gd name="T94" fmla="*/ 83 w 357"/>
                <a:gd name="T95" fmla="*/ 526 h 638"/>
                <a:gd name="T96" fmla="*/ 139 w 357"/>
                <a:gd name="T97" fmla="*/ 598 h 638"/>
                <a:gd name="T98" fmla="*/ 146 w 357"/>
                <a:gd name="T99" fmla="*/ 635 h 638"/>
                <a:gd name="T100" fmla="*/ 154 w 357"/>
                <a:gd name="T101" fmla="*/ 637 h 6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57"/>
                <a:gd name="T154" fmla="*/ 0 h 638"/>
                <a:gd name="T155" fmla="*/ 357 w 357"/>
                <a:gd name="T156" fmla="*/ 638 h 63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57" h="638">
                  <a:moveTo>
                    <a:pt x="155" y="633"/>
                  </a:moveTo>
                  <a:lnTo>
                    <a:pt x="156" y="618"/>
                  </a:lnTo>
                  <a:lnTo>
                    <a:pt x="155" y="605"/>
                  </a:lnTo>
                  <a:lnTo>
                    <a:pt x="151" y="591"/>
                  </a:lnTo>
                  <a:lnTo>
                    <a:pt x="144" y="579"/>
                  </a:lnTo>
                  <a:lnTo>
                    <a:pt x="129" y="556"/>
                  </a:lnTo>
                  <a:lnTo>
                    <a:pt x="112" y="535"/>
                  </a:lnTo>
                  <a:lnTo>
                    <a:pt x="94" y="514"/>
                  </a:lnTo>
                  <a:lnTo>
                    <a:pt x="77" y="493"/>
                  </a:lnTo>
                  <a:lnTo>
                    <a:pt x="60" y="474"/>
                  </a:lnTo>
                  <a:lnTo>
                    <a:pt x="44" y="452"/>
                  </a:lnTo>
                  <a:lnTo>
                    <a:pt x="31" y="428"/>
                  </a:lnTo>
                  <a:lnTo>
                    <a:pt x="21" y="404"/>
                  </a:lnTo>
                  <a:lnTo>
                    <a:pt x="18" y="391"/>
                  </a:lnTo>
                  <a:lnTo>
                    <a:pt x="18" y="378"/>
                  </a:lnTo>
                  <a:lnTo>
                    <a:pt x="21" y="365"/>
                  </a:lnTo>
                  <a:lnTo>
                    <a:pt x="25" y="353"/>
                  </a:lnTo>
                  <a:lnTo>
                    <a:pt x="31" y="341"/>
                  </a:lnTo>
                  <a:lnTo>
                    <a:pt x="40" y="331"/>
                  </a:lnTo>
                  <a:lnTo>
                    <a:pt x="49" y="320"/>
                  </a:lnTo>
                  <a:lnTo>
                    <a:pt x="60" y="312"/>
                  </a:lnTo>
                  <a:lnTo>
                    <a:pt x="74" y="302"/>
                  </a:lnTo>
                  <a:lnTo>
                    <a:pt x="90" y="294"/>
                  </a:lnTo>
                  <a:lnTo>
                    <a:pt x="105" y="285"/>
                  </a:lnTo>
                  <a:lnTo>
                    <a:pt x="120" y="276"/>
                  </a:lnTo>
                  <a:lnTo>
                    <a:pt x="134" y="266"/>
                  </a:lnTo>
                  <a:lnTo>
                    <a:pt x="147" y="254"/>
                  </a:lnTo>
                  <a:lnTo>
                    <a:pt x="156" y="240"/>
                  </a:lnTo>
                  <a:lnTo>
                    <a:pt x="164" y="221"/>
                  </a:lnTo>
                  <a:lnTo>
                    <a:pt x="165" y="201"/>
                  </a:lnTo>
                  <a:lnTo>
                    <a:pt x="159" y="181"/>
                  </a:lnTo>
                  <a:lnTo>
                    <a:pt x="152" y="163"/>
                  </a:lnTo>
                  <a:lnTo>
                    <a:pt x="150" y="142"/>
                  </a:lnTo>
                  <a:lnTo>
                    <a:pt x="152" y="126"/>
                  </a:lnTo>
                  <a:lnTo>
                    <a:pt x="155" y="111"/>
                  </a:lnTo>
                  <a:lnTo>
                    <a:pt x="159" y="96"/>
                  </a:lnTo>
                  <a:lnTo>
                    <a:pt x="163" y="82"/>
                  </a:lnTo>
                  <a:lnTo>
                    <a:pt x="168" y="72"/>
                  </a:lnTo>
                  <a:lnTo>
                    <a:pt x="174" y="63"/>
                  </a:lnTo>
                  <a:lnTo>
                    <a:pt x="182" y="53"/>
                  </a:lnTo>
                  <a:lnTo>
                    <a:pt x="190" y="44"/>
                  </a:lnTo>
                  <a:lnTo>
                    <a:pt x="199" y="36"/>
                  </a:lnTo>
                  <a:lnTo>
                    <a:pt x="208" y="30"/>
                  </a:lnTo>
                  <a:lnTo>
                    <a:pt x="219" y="25"/>
                  </a:lnTo>
                  <a:lnTo>
                    <a:pt x="229" y="21"/>
                  </a:lnTo>
                  <a:lnTo>
                    <a:pt x="241" y="18"/>
                  </a:lnTo>
                  <a:lnTo>
                    <a:pt x="253" y="17"/>
                  </a:lnTo>
                  <a:lnTo>
                    <a:pt x="266" y="17"/>
                  </a:lnTo>
                  <a:lnTo>
                    <a:pt x="277" y="20"/>
                  </a:lnTo>
                  <a:lnTo>
                    <a:pt x="290" y="22"/>
                  </a:lnTo>
                  <a:lnTo>
                    <a:pt x="302" y="26"/>
                  </a:lnTo>
                  <a:lnTo>
                    <a:pt x="314" y="33"/>
                  </a:lnTo>
                  <a:lnTo>
                    <a:pt x="324" y="39"/>
                  </a:lnTo>
                  <a:lnTo>
                    <a:pt x="332" y="40"/>
                  </a:lnTo>
                  <a:lnTo>
                    <a:pt x="327" y="38"/>
                  </a:lnTo>
                  <a:lnTo>
                    <a:pt x="332" y="43"/>
                  </a:lnTo>
                  <a:lnTo>
                    <a:pt x="329" y="39"/>
                  </a:lnTo>
                  <a:lnTo>
                    <a:pt x="331" y="44"/>
                  </a:lnTo>
                  <a:lnTo>
                    <a:pt x="339" y="68"/>
                  </a:lnTo>
                  <a:lnTo>
                    <a:pt x="342" y="91"/>
                  </a:lnTo>
                  <a:lnTo>
                    <a:pt x="340" y="116"/>
                  </a:lnTo>
                  <a:lnTo>
                    <a:pt x="333" y="138"/>
                  </a:lnTo>
                  <a:lnTo>
                    <a:pt x="328" y="146"/>
                  </a:lnTo>
                  <a:lnTo>
                    <a:pt x="323" y="154"/>
                  </a:lnTo>
                  <a:lnTo>
                    <a:pt x="315" y="160"/>
                  </a:lnTo>
                  <a:lnTo>
                    <a:pt x="307" y="167"/>
                  </a:lnTo>
                  <a:lnTo>
                    <a:pt x="298" y="171"/>
                  </a:lnTo>
                  <a:lnTo>
                    <a:pt x="289" y="173"/>
                  </a:lnTo>
                  <a:lnTo>
                    <a:pt x="279" y="173"/>
                  </a:lnTo>
                  <a:lnTo>
                    <a:pt x="268" y="172"/>
                  </a:lnTo>
                  <a:lnTo>
                    <a:pt x="259" y="169"/>
                  </a:lnTo>
                  <a:lnTo>
                    <a:pt x="250" y="165"/>
                  </a:lnTo>
                  <a:lnTo>
                    <a:pt x="241" y="160"/>
                  </a:lnTo>
                  <a:lnTo>
                    <a:pt x="233" y="155"/>
                  </a:lnTo>
                  <a:lnTo>
                    <a:pt x="225" y="150"/>
                  </a:lnTo>
                  <a:lnTo>
                    <a:pt x="219" y="142"/>
                  </a:lnTo>
                  <a:lnTo>
                    <a:pt x="213" y="134"/>
                  </a:lnTo>
                  <a:lnTo>
                    <a:pt x="210" y="125"/>
                  </a:lnTo>
                  <a:lnTo>
                    <a:pt x="208" y="116"/>
                  </a:lnTo>
                  <a:lnTo>
                    <a:pt x="210" y="107"/>
                  </a:lnTo>
                  <a:lnTo>
                    <a:pt x="213" y="99"/>
                  </a:lnTo>
                  <a:lnTo>
                    <a:pt x="219" y="91"/>
                  </a:lnTo>
                  <a:lnTo>
                    <a:pt x="225" y="85"/>
                  </a:lnTo>
                  <a:lnTo>
                    <a:pt x="234" y="81"/>
                  </a:lnTo>
                  <a:lnTo>
                    <a:pt x="243" y="78"/>
                  </a:lnTo>
                  <a:lnTo>
                    <a:pt x="253" y="77"/>
                  </a:lnTo>
                  <a:lnTo>
                    <a:pt x="258" y="77"/>
                  </a:lnTo>
                  <a:lnTo>
                    <a:pt x="253" y="76"/>
                  </a:lnTo>
                  <a:lnTo>
                    <a:pt x="254" y="76"/>
                  </a:lnTo>
                  <a:lnTo>
                    <a:pt x="256" y="81"/>
                  </a:lnTo>
                  <a:lnTo>
                    <a:pt x="260" y="85"/>
                  </a:lnTo>
                  <a:lnTo>
                    <a:pt x="262" y="90"/>
                  </a:lnTo>
                  <a:lnTo>
                    <a:pt x="262" y="95"/>
                  </a:lnTo>
                  <a:lnTo>
                    <a:pt x="263" y="98"/>
                  </a:lnTo>
                  <a:lnTo>
                    <a:pt x="264" y="100"/>
                  </a:lnTo>
                  <a:lnTo>
                    <a:pt x="267" y="102"/>
                  </a:lnTo>
                  <a:lnTo>
                    <a:pt x="269" y="102"/>
                  </a:lnTo>
                  <a:lnTo>
                    <a:pt x="272" y="102"/>
                  </a:lnTo>
                  <a:lnTo>
                    <a:pt x="275" y="100"/>
                  </a:lnTo>
                  <a:lnTo>
                    <a:pt x="276" y="98"/>
                  </a:lnTo>
                  <a:lnTo>
                    <a:pt x="276" y="95"/>
                  </a:lnTo>
                  <a:lnTo>
                    <a:pt x="277" y="89"/>
                  </a:lnTo>
                  <a:lnTo>
                    <a:pt x="277" y="83"/>
                  </a:lnTo>
                  <a:lnTo>
                    <a:pt x="276" y="77"/>
                  </a:lnTo>
                  <a:lnTo>
                    <a:pt x="273" y="72"/>
                  </a:lnTo>
                  <a:lnTo>
                    <a:pt x="262" y="60"/>
                  </a:lnTo>
                  <a:lnTo>
                    <a:pt x="260" y="60"/>
                  </a:lnTo>
                  <a:lnTo>
                    <a:pt x="259" y="60"/>
                  </a:lnTo>
                  <a:lnTo>
                    <a:pt x="258" y="60"/>
                  </a:lnTo>
                  <a:lnTo>
                    <a:pt x="256" y="60"/>
                  </a:lnTo>
                  <a:lnTo>
                    <a:pt x="245" y="61"/>
                  </a:lnTo>
                  <a:lnTo>
                    <a:pt x="234" y="63"/>
                  </a:lnTo>
                  <a:lnTo>
                    <a:pt x="224" y="66"/>
                  </a:lnTo>
                  <a:lnTo>
                    <a:pt x="216" y="70"/>
                  </a:lnTo>
                  <a:lnTo>
                    <a:pt x="208" y="77"/>
                  </a:lnTo>
                  <a:lnTo>
                    <a:pt x="203" y="85"/>
                  </a:lnTo>
                  <a:lnTo>
                    <a:pt x="198" y="94"/>
                  </a:lnTo>
                  <a:lnTo>
                    <a:pt x="194" y="103"/>
                  </a:lnTo>
                  <a:lnTo>
                    <a:pt x="191" y="113"/>
                  </a:lnTo>
                  <a:lnTo>
                    <a:pt x="190" y="124"/>
                  </a:lnTo>
                  <a:lnTo>
                    <a:pt x="193" y="133"/>
                  </a:lnTo>
                  <a:lnTo>
                    <a:pt x="197" y="142"/>
                  </a:lnTo>
                  <a:lnTo>
                    <a:pt x="203" y="150"/>
                  </a:lnTo>
                  <a:lnTo>
                    <a:pt x="211" y="158"/>
                  </a:lnTo>
                  <a:lnTo>
                    <a:pt x="219" y="165"/>
                  </a:lnTo>
                  <a:lnTo>
                    <a:pt x="228" y="172"/>
                  </a:lnTo>
                  <a:lnTo>
                    <a:pt x="237" y="178"/>
                  </a:lnTo>
                  <a:lnTo>
                    <a:pt x="246" y="184"/>
                  </a:lnTo>
                  <a:lnTo>
                    <a:pt x="256" y="187"/>
                  </a:lnTo>
                  <a:lnTo>
                    <a:pt x="267" y="190"/>
                  </a:lnTo>
                  <a:lnTo>
                    <a:pt x="279" y="190"/>
                  </a:lnTo>
                  <a:lnTo>
                    <a:pt x="292" y="189"/>
                  </a:lnTo>
                  <a:lnTo>
                    <a:pt x="303" y="185"/>
                  </a:lnTo>
                  <a:lnTo>
                    <a:pt x="316" y="180"/>
                  </a:lnTo>
                  <a:lnTo>
                    <a:pt x="327" y="173"/>
                  </a:lnTo>
                  <a:lnTo>
                    <a:pt x="337" y="165"/>
                  </a:lnTo>
                  <a:lnTo>
                    <a:pt x="345" y="155"/>
                  </a:lnTo>
                  <a:lnTo>
                    <a:pt x="352" y="145"/>
                  </a:lnTo>
                  <a:lnTo>
                    <a:pt x="354" y="132"/>
                  </a:lnTo>
                  <a:lnTo>
                    <a:pt x="357" y="112"/>
                  </a:lnTo>
                  <a:lnTo>
                    <a:pt x="357" y="90"/>
                  </a:lnTo>
                  <a:lnTo>
                    <a:pt x="355" y="69"/>
                  </a:lnTo>
                  <a:lnTo>
                    <a:pt x="350" y="49"/>
                  </a:lnTo>
                  <a:lnTo>
                    <a:pt x="346" y="36"/>
                  </a:lnTo>
                  <a:lnTo>
                    <a:pt x="345" y="35"/>
                  </a:lnTo>
                  <a:lnTo>
                    <a:pt x="345" y="34"/>
                  </a:lnTo>
                  <a:lnTo>
                    <a:pt x="344" y="33"/>
                  </a:lnTo>
                  <a:lnTo>
                    <a:pt x="340" y="27"/>
                  </a:lnTo>
                  <a:lnTo>
                    <a:pt x="339" y="26"/>
                  </a:lnTo>
                  <a:lnTo>
                    <a:pt x="337" y="26"/>
                  </a:lnTo>
                  <a:lnTo>
                    <a:pt x="336" y="25"/>
                  </a:lnTo>
                  <a:lnTo>
                    <a:pt x="335" y="25"/>
                  </a:lnTo>
                  <a:lnTo>
                    <a:pt x="327" y="22"/>
                  </a:lnTo>
                  <a:lnTo>
                    <a:pt x="312" y="14"/>
                  </a:lnTo>
                  <a:lnTo>
                    <a:pt x="298" y="8"/>
                  </a:lnTo>
                  <a:lnTo>
                    <a:pt x="282" y="4"/>
                  </a:lnTo>
                  <a:lnTo>
                    <a:pt x="266" y="0"/>
                  </a:lnTo>
                  <a:lnTo>
                    <a:pt x="250" y="0"/>
                  </a:lnTo>
                  <a:lnTo>
                    <a:pt x="234" y="1"/>
                  </a:lnTo>
                  <a:lnTo>
                    <a:pt x="219" y="5"/>
                  </a:lnTo>
                  <a:lnTo>
                    <a:pt x="204" y="13"/>
                  </a:lnTo>
                  <a:lnTo>
                    <a:pt x="189" y="23"/>
                  </a:lnTo>
                  <a:lnTo>
                    <a:pt x="174" y="36"/>
                  </a:lnTo>
                  <a:lnTo>
                    <a:pt x="163" y="49"/>
                  </a:lnTo>
                  <a:lnTo>
                    <a:pt x="154" y="64"/>
                  </a:lnTo>
                  <a:lnTo>
                    <a:pt x="144" y="79"/>
                  </a:lnTo>
                  <a:lnTo>
                    <a:pt x="139" y="95"/>
                  </a:lnTo>
                  <a:lnTo>
                    <a:pt x="134" y="113"/>
                  </a:lnTo>
                  <a:lnTo>
                    <a:pt x="130" y="132"/>
                  </a:lnTo>
                  <a:lnTo>
                    <a:pt x="131" y="154"/>
                  </a:lnTo>
                  <a:lnTo>
                    <a:pt x="137" y="173"/>
                  </a:lnTo>
                  <a:lnTo>
                    <a:pt x="143" y="194"/>
                  </a:lnTo>
                  <a:lnTo>
                    <a:pt x="144" y="215"/>
                  </a:lnTo>
                  <a:lnTo>
                    <a:pt x="140" y="230"/>
                  </a:lnTo>
                  <a:lnTo>
                    <a:pt x="131" y="242"/>
                  </a:lnTo>
                  <a:lnTo>
                    <a:pt x="120" y="253"/>
                  </a:lnTo>
                  <a:lnTo>
                    <a:pt x="107" y="260"/>
                  </a:lnTo>
                  <a:lnTo>
                    <a:pt x="88" y="271"/>
                  </a:lnTo>
                  <a:lnTo>
                    <a:pt x="69" y="283"/>
                  </a:lnTo>
                  <a:lnTo>
                    <a:pt x="52" y="296"/>
                  </a:lnTo>
                  <a:lnTo>
                    <a:pt x="35" y="309"/>
                  </a:lnTo>
                  <a:lnTo>
                    <a:pt x="21" y="323"/>
                  </a:lnTo>
                  <a:lnTo>
                    <a:pt x="10" y="340"/>
                  </a:lnTo>
                  <a:lnTo>
                    <a:pt x="2" y="359"/>
                  </a:lnTo>
                  <a:lnTo>
                    <a:pt x="0" y="380"/>
                  </a:lnTo>
                  <a:lnTo>
                    <a:pt x="4" y="409"/>
                  </a:lnTo>
                  <a:lnTo>
                    <a:pt x="11" y="435"/>
                  </a:lnTo>
                  <a:lnTo>
                    <a:pt x="26" y="460"/>
                  </a:lnTo>
                  <a:lnTo>
                    <a:pt x="43" y="483"/>
                  </a:lnTo>
                  <a:lnTo>
                    <a:pt x="62" y="505"/>
                  </a:lnTo>
                  <a:lnTo>
                    <a:pt x="83" y="526"/>
                  </a:lnTo>
                  <a:lnTo>
                    <a:pt x="103" y="548"/>
                  </a:lnTo>
                  <a:lnTo>
                    <a:pt x="122" y="570"/>
                  </a:lnTo>
                  <a:lnTo>
                    <a:pt x="133" y="583"/>
                  </a:lnTo>
                  <a:lnTo>
                    <a:pt x="139" y="598"/>
                  </a:lnTo>
                  <a:lnTo>
                    <a:pt x="144" y="613"/>
                  </a:lnTo>
                  <a:lnTo>
                    <a:pt x="144" y="631"/>
                  </a:lnTo>
                  <a:lnTo>
                    <a:pt x="144" y="633"/>
                  </a:lnTo>
                  <a:lnTo>
                    <a:pt x="146" y="635"/>
                  </a:lnTo>
                  <a:lnTo>
                    <a:pt x="148" y="637"/>
                  </a:lnTo>
                  <a:lnTo>
                    <a:pt x="150" y="638"/>
                  </a:lnTo>
                  <a:lnTo>
                    <a:pt x="151" y="638"/>
                  </a:lnTo>
                  <a:lnTo>
                    <a:pt x="154" y="637"/>
                  </a:lnTo>
                  <a:lnTo>
                    <a:pt x="155" y="634"/>
                  </a:lnTo>
                  <a:lnTo>
                    <a:pt x="155" y="633"/>
                  </a:lnTo>
                  <a:close/>
                </a:path>
              </a:pathLst>
            </a:custGeom>
            <a:solidFill>
              <a:srgbClr val="000000"/>
            </a:solidFill>
            <a:ln w="9525">
              <a:noFill/>
              <a:round/>
              <a:headEnd/>
              <a:tailEnd/>
            </a:ln>
          </p:spPr>
          <p:txBody>
            <a:bodyPr/>
            <a:lstStyle/>
            <a:p>
              <a:endParaRPr lang="he-IL"/>
            </a:p>
          </p:txBody>
        </p:sp>
        <p:sp>
          <p:nvSpPr>
            <p:cNvPr id="95" name="Freeform 102"/>
            <p:cNvSpPr>
              <a:spLocks/>
            </p:cNvSpPr>
            <p:nvPr/>
          </p:nvSpPr>
          <p:spPr bwMode="auto">
            <a:xfrm>
              <a:off x="2000" y="3044"/>
              <a:ext cx="443" cy="169"/>
            </a:xfrm>
            <a:custGeom>
              <a:avLst/>
              <a:gdLst>
                <a:gd name="T0" fmla="*/ 74 w 886"/>
                <a:gd name="T1" fmla="*/ 150 h 340"/>
                <a:gd name="T2" fmla="*/ 147 w 886"/>
                <a:gd name="T3" fmla="*/ 99 h 340"/>
                <a:gd name="T4" fmla="*/ 207 w 886"/>
                <a:gd name="T5" fmla="*/ 18 h 340"/>
                <a:gd name="T6" fmla="*/ 312 w 886"/>
                <a:gd name="T7" fmla="*/ 50 h 340"/>
                <a:gd name="T8" fmla="*/ 426 w 886"/>
                <a:gd name="T9" fmla="*/ 96 h 340"/>
                <a:gd name="T10" fmla="*/ 546 w 886"/>
                <a:gd name="T11" fmla="*/ 83 h 340"/>
                <a:gd name="T12" fmla="*/ 616 w 886"/>
                <a:gd name="T13" fmla="*/ 65 h 340"/>
                <a:gd name="T14" fmla="*/ 639 w 886"/>
                <a:gd name="T15" fmla="*/ 106 h 340"/>
                <a:gd name="T16" fmla="*/ 580 w 886"/>
                <a:gd name="T17" fmla="*/ 191 h 340"/>
                <a:gd name="T18" fmla="*/ 537 w 886"/>
                <a:gd name="T19" fmla="*/ 272 h 340"/>
                <a:gd name="T20" fmla="*/ 606 w 886"/>
                <a:gd name="T21" fmla="*/ 314 h 340"/>
                <a:gd name="T22" fmla="*/ 701 w 886"/>
                <a:gd name="T23" fmla="*/ 337 h 340"/>
                <a:gd name="T24" fmla="*/ 797 w 886"/>
                <a:gd name="T25" fmla="*/ 337 h 340"/>
                <a:gd name="T26" fmla="*/ 874 w 886"/>
                <a:gd name="T27" fmla="*/ 307 h 340"/>
                <a:gd name="T28" fmla="*/ 880 w 886"/>
                <a:gd name="T29" fmla="*/ 242 h 340"/>
                <a:gd name="T30" fmla="*/ 829 w 886"/>
                <a:gd name="T31" fmla="*/ 191 h 340"/>
                <a:gd name="T32" fmla="*/ 756 w 886"/>
                <a:gd name="T33" fmla="*/ 171 h 340"/>
                <a:gd name="T34" fmla="*/ 683 w 886"/>
                <a:gd name="T35" fmla="*/ 185 h 340"/>
                <a:gd name="T36" fmla="*/ 649 w 886"/>
                <a:gd name="T37" fmla="*/ 221 h 340"/>
                <a:gd name="T38" fmla="*/ 657 w 886"/>
                <a:gd name="T39" fmla="*/ 245 h 340"/>
                <a:gd name="T40" fmla="*/ 671 w 886"/>
                <a:gd name="T41" fmla="*/ 266 h 340"/>
                <a:gd name="T42" fmla="*/ 709 w 886"/>
                <a:gd name="T43" fmla="*/ 273 h 340"/>
                <a:gd name="T44" fmla="*/ 734 w 886"/>
                <a:gd name="T45" fmla="*/ 270 h 340"/>
                <a:gd name="T46" fmla="*/ 727 w 886"/>
                <a:gd name="T47" fmla="*/ 257 h 340"/>
                <a:gd name="T48" fmla="*/ 679 w 886"/>
                <a:gd name="T49" fmla="*/ 247 h 340"/>
                <a:gd name="T50" fmla="*/ 672 w 886"/>
                <a:gd name="T51" fmla="*/ 232 h 340"/>
                <a:gd name="T52" fmla="*/ 668 w 886"/>
                <a:gd name="T53" fmla="*/ 225 h 340"/>
                <a:gd name="T54" fmla="*/ 675 w 886"/>
                <a:gd name="T55" fmla="*/ 212 h 340"/>
                <a:gd name="T56" fmla="*/ 749 w 886"/>
                <a:gd name="T57" fmla="*/ 188 h 340"/>
                <a:gd name="T58" fmla="*/ 843 w 886"/>
                <a:gd name="T59" fmla="*/ 227 h 340"/>
                <a:gd name="T60" fmla="*/ 867 w 886"/>
                <a:gd name="T61" fmla="*/ 264 h 340"/>
                <a:gd name="T62" fmla="*/ 844 w 886"/>
                <a:gd name="T63" fmla="*/ 307 h 340"/>
                <a:gd name="T64" fmla="*/ 771 w 886"/>
                <a:gd name="T65" fmla="*/ 319 h 340"/>
                <a:gd name="T66" fmla="*/ 676 w 886"/>
                <a:gd name="T67" fmla="*/ 309 h 340"/>
                <a:gd name="T68" fmla="*/ 592 w 886"/>
                <a:gd name="T69" fmla="*/ 302 h 340"/>
                <a:gd name="T70" fmla="*/ 558 w 886"/>
                <a:gd name="T71" fmla="*/ 264 h 340"/>
                <a:gd name="T72" fmla="*/ 567 w 886"/>
                <a:gd name="T73" fmla="*/ 241 h 340"/>
                <a:gd name="T74" fmla="*/ 614 w 886"/>
                <a:gd name="T75" fmla="*/ 180 h 340"/>
                <a:gd name="T76" fmla="*/ 655 w 886"/>
                <a:gd name="T77" fmla="*/ 115 h 340"/>
                <a:gd name="T78" fmla="*/ 653 w 886"/>
                <a:gd name="T79" fmla="*/ 76 h 340"/>
                <a:gd name="T80" fmla="*/ 626 w 886"/>
                <a:gd name="T81" fmla="*/ 48 h 340"/>
                <a:gd name="T82" fmla="*/ 614 w 886"/>
                <a:gd name="T83" fmla="*/ 48 h 340"/>
                <a:gd name="T84" fmla="*/ 562 w 886"/>
                <a:gd name="T85" fmla="*/ 59 h 340"/>
                <a:gd name="T86" fmla="*/ 439 w 886"/>
                <a:gd name="T87" fmla="*/ 78 h 340"/>
                <a:gd name="T88" fmla="*/ 334 w 886"/>
                <a:gd name="T89" fmla="*/ 39 h 340"/>
                <a:gd name="T90" fmla="*/ 237 w 886"/>
                <a:gd name="T91" fmla="*/ 0 h 340"/>
                <a:gd name="T92" fmla="*/ 162 w 886"/>
                <a:gd name="T93" fmla="*/ 61 h 340"/>
                <a:gd name="T94" fmla="*/ 94 w 886"/>
                <a:gd name="T95" fmla="*/ 125 h 340"/>
                <a:gd name="T96" fmla="*/ 24 w 886"/>
                <a:gd name="T97" fmla="*/ 156 h 340"/>
                <a:gd name="T98" fmla="*/ 1 w 886"/>
                <a:gd name="T99" fmla="*/ 164 h 340"/>
                <a:gd name="T100" fmla="*/ 4 w 886"/>
                <a:gd name="T101" fmla="*/ 172 h 34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86"/>
                <a:gd name="T154" fmla="*/ 0 h 340"/>
                <a:gd name="T155" fmla="*/ 886 w 886"/>
                <a:gd name="T156" fmla="*/ 340 h 34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86" h="340">
                  <a:moveTo>
                    <a:pt x="7" y="172"/>
                  </a:moveTo>
                  <a:lnTo>
                    <a:pt x="24" y="167"/>
                  </a:lnTo>
                  <a:lnTo>
                    <a:pt x="41" y="163"/>
                  </a:lnTo>
                  <a:lnTo>
                    <a:pt x="57" y="156"/>
                  </a:lnTo>
                  <a:lnTo>
                    <a:pt x="74" y="150"/>
                  </a:lnTo>
                  <a:lnTo>
                    <a:pt x="90" y="142"/>
                  </a:lnTo>
                  <a:lnTo>
                    <a:pt x="106" y="134"/>
                  </a:lnTo>
                  <a:lnTo>
                    <a:pt x="120" y="124"/>
                  </a:lnTo>
                  <a:lnTo>
                    <a:pt x="134" y="113"/>
                  </a:lnTo>
                  <a:lnTo>
                    <a:pt x="147" y="99"/>
                  </a:lnTo>
                  <a:lnTo>
                    <a:pt x="159" y="82"/>
                  </a:lnTo>
                  <a:lnTo>
                    <a:pt x="171" y="64"/>
                  </a:lnTo>
                  <a:lnTo>
                    <a:pt x="181" y="47"/>
                  </a:lnTo>
                  <a:lnTo>
                    <a:pt x="194" y="31"/>
                  </a:lnTo>
                  <a:lnTo>
                    <a:pt x="207" y="18"/>
                  </a:lnTo>
                  <a:lnTo>
                    <a:pt x="224" y="10"/>
                  </a:lnTo>
                  <a:lnTo>
                    <a:pt x="245" y="9"/>
                  </a:lnTo>
                  <a:lnTo>
                    <a:pt x="267" y="21"/>
                  </a:lnTo>
                  <a:lnTo>
                    <a:pt x="289" y="35"/>
                  </a:lnTo>
                  <a:lnTo>
                    <a:pt x="312" y="50"/>
                  </a:lnTo>
                  <a:lnTo>
                    <a:pt x="332" y="64"/>
                  </a:lnTo>
                  <a:lnTo>
                    <a:pt x="355" y="77"/>
                  </a:lnTo>
                  <a:lnTo>
                    <a:pt x="378" y="87"/>
                  </a:lnTo>
                  <a:lnTo>
                    <a:pt x="401" y="95"/>
                  </a:lnTo>
                  <a:lnTo>
                    <a:pt x="426" y="96"/>
                  </a:lnTo>
                  <a:lnTo>
                    <a:pt x="450" y="95"/>
                  </a:lnTo>
                  <a:lnTo>
                    <a:pt x="474" y="94"/>
                  </a:lnTo>
                  <a:lnTo>
                    <a:pt x="498" y="91"/>
                  </a:lnTo>
                  <a:lnTo>
                    <a:pt x="521" y="87"/>
                  </a:lnTo>
                  <a:lnTo>
                    <a:pt x="546" y="83"/>
                  </a:lnTo>
                  <a:lnTo>
                    <a:pt x="569" y="79"/>
                  </a:lnTo>
                  <a:lnTo>
                    <a:pt x="593" y="74"/>
                  </a:lnTo>
                  <a:lnTo>
                    <a:pt x="616" y="68"/>
                  </a:lnTo>
                  <a:lnTo>
                    <a:pt x="623" y="68"/>
                  </a:lnTo>
                  <a:lnTo>
                    <a:pt x="616" y="65"/>
                  </a:lnTo>
                  <a:lnTo>
                    <a:pt x="622" y="69"/>
                  </a:lnTo>
                  <a:lnTo>
                    <a:pt x="631" y="76"/>
                  </a:lnTo>
                  <a:lnTo>
                    <a:pt x="637" y="85"/>
                  </a:lnTo>
                  <a:lnTo>
                    <a:pt x="640" y="95"/>
                  </a:lnTo>
                  <a:lnTo>
                    <a:pt x="639" y="106"/>
                  </a:lnTo>
                  <a:lnTo>
                    <a:pt x="628" y="124"/>
                  </a:lnTo>
                  <a:lnTo>
                    <a:pt x="616" y="142"/>
                  </a:lnTo>
                  <a:lnTo>
                    <a:pt x="605" y="159"/>
                  </a:lnTo>
                  <a:lnTo>
                    <a:pt x="593" y="175"/>
                  </a:lnTo>
                  <a:lnTo>
                    <a:pt x="580" y="191"/>
                  </a:lnTo>
                  <a:lnTo>
                    <a:pt x="567" y="208"/>
                  </a:lnTo>
                  <a:lnTo>
                    <a:pt x="554" y="225"/>
                  </a:lnTo>
                  <a:lnTo>
                    <a:pt x="542" y="244"/>
                  </a:lnTo>
                  <a:lnTo>
                    <a:pt x="537" y="258"/>
                  </a:lnTo>
                  <a:lnTo>
                    <a:pt x="537" y="272"/>
                  </a:lnTo>
                  <a:lnTo>
                    <a:pt x="542" y="284"/>
                  </a:lnTo>
                  <a:lnTo>
                    <a:pt x="553" y="293"/>
                  </a:lnTo>
                  <a:lnTo>
                    <a:pt x="569" y="301"/>
                  </a:lnTo>
                  <a:lnTo>
                    <a:pt x="588" y="307"/>
                  </a:lnTo>
                  <a:lnTo>
                    <a:pt x="606" y="314"/>
                  </a:lnTo>
                  <a:lnTo>
                    <a:pt x="626" y="320"/>
                  </a:lnTo>
                  <a:lnTo>
                    <a:pt x="644" y="326"/>
                  </a:lnTo>
                  <a:lnTo>
                    <a:pt x="663" y="329"/>
                  </a:lnTo>
                  <a:lnTo>
                    <a:pt x="682" y="333"/>
                  </a:lnTo>
                  <a:lnTo>
                    <a:pt x="701" y="337"/>
                  </a:lnTo>
                  <a:lnTo>
                    <a:pt x="721" y="339"/>
                  </a:lnTo>
                  <a:lnTo>
                    <a:pt x="740" y="340"/>
                  </a:lnTo>
                  <a:lnTo>
                    <a:pt x="758" y="340"/>
                  </a:lnTo>
                  <a:lnTo>
                    <a:pt x="778" y="339"/>
                  </a:lnTo>
                  <a:lnTo>
                    <a:pt x="797" y="337"/>
                  </a:lnTo>
                  <a:lnTo>
                    <a:pt x="816" y="333"/>
                  </a:lnTo>
                  <a:lnTo>
                    <a:pt x="835" y="329"/>
                  </a:lnTo>
                  <a:lnTo>
                    <a:pt x="854" y="323"/>
                  </a:lnTo>
                  <a:lnTo>
                    <a:pt x="865" y="316"/>
                  </a:lnTo>
                  <a:lnTo>
                    <a:pt x="874" y="307"/>
                  </a:lnTo>
                  <a:lnTo>
                    <a:pt x="881" y="297"/>
                  </a:lnTo>
                  <a:lnTo>
                    <a:pt x="885" y="284"/>
                  </a:lnTo>
                  <a:lnTo>
                    <a:pt x="886" y="270"/>
                  </a:lnTo>
                  <a:lnTo>
                    <a:pt x="885" y="257"/>
                  </a:lnTo>
                  <a:lnTo>
                    <a:pt x="880" y="242"/>
                  </a:lnTo>
                  <a:lnTo>
                    <a:pt x="873" y="230"/>
                  </a:lnTo>
                  <a:lnTo>
                    <a:pt x="864" y="219"/>
                  </a:lnTo>
                  <a:lnTo>
                    <a:pt x="854" y="208"/>
                  </a:lnTo>
                  <a:lnTo>
                    <a:pt x="842" y="199"/>
                  </a:lnTo>
                  <a:lnTo>
                    <a:pt x="829" y="191"/>
                  </a:lnTo>
                  <a:lnTo>
                    <a:pt x="814" y="185"/>
                  </a:lnTo>
                  <a:lnTo>
                    <a:pt x="801" y="178"/>
                  </a:lnTo>
                  <a:lnTo>
                    <a:pt x="786" y="175"/>
                  </a:lnTo>
                  <a:lnTo>
                    <a:pt x="771" y="172"/>
                  </a:lnTo>
                  <a:lnTo>
                    <a:pt x="756" y="171"/>
                  </a:lnTo>
                  <a:lnTo>
                    <a:pt x="740" y="171"/>
                  </a:lnTo>
                  <a:lnTo>
                    <a:pt x="726" y="172"/>
                  </a:lnTo>
                  <a:lnTo>
                    <a:pt x="710" y="175"/>
                  </a:lnTo>
                  <a:lnTo>
                    <a:pt x="696" y="178"/>
                  </a:lnTo>
                  <a:lnTo>
                    <a:pt x="683" y="185"/>
                  </a:lnTo>
                  <a:lnTo>
                    <a:pt x="670" y="191"/>
                  </a:lnTo>
                  <a:lnTo>
                    <a:pt x="658" y="201"/>
                  </a:lnTo>
                  <a:lnTo>
                    <a:pt x="650" y="217"/>
                  </a:lnTo>
                  <a:lnTo>
                    <a:pt x="649" y="219"/>
                  </a:lnTo>
                  <a:lnTo>
                    <a:pt x="649" y="221"/>
                  </a:lnTo>
                  <a:lnTo>
                    <a:pt x="649" y="223"/>
                  </a:lnTo>
                  <a:lnTo>
                    <a:pt x="649" y="225"/>
                  </a:lnTo>
                  <a:lnTo>
                    <a:pt x="654" y="241"/>
                  </a:lnTo>
                  <a:lnTo>
                    <a:pt x="655" y="244"/>
                  </a:lnTo>
                  <a:lnTo>
                    <a:pt x="657" y="245"/>
                  </a:lnTo>
                  <a:lnTo>
                    <a:pt x="657" y="247"/>
                  </a:lnTo>
                  <a:lnTo>
                    <a:pt x="658" y="250"/>
                  </a:lnTo>
                  <a:lnTo>
                    <a:pt x="668" y="264"/>
                  </a:lnTo>
                  <a:lnTo>
                    <a:pt x="670" y="266"/>
                  </a:lnTo>
                  <a:lnTo>
                    <a:pt x="671" y="266"/>
                  </a:lnTo>
                  <a:lnTo>
                    <a:pt x="674" y="267"/>
                  </a:lnTo>
                  <a:lnTo>
                    <a:pt x="675" y="268"/>
                  </a:lnTo>
                  <a:lnTo>
                    <a:pt x="692" y="271"/>
                  </a:lnTo>
                  <a:lnTo>
                    <a:pt x="700" y="272"/>
                  </a:lnTo>
                  <a:lnTo>
                    <a:pt x="709" y="273"/>
                  </a:lnTo>
                  <a:lnTo>
                    <a:pt x="717" y="273"/>
                  </a:lnTo>
                  <a:lnTo>
                    <a:pt x="726" y="273"/>
                  </a:lnTo>
                  <a:lnTo>
                    <a:pt x="730" y="273"/>
                  </a:lnTo>
                  <a:lnTo>
                    <a:pt x="732" y="272"/>
                  </a:lnTo>
                  <a:lnTo>
                    <a:pt x="734" y="270"/>
                  </a:lnTo>
                  <a:lnTo>
                    <a:pt x="735" y="266"/>
                  </a:lnTo>
                  <a:lnTo>
                    <a:pt x="735" y="263"/>
                  </a:lnTo>
                  <a:lnTo>
                    <a:pt x="734" y="259"/>
                  </a:lnTo>
                  <a:lnTo>
                    <a:pt x="731" y="258"/>
                  </a:lnTo>
                  <a:lnTo>
                    <a:pt x="727" y="257"/>
                  </a:lnTo>
                  <a:lnTo>
                    <a:pt x="722" y="257"/>
                  </a:lnTo>
                  <a:lnTo>
                    <a:pt x="717" y="255"/>
                  </a:lnTo>
                  <a:lnTo>
                    <a:pt x="711" y="255"/>
                  </a:lnTo>
                  <a:lnTo>
                    <a:pt x="706" y="254"/>
                  </a:lnTo>
                  <a:lnTo>
                    <a:pt x="679" y="247"/>
                  </a:lnTo>
                  <a:lnTo>
                    <a:pt x="684" y="251"/>
                  </a:lnTo>
                  <a:lnTo>
                    <a:pt x="676" y="242"/>
                  </a:lnTo>
                  <a:lnTo>
                    <a:pt x="675" y="240"/>
                  </a:lnTo>
                  <a:lnTo>
                    <a:pt x="672" y="232"/>
                  </a:lnTo>
                  <a:lnTo>
                    <a:pt x="668" y="219"/>
                  </a:lnTo>
                  <a:lnTo>
                    <a:pt x="668" y="220"/>
                  </a:lnTo>
                  <a:lnTo>
                    <a:pt x="668" y="221"/>
                  </a:lnTo>
                  <a:lnTo>
                    <a:pt x="668" y="225"/>
                  </a:lnTo>
                  <a:lnTo>
                    <a:pt x="668" y="224"/>
                  </a:lnTo>
                  <a:lnTo>
                    <a:pt x="670" y="220"/>
                  </a:lnTo>
                  <a:lnTo>
                    <a:pt x="672" y="214"/>
                  </a:lnTo>
                  <a:lnTo>
                    <a:pt x="675" y="212"/>
                  </a:lnTo>
                  <a:lnTo>
                    <a:pt x="682" y="208"/>
                  </a:lnTo>
                  <a:lnTo>
                    <a:pt x="692" y="202"/>
                  </a:lnTo>
                  <a:lnTo>
                    <a:pt x="708" y="197"/>
                  </a:lnTo>
                  <a:lnTo>
                    <a:pt x="726" y="191"/>
                  </a:lnTo>
                  <a:lnTo>
                    <a:pt x="749" y="188"/>
                  </a:lnTo>
                  <a:lnTo>
                    <a:pt x="775" y="188"/>
                  </a:lnTo>
                  <a:lnTo>
                    <a:pt x="804" y="190"/>
                  </a:lnTo>
                  <a:lnTo>
                    <a:pt x="820" y="204"/>
                  </a:lnTo>
                  <a:lnTo>
                    <a:pt x="833" y="216"/>
                  </a:lnTo>
                  <a:lnTo>
                    <a:pt x="843" y="227"/>
                  </a:lnTo>
                  <a:lnTo>
                    <a:pt x="851" y="236"/>
                  </a:lnTo>
                  <a:lnTo>
                    <a:pt x="857" y="244"/>
                  </a:lnTo>
                  <a:lnTo>
                    <a:pt x="861" y="250"/>
                  </a:lnTo>
                  <a:lnTo>
                    <a:pt x="865" y="258"/>
                  </a:lnTo>
                  <a:lnTo>
                    <a:pt x="867" y="264"/>
                  </a:lnTo>
                  <a:lnTo>
                    <a:pt x="864" y="277"/>
                  </a:lnTo>
                  <a:lnTo>
                    <a:pt x="861" y="288"/>
                  </a:lnTo>
                  <a:lnTo>
                    <a:pt x="857" y="298"/>
                  </a:lnTo>
                  <a:lnTo>
                    <a:pt x="852" y="306"/>
                  </a:lnTo>
                  <a:lnTo>
                    <a:pt x="844" y="307"/>
                  </a:lnTo>
                  <a:lnTo>
                    <a:pt x="834" y="310"/>
                  </a:lnTo>
                  <a:lnTo>
                    <a:pt x="821" y="314"/>
                  </a:lnTo>
                  <a:lnTo>
                    <a:pt x="807" y="316"/>
                  </a:lnTo>
                  <a:lnTo>
                    <a:pt x="790" y="318"/>
                  </a:lnTo>
                  <a:lnTo>
                    <a:pt x="771" y="319"/>
                  </a:lnTo>
                  <a:lnTo>
                    <a:pt x="752" y="319"/>
                  </a:lnTo>
                  <a:lnTo>
                    <a:pt x="732" y="316"/>
                  </a:lnTo>
                  <a:lnTo>
                    <a:pt x="713" y="314"/>
                  </a:lnTo>
                  <a:lnTo>
                    <a:pt x="693" y="311"/>
                  </a:lnTo>
                  <a:lnTo>
                    <a:pt x="676" y="309"/>
                  </a:lnTo>
                  <a:lnTo>
                    <a:pt x="658" y="306"/>
                  </a:lnTo>
                  <a:lnTo>
                    <a:pt x="641" y="305"/>
                  </a:lnTo>
                  <a:lnTo>
                    <a:pt x="624" y="303"/>
                  </a:lnTo>
                  <a:lnTo>
                    <a:pt x="607" y="302"/>
                  </a:lnTo>
                  <a:lnTo>
                    <a:pt x="592" y="302"/>
                  </a:lnTo>
                  <a:lnTo>
                    <a:pt x="580" y="292"/>
                  </a:lnTo>
                  <a:lnTo>
                    <a:pt x="571" y="283"/>
                  </a:lnTo>
                  <a:lnTo>
                    <a:pt x="564" y="275"/>
                  </a:lnTo>
                  <a:lnTo>
                    <a:pt x="560" y="270"/>
                  </a:lnTo>
                  <a:lnTo>
                    <a:pt x="558" y="264"/>
                  </a:lnTo>
                  <a:lnTo>
                    <a:pt x="556" y="260"/>
                  </a:lnTo>
                  <a:lnTo>
                    <a:pt x="556" y="257"/>
                  </a:lnTo>
                  <a:lnTo>
                    <a:pt x="558" y="253"/>
                  </a:lnTo>
                  <a:lnTo>
                    <a:pt x="562" y="249"/>
                  </a:lnTo>
                  <a:lnTo>
                    <a:pt x="567" y="241"/>
                  </a:lnTo>
                  <a:lnTo>
                    <a:pt x="575" y="232"/>
                  </a:lnTo>
                  <a:lnTo>
                    <a:pt x="584" y="220"/>
                  </a:lnTo>
                  <a:lnTo>
                    <a:pt x="593" y="208"/>
                  </a:lnTo>
                  <a:lnTo>
                    <a:pt x="603" y="194"/>
                  </a:lnTo>
                  <a:lnTo>
                    <a:pt x="614" y="180"/>
                  </a:lnTo>
                  <a:lnTo>
                    <a:pt x="624" y="164"/>
                  </a:lnTo>
                  <a:lnTo>
                    <a:pt x="635" y="148"/>
                  </a:lnTo>
                  <a:lnTo>
                    <a:pt x="642" y="135"/>
                  </a:lnTo>
                  <a:lnTo>
                    <a:pt x="650" y="124"/>
                  </a:lnTo>
                  <a:lnTo>
                    <a:pt x="655" y="115"/>
                  </a:lnTo>
                  <a:lnTo>
                    <a:pt x="658" y="106"/>
                  </a:lnTo>
                  <a:lnTo>
                    <a:pt x="661" y="99"/>
                  </a:lnTo>
                  <a:lnTo>
                    <a:pt x="661" y="92"/>
                  </a:lnTo>
                  <a:lnTo>
                    <a:pt x="659" y="86"/>
                  </a:lnTo>
                  <a:lnTo>
                    <a:pt x="653" y="76"/>
                  </a:lnTo>
                  <a:lnTo>
                    <a:pt x="648" y="68"/>
                  </a:lnTo>
                  <a:lnTo>
                    <a:pt x="640" y="60"/>
                  </a:lnTo>
                  <a:lnTo>
                    <a:pt x="627" y="50"/>
                  </a:lnTo>
                  <a:lnTo>
                    <a:pt x="626" y="48"/>
                  </a:lnTo>
                  <a:lnTo>
                    <a:pt x="623" y="48"/>
                  </a:lnTo>
                  <a:lnTo>
                    <a:pt x="622" y="47"/>
                  </a:lnTo>
                  <a:lnTo>
                    <a:pt x="620" y="48"/>
                  </a:lnTo>
                  <a:lnTo>
                    <a:pt x="619" y="48"/>
                  </a:lnTo>
                  <a:lnTo>
                    <a:pt x="614" y="48"/>
                  </a:lnTo>
                  <a:lnTo>
                    <a:pt x="605" y="50"/>
                  </a:lnTo>
                  <a:lnTo>
                    <a:pt x="602" y="51"/>
                  </a:lnTo>
                  <a:lnTo>
                    <a:pt x="593" y="52"/>
                  </a:lnTo>
                  <a:lnTo>
                    <a:pt x="580" y="55"/>
                  </a:lnTo>
                  <a:lnTo>
                    <a:pt x="562" y="59"/>
                  </a:lnTo>
                  <a:lnTo>
                    <a:pt x="541" y="64"/>
                  </a:lnTo>
                  <a:lnTo>
                    <a:pt x="517" y="69"/>
                  </a:lnTo>
                  <a:lnTo>
                    <a:pt x="491" y="76"/>
                  </a:lnTo>
                  <a:lnTo>
                    <a:pt x="465" y="81"/>
                  </a:lnTo>
                  <a:lnTo>
                    <a:pt x="439" y="78"/>
                  </a:lnTo>
                  <a:lnTo>
                    <a:pt x="416" y="73"/>
                  </a:lnTo>
                  <a:lnTo>
                    <a:pt x="394" y="68"/>
                  </a:lnTo>
                  <a:lnTo>
                    <a:pt x="373" y="59"/>
                  </a:lnTo>
                  <a:lnTo>
                    <a:pt x="353" y="50"/>
                  </a:lnTo>
                  <a:lnTo>
                    <a:pt x="334" y="39"/>
                  </a:lnTo>
                  <a:lnTo>
                    <a:pt x="315" y="29"/>
                  </a:lnTo>
                  <a:lnTo>
                    <a:pt x="297" y="17"/>
                  </a:lnTo>
                  <a:lnTo>
                    <a:pt x="278" y="9"/>
                  </a:lnTo>
                  <a:lnTo>
                    <a:pt x="257" y="3"/>
                  </a:lnTo>
                  <a:lnTo>
                    <a:pt x="237" y="0"/>
                  </a:lnTo>
                  <a:lnTo>
                    <a:pt x="218" y="1"/>
                  </a:lnTo>
                  <a:lnTo>
                    <a:pt x="199" y="7"/>
                  </a:lnTo>
                  <a:lnTo>
                    <a:pt x="184" y="18"/>
                  </a:lnTo>
                  <a:lnTo>
                    <a:pt x="171" y="37"/>
                  </a:lnTo>
                  <a:lnTo>
                    <a:pt x="162" y="61"/>
                  </a:lnTo>
                  <a:lnTo>
                    <a:pt x="147" y="76"/>
                  </a:lnTo>
                  <a:lnTo>
                    <a:pt x="134" y="90"/>
                  </a:lnTo>
                  <a:lnTo>
                    <a:pt x="121" y="103"/>
                  </a:lnTo>
                  <a:lnTo>
                    <a:pt x="107" y="115"/>
                  </a:lnTo>
                  <a:lnTo>
                    <a:pt x="94" y="125"/>
                  </a:lnTo>
                  <a:lnTo>
                    <a:pt x="80" y="135"/>
                  </a:lnTo>
                  <a:lnTo>
                    <a:pt x="64" y="143"/>
                  </a:lnTo>
                  <a:lnTo>
                    <a:pt x="48" y="150"/>
                  </a:lnTo>
                  <a:lnTo>
                    <a:pt x="34" y="154"/>
                  </a:lnTo>
                  <a:lnTo>
                    <a:pt x="24" y="156"/>
                  </a:lnTo>
                  <a:lnTo>
                    <a:pt x="14" y="159"/>
                  </a:lnTo>
                  <a:lnTo>
                    <a:pt x="9" y="161"/>
                  </a:lnTo>
                  <a:lnTo>
                    <a:pt x="5" y="163"/>
                  </a:lnTo>
                  <a:lnTo>
                    <a:pt x="3" y="164"/>
                  </a:lnTo>
                  <a:lnTo>
                    <a:pt x="1" y="164"/>
                  </a:lnTo>
                  <a:lnTo>
                    <a:pt x="0" y="165"/>
                  </a:lnTo>
                  <a:lnTo>
                    <a:pt x="1" y="167"/>
                  </a:lnTo>
                  <a:lnTo>
                    <a:pt x="1" y="169"/>
                  </a:lnTo>
                  <a:lnTo>
                    <a:pt x="3" y="171"/>
                  </a:lnTo>
                  <a:lnTo>
                    <a:pt x="4" y="172"/>
                  </a:lnTo>
                  <a:lnTo>
                    <a:pt x="5" y="172"/>
                  </a:lnTo>
                  <a:lnTo>
                    <a:pt x="7" y="172"/>
                  </a:lnTo>
                  <a:close/>
                </a:path>
              </a:pathLst>
            </a:custGeom>
            <a:solidFill>
              <a:srgbClr val="000000"/>
            </a:solidFill>
            <a:ln w="9525">
              <a:noFill/>
              <a:round/>
              <a:headEnd/>
              <a:tailEnd/>
            </a:ln>
          </p:spPr>
          <p:txBody>
            <a:bodyPr/>
            <a:lstStyle/>
            <a:p>
              <a:endParaRPr lang="he-IL"/>
            </a:p>
          </p:txBody>
        </p:sp>
        <p:sp>
          <p:nvSpPr>
            <p:cNvPr id="96" name="Freeform 103"/>
            <p:cNvSpPr>
              <a:spLocks/>
            </p:cNvSpPr>
            <p:nvPr/>
          </p:nvSpPr>
          <p:spPr bwMode="auto">
            <a:xfrm>
              <a:off x="2455" y="3065"/>
              <a:ext cx="421" cy="364"/>
            </a:xfrm>
            <a:custGeom>
              <a:avLst/>
              <a:gdLst>
                <a:gd name="T0" fmla="*/ 87 w 840"/>
                <a:gd name="T1" fmla="*/ 33 h 728"/>
                <a:gd name="T2" fmla="*/ 187 w 840"/>
                <a:gd name="T3" fmla="*/ 20 h 728"/>
                <a:gd name="T4" fmla="*/ 217 w 840"/>
                <a:gd name="T5" fmla="*/ 26 h 728"/>
                <a:gd name="T6" fmla="*/ 258 w 840"/>
                <a:gd name="T7" fmla="*/ 92 h 728"/>
                <a:gd name="T8" fmla="*/ 362 w 840"/>
                <a:gd name="T9" fmla="*/ 108 h 728"/>
                <a:gd name="T10" fmla="*/ 440 w 840"/>
                <a:gd name="T11" fmla="*/ 82 h 728"/>
                <a:gd name="T12" fmla="*/ 500 w 840"/>
                <a:gd name="T13" fmla="*/ 66 h 728"/>
                <a:gd name="T14" fmla="*/ 529 w 840"/>
                <a:gd name="T15" fmla="*/ 53 h 728"/>
                <a:gd name="T16" fmla="*/ 587 w 840"/>
                <a:gd name="T17" fmla="*/ 48 h 728"/>
                <a:gd name="T18" fmla="*/ 649 w 840"/>
                <a:gd name="T19" fmla="*/ 81 h 728"/>
                <a:gd name="T20" fmla="*/ 711 w 840"/>
                <a:gd name="T21" fmla="*/ 145 h 728"/>
                <a:gd name="T22" fmla="*/ 702 w 840"/>
                <a:gd name="T23" fmla="*/ 202 h 728"/>
                <a:gd name="T24" fmla="*/ 677 w 840"/>
                <a:gd name="T25" fmla="*/ 246 h 728"/>
                <a:gd name="T26" fmla="*/ 748 w 840"/>
                <a:gd name="T27" fmla="*/ 387 h 728"/>
                <a:gd name="T28" fmla="*/ 818 w 840"/>
                <a:gd name="T29" fmla="*/ 527 h 728"/>
                <a:gd name="T30" fmla="*/ 772 w 840"/>
                <a:gd name="T31" fmla="*/ 668 h 728"/>
                <a:gd name="T32" fmla="*/ 666 w 840"/>
                <a:gd name="T33" fmla="*/ 706 h 728"/>
                <a:gd name="T34" fmla="*/ 565 w 840"/>
                <a:gd name="T35" fmla="*/ 681 h 728"/>
                <a:gd name="T36" fmla="*/ 485 w 840"/>
                <a:gd name="T37" fmla="*/ 609 h 728"/>
                <a:gd name="T38" fmla="*/ 530 w 840"/>
                <a:gd name="T39" fmla="*/ 514 h 728"/>
                <a:gd name="T40" fmla="*/ 621 w 840"/>
                <a:gd name="T41" fmla="*/ 471 h 728"/>
                <a:gd name="T42" fmla="*/ 663 w 840"/>
                <a:gd name="T43" fmla="*/ 484 h 728"/>
                <a:gd name="T44" fmla="*/ 683 w 840"/>
                <a:gd name="T45" fmla="*/ 543 h 728"/>
                <a:gd name="T46" fmla="*/ 627 w 840"/>
                <a:gd name="T47" fmla="*/ 579 h 728"/>
                <a:gd name="T48" fmla="*/ 582 w 840"/>
                <a:gd name="T49" fmla="*/ 549 h 728"/>
                <a:gd name="T50" fmla="*/ 567 w 840"/>
                <a:gd name="T51" fmla="*/ 549 h 728"/>
                <a:gd name="T52" fmla="*/ 585 w 840"/>
                <a:gd name="T53" fmla="*/ 585 h 728"/>
                <a:gd name="T54" fmla="*/ 659 w 840"/>
                <a:gd name="T55" fmla="*/ 596 h 728"/>
                <a:gd name="T56" fmla="*/ 706 w 840"/>
                <a:gd name="T57" fmla="*/ 539 h 728"/>
                <a:gd name="T58" fmla="*/ 676 w 840"/>
                <a:gd name="T59" fmla="*/ 467 h 728"/>
                <a:gd name="T60" fmla="*/ 600 w 840"/>
                <a:gd name="T61" fmla="*/ 450 h 728"/>
                <a:gd name="T62" fmla="*/ 529 w 840"/>
                <a:gd name="T63" fmla="*/ 486 h 728"/>
                <a:gd name="T64" fmla="*/ 474 w 840"/>
                <a:gd name="T65" fmla="*/ 549 h 728"/>
                <a:gd name="T66" fmla="*/ 485 w 840"/>
                <a:gd name="T67" fmla="*/ 652 h 728"/>
                <a:gd name="T68" fmla="*/ 550 w 840"/>
                <a:gd name="T69" fmla="*/ 698 h 728"/>
                <a:gd name="T70" fmla="*/ 623 w 840"/>
                <a:gd name="T71" fmla="*/ 723 h 728"/>
                <a:gd name="T72" fmla="*/ 699 w 840"/>
                <a:gd name="T73" fmla="*/ 725 h 728"/>
                <a:gd name="T74" fmla="*/ 770 w 840"/>
                <a:gd name="T75" fmla="*/ 698 h 728"/>
                <a:gd name="T76" fmla="*/ 828 w 840"/>
                <a:gd name="T77" fmla="*/ 613 h 728"/>
                <a:gd name="T78" fmla="*/ 830 w 840"/>
                <a:gd name="T79" fmla="*/ 483 h 728"/>
                <a:gd name="T80" fmla="*/ 762 w 840"/>
                <a:gd name="T81" fmla="*/ 374 h 728"/>
                <a:gd name="T82" fmla="*/ 696 w 840"/>
                <a:gd name="T83" fmla="*/ 273 h 728"/>
                <a:gd name="T84" fmla="*/ 722 w 840"/>
                <a:gd name="T85" fmla="*/ 203 h 728"/>
                <a:gd name="T86" fmla="*/ 718 w 840"/>
                <a:gd name="T87" fmla="*/ 122 h 728"/>
                <a:gd name="T88" fmla="*/ 643 w 840"/>
                <a:gd name="T89" fmla="*/ 53 h 728"/>
                <a:gd name="T90" fmla="*/ 573 w 840"/>
                <a:gd name="T91" fmla="*/ 29 h 728"/>
                <a:gd name="T92" fmla="*/ 508 w 840"/>
                <a:gd name="T93" fmla="*/ 43 h 728"/>
                <a:gd name="T94" fmla="*/ 455 w 840"/>
                <a:gd name="T95" fmla="*/ 59 h 728"/>
                <a:gd name="T96" fmla="*/ 404 w 840"/>
                <a:gd name="T97" fmla="*/ 77 h 728"/>
                <a:gd name="T98" fmla="*/ 350 w 840"/>
                <a:gd name="T99" fmla="*/ 92 h 728"/>
                <a:gd name="T100" fmla="*/ 288 w 840"/>
                <a:gd name="T101" fmla="*/ 89 h 728"/>
                <a:gd name="T102" fmla="*/ 240 w 840"/>
                <a:gd name="T103" fmla="*/ 27 h 728"/>
                <a:gd name="T104" fmla="*/ 165 w 840"/>
                <a:gd name="T105" fmla="*/ 0 h 728"/>
                <a:gd name="T106" fmla="*/ 88 w 840"/>
                <a:gd name="T107" fmla="*/ 16 h 728"/>
                <a:gd name="T108" fmla="*/ 22 w 840"/>
                <a:gd name="T109" fmla="*/ 59 h 728"/>
                <a:gd name="T110" fmla="*/ 0 w 840"/>
                <a:gd name="T111" fmla="*/ 87 h 728"/>
                <a:gd name="T112" fmla="*/ 9 w 840"/>
                <a:gd name="T113" fmla="*/ 89 h 7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40"/>
                <a:gd name="T172" fmla="*/ 0 h 728"/>
                <a:gd name="T173" fmla="*/ 840 w 840"/>
                <a:gd name="T174" fmla="*/ 728 h 72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40" h="728">
                  <a:moveTo>
                    <a:pt x="9" y="89"/>
                  </a:moveTo>
                  <a:lnTo>
                    <a:pt x="26" y="72"/>
                  </a:lnTo>
                  <a:lnTo>
                    <a:pt x="45" y="57"/>
                  </a:lnTo>
                  <a:lnTo>
                    <a:pt x="66" y="44"/>
                  </a:lnTo>
                  <a:lnTo>
                    <a:pt x="87" y="33"/>
                  </a:lnTo>
                  <a:lnTo>
                    <a:pt x="109" y="25"/>
                  </a:lnTo>
                  <a:lnTo>
                    <a:pt x="133" y="20"/>
                  </a:lnTo>
                  <a:lnTo>
                    <a:pt x="156" y="17"/>
                  </a:lnTo>
                  <a:lnTo>
                    <a:pt x="181" y="18"/>
                  </a:lnTo>
                  <a:lnTo>
                    <a:pt x="187" y="20"/>
                  </a:lnTo>
                  <a:lnTo>
                    <a:pt x="194" y="20"/>
                  </a:lnTo>
                  <a:lnTo>
                    <a:pt x="199" y="21"/>
                  </a:lnTo>
                  <a:lnTo>
                    <a:pt x="206" y="22"/>
                  </a:lnTo>
                  <a:lnTo>
                    <a:pt x="212" y="23"/>
                  </a:lnTo>
                  <a:lnTo>
                    <a:pt x="217" y="26"/>
                  </a:lnTo>
                  <a:lnTo>
                    <a:pt x="223" y="30"/>
                  </a:lnTo>
                  <a:lnTo>
                    <a:pt x="228" y="35"/>
                  </a:lnTo>
                  <a:lnTo>
                    <a:pt x="233" y="59"/>
                  </a:lnTo>
                  <a:lnTo>
                    <a:pt x="242" y="78"/>
                  </a:lnTo>
                  <a:lnTo>
                    <a:pt x="258" y="92"/>
                  </a:lnTo>
                  <a:lnTo>
                    <a:pt x="276" y="102"/>
                  </a:lnTo>
                  <a:lnTo>
                    <a:pt x="296" y="108"/>
                  </a:lnTo>
                  <a:lnTo>
                    <a:pt x="318" y="111"/>
                  </a:lnTo>
                  <a:lnTo>
                    <a:pt x="340" y="111"/>
                  </a:lnTo>
                  <a:lnTo>
                    <a:pt x="362" y="108"/>
                  </a:lnTo>
                  <a:lnTo>
                    <a:pt x="379" y="104"/>
                  </a:lnTo>
                  <a:lnTo>
                    <a:pt x="395" y="100"/>
                  </a:lnTo>
                  <a:lnTo>
                    <a:pt x="410" y="95"/>
                  </a:lnTo>
                  <a:lnTo>
                    <a:pt x="426" y="89"/>
                  </a:lnTo>
                  <a:lnTo>
                    <a:pt x="440" y="82"/>
                  </a:lnTo>
                  <a:lnTo>
                    <a:pt x="456" y="77"/>
                  </a:lnTo>
                  <a:lnTo>
                    <a:pt x="471" y="73"/>
                  </a:lnTo>
                  <a:lnTo>
                    <a:pt x="488" y="69"/>
                  </a:lnTo>
                  <a:lnTo>
                    <a:pt x="494" y="68"/>
                  </a:lnTo>
                  <a:lnTo>
                    <a:pt x="500" y="66"/>
                  </a:lnTo>
                  <a:lnTo>
                    <a:pt x="505" y="64"/>
                  </a:lnTo>
                  <a:lnTo>
                    <a:pt x="512" y="61"/>
                  </a:lnTo>
                  <a:lnTo>
                    <a:pt x="517" y="59"/>
                  </a:lnTo>
                  <a:lnTo>
                    <a:pt x="524" y="56"/>
                  </a:lnTo>
                  <a:lnTo>
                    <a:pt x="529" y="53"/>
                  </a:lnTo>
                  <a:lnTo>
                    <a:pt x="535" y="52"/>
                  </a:lnTo>
                  <a:lnTo>
                    <a:pt x="548" y="49"/>
                  </a:lnTo>
                  <a:lnTo>
                    <a:pt x="561" y="48"/>
                  </a:lnTo>
                  <a:lnTo>
                    <a:pt x="574" y="47"/>
                  </a:lnTo>
                  <a:lnTo>
                    <a:pt x="587" y="48"/>
                  </a:lnTo>
                  <a:lnTo>
                    <a:pt x="600" y="51"/>
                  </a:lnTo>
                  <a:lnTo>
                    <a:pt x="613" y="55"/>
                  </a:lnTo>
                  <a:lnTo>
                    <a:pt x="625" y="61"/>
                  </a:lnTo>
                  <a:lnTo>
                    <a:pt x="636" y="69"/>
                  </a:lnTo>
                  <a:lnTo>
                    <a:pt x="649" y="81"/>
                  </a:lnTo>
                  <a:lnTo>
                    <a:pt x="663" y="91"/>
                  </a:lnTo>
                  <a:lnTo>
                    <a:pt x="677" y="104"/>
                  </a:lnTo>
                  <a:lnTo>
                    <a:pt x="690" y="116"/>
                  </a:lnTo>
                  <a:lnTo>
                    <a:pt x="702" y="130"/>
                  </a:lnTo>
                  <a:lnTo>
                    <a:pt x="711" y="145"/>
                  </a:lnTo>
                  <a:lnTo>
                    <a:pt x="718" y="160"/>
                  </a:lnTo>
                  <a:lnTo>
                    <a:pt x="720" y="178"/>
                  </a:lnTo>
                  <a:lnTo>
                    <a:pt x="715" y="186"/>
                  </a:lnTo>
                  <a:lnTo>
                    <a:pt x="709" y="194"/>
                  </a:lnTo>
                  <a:lnTo>
                    <a:pt x="702" y="202"/>
                  </a:lnTo>
                  <a:lnTo>
                    <a:pt x="696" y="210"/>
                  </a:lnTo>
                  <a:lnTo>
                    <a:pt x="689" y="217"/>
                  </a:lnTo>
                  <a:lnTo>
                    <a:pt x="684" y="227"/>
                  </a:lnTo>
                  <a:lnTo>
                    <a:pt x="680" y="236"/>
                  </a:lnTo>
                  <a:lnTo>
                    <a:pt x="677" y="246"/>
                  </a:lnTo>
                  <a:lnTo>
                    <a:pt x="679" y="280"/>
                  </a:lnTo>
                  <a:lnTo>
                    <a:pt x="689" y="310"/>
                  </a:lnTo>
                  <a:lnTo>
                    <a:pt x="705" y="337"/>
                  </a:lnTo>
                  <a:lnTo>
                    <a:pt x="726" y="362"/>
                  </a:lnTo>
                  <a:lnTo>
                    <a:pt x="748" y="387"/>
                  </a:lnTo>
                  <a:lnTo>
                    <a:pt x="770" y="413"/>
                  </a:lnTo>
                  <a:lnTo>
                    <a:pt x="789" y="439"/>
                  </a:lnTo>
                  <a:lnTo>
                    <a:pt x="804" y="467"/>
                  </a:lnTo>
                  <a:lnTo>
                    <a:pt x="813" y="497"/>
                  </a:lnTo>
                  <a:lnTo>
                    <a:pt x="818" y="527"/>
                  </a:lnTo>
                  <a:lnTo>
                    <a:pt x="819" y="559"/>
                  </a:lnTo>
                  <a:lnTo>
                    <a:pt x="815" y="588"/>
                  </a:lnTo>
                  <a:lnTo>
                    <a:pt x="806" y="618"/>
                  </a:lnTo>
                  <a:lnTo>
                    <a:pt x="792" y="644"/>
                  </a:lnTo>
                  <a:lnTo>
                    <a:pt x="772" y="668"/>
                  </a:lnTo>
                  <a:lnTo>
                    <a:pt x="746" y="687"/>
                  </a:lnTo>
                  <a:lnTo>
                    <a:pt x="727" y="697"/>
                  </a:lnTo>
                  <a:lnTo>
                    <a:pt x="706" y="703"/>
                  </a:lnTo>
                  <a:lnTo>
                    <a:pt x="685" y="706"/>
                  </a:lnTo>
                  <a:lnTo>
                    <a:pt x="666" y="706"/>
                  </a:lnTo>
                  <a:lnTo>
                    <a:pt x="645" y="704"/>
                  </a:lnTo>
                  <a:lnTo>
                    <a:pt x="624" y="700"/>
                  </a:lnTo>
                  <a:lnTo>
                    <a:pt x="604" y="695"/>
                  </a:lnTo>
                  <a:lnTo>
                    <a:pt x="585" y="689"/>
                  </a:lnTo>
                  <a:lnTo>
                    <a:pt x="565" y="681"/>
                  </a:lnTo>
                  <a:lnTo>
                    <a:pt x="544" y="670"/>
                  </a:lnTo>
                  <a:lnTo>
                    <a:pt x="524" y="659"/>
                  </a:lnTo>
                  <a:lnTo>
                    <a:pt x="507" y="644"/>
                  </a:lnTo>
                  <a:lnTo>
                    <a:pt x="492" y="629"/>
                  </a:lnTo>
                  <a:lnTo>
                    <a:pt x="485" y="609"/>
                  </a:lnTo>
                  <a:lnTo>
                    <a:pt x="485" y="590"/>
                  </a:lnTo>
                  <a:lnTo>
                    <a:pt x="492" y="566"/>
                  </a:lnTo>
                  <a:lnTo>
                    <a:pt x="503" y="548"/>
                  </a:lnTo>
                  <a:lnTo>
                    <a:pt x="516" y="531"/>
                  </a:lnTo>
                  <a:lnTo>
                    <a:pt x="530" y="514"/>
                  </a:lnTo>
                  <a:lnTo>
                    <a:pt x="546" y="500"/>
                  </a:lnTo>
                  <a:lnTo>
                    <a:pt x="563" y="488"/>
                  </a:lnTo>
                  <a:lnTo>
                    <a:pt x="581" y="479"/>
                  </a:lnTo>
                  <a:lnTo>
                    <a:pt x="600" y="473"/>
                  </a:lnTo>
                  <a:lnTo>
                    <a:pt x="621" y="471"/>
                  </a:lnTo>
                  <a:lnTo>
                    <a:pt x="630" y="473"/>
                  </a:lnTo>
                  <a:lnTo>
                    <a:pt x="640" y="474"/>
                  </a:lnTo>
                  <a:lnTo>
                    <a:pt x="647" y="476"/>
                  </a:lnTo>
                  <a:lnTo>
                    <a:pt x="656" y="479"/>
                  </a:lnTo>
                  <a:lnTo>
                    <a:pt x="663" y="484"/>
                  </a:lnTo>
                  <a:lnTo>
                    <a:pt x="671" y="490"/>
                  </a:lnTo>
                  <a:lnTo>
                    <a:pt x="676" y="496"/>
                  </a:lnTo>
                  <a:lnTo>
                    <a:pt x="680" y="504"/>
                  </a:lnTo>
                  <a:lnTo>
                    <a:pt x="684" y="523"/>
                  </a:lnTo>
                  <a:lnTo>
                    <a:pt x="683" y="543"/>
                  </a:lnTo>
                  <a:lnTo>
                    <a:pt x="675" y="561"/>
                  </a:lnTo>
                  <a:lnTo>
                    <a:pt x="659" y="574"/>
                  </a:lnTo>
                  <a:lnTo>
                    <a:pt x="649" y="578"/>
                  </a:lnTo>
                  <a:lnTo>
                    <a:pt x="637" y="579"/>
                  </a:lnTo>
                  <a:lnTo>
                    <a:pt x="627" y="579"/>
                  </a:lnTo>
                  <a:lnTo>
                    <a:pt x="616" y="577"/>
                  </a:lnTo>
                  <a:lnTo>
                    <a:pt x="606" y="572"/>
                  </a:lnTo>
                  <a:lnTo>
                    <a:pt x="597" y="566"/>
                  </a:lnTo>
                  <a:lnTo>
                    <a:pt x="589" y="559"/>
                  </a:lnTo>
                  <a:lnTo>
                    <a:pt x="582" y="549"/>
                  </a:lnTo>
                  <a:lnTo>
                    <a:pt x="580" y="547"/>
                  </a:lnTo>
                  <a:lnTo>
                    <a:pt x="576" y="545"/>
                  </a:lnTo>
                  <a:lnTo>
                    <a:pt x="572" y="545"/>
                  </a:lnTo>
                  <a:lnTo>
                    <a:pt x="569" y="547"/>
                  </a:lnTo>
                  <a:lnTo>
                    <a:pt x="567" y="549"/>
                  </a:lnTo>
                  <a:lnTo>
                    <a:pt x="564" y="553"/>
                  </a:lnTo>
                  <a:lnTo>
                    <a:pt x="564" y="556"/>
                  </a:lnTo>
                  <a:lnTo>
                    <a:pt x="565" y="560"/>
                  </a:lnTo>
                  <a:lnTo>
                    <a:pt x="573" y="574"/>
                  </a:lnTo>
                  <a:lnTo>
                    <a:pt x="585" y="585"/>
                  </a:lnTo>
                  <a:lnTo>
                    <a:pt x="598" y="594"/>
                  </a:lnTo>
                  <a:lnTo>
                    <a:pt x="612" y="599"/>
                  </a:lnTo>
                  <a:lnTo>
                    <a:pt x="628" y="601"/>
                  </a:lnTo>
                  <a:lnTo>
                    <a:pt x="643" y="600"/>
                  </a:lnTo>
                  <a:lnTo>
                    <a:pt x="659" y="596"/>
                  </a:lnTo>
                  <a:lnTo>
                    <a:pt x="673" y="590"/>
                  </a:lnTo>
                  <a:lnTo>
                    <a:pt x="685" y="579"/>
                  </a:lnTo>
                  <a:lnTo>
                    <a:pt x="696" y="568"/>
                  </a:lnTo>
                  <a:lnTo>
                    <a:pt x="702" y="553"/>
                  </a:lnTo>
                  <a:lnTo>
                    <a:pt x="706" y="539"/>
                  </a:lnTo>
                  <a:lnTo>
                    <a:pt x="707" y="523"/>
                  </a:lnTo>
                  <a:lnTo>
                    <a:pt x="705" y="508"/>
                  </a:lnTo>
                  <a:lnTo>
                    <a:pt x="699" y="493"/>
                  </a:lnTo>
                  <a:lnTo>
                    <a:pt x="690" y="480"/>
                  </a:lnTo>
                  <a:lnTo>
                    <a:pt x="676" y="467"/>
                  </a:lnTo>
                  <a:lnTo>
                    <a:pt x="662" y="458"/>
                  </a:lnTo>
                  <a:lnTo>
                    <a:pt x="646" y="453"/>
                  </a:lnTo>
                  <a:lnTo>
                    <a:pt x="632" y="449"/>
                  </a:lnTo>
                  <a:lnTo>
                    <a:pt x="616" y="448"/>
                  </a:lnTo>
                  <a:lnTo>
                    <a:pt x="600" y="450"/>
                  </a:lnTo>
                  <a:lnTo>
                    <a:pt x="586" y="453"/>
                  </a:lnTo>
                  <a:lnTo>
                    <a:pt x="570" y="460"/>
                  </a:lnTo>
                  <a:lnTo>
                    <a:pt x="556" y="466"/>
                  </a:lnTo>
                  <a:lnTo>
                    <a:pt x="542" y="475"/>
                  </a:lnTo>
                  <a:lnTo>
                    <a:pt x="529" y="486"/>
                  </a:lnTo>
                  <a:lnTo>
                    <a:pt x="516" y="497"/>
                  </a:lnTo>
                  <a:lnTo>
                    <a:pt x="504" y="509"/>
                  </a:lnTo>
                  <a:lnTo>
                    <a:pt x="494" y="522"/>
                  </a:lnTo>
                  <a:lnTo>
                    <a:pt x="483" y="536"/>
                  </a:lnTo>
                  <a:lnTo>
                    <a:pt x="474" y="549"/>
                  </a:lnTo>
                  <a:lnTo>
                    <a:pt x="464" y="572"/>
                  </a:lnTo>
                  <a:lnTo>
                    <a:pt x="461" y="595"/>
                  </a:lnTo>
                  <a:lnTo>
                    <a:pt x="465" y="617"/>
                  </a:lnTo>
                  <a:lnTo>
                    <a:pt x="475" y="639"/>
                  </a:lnTo>
                  <a:lnTo>
                    <a:pt x="485" y="652"/>
                  </a:lnTo>
                  <a:lnTo>
                    <a:pt x="496" y="664"/>
                  </a:lnTo>
                  <a:lnTo>
                    <a:pt x="508" y="674"/>
                  </a:lnTo>
                  <a:lnTo>
                    <a:pt x="521" y="683"/>
                  </a:lnTo>
                  <a:lnTo>
                    <a:pt x="535" y="691"/>
                  </a:lnTo>
                  <a:lnTo>
                    <a:pt x="550" y="698"/>
                  </a:lnTo>
                  <a:lnTo>
                    <a:pt x="564" y="704"/>
                  </a:lnTo>
                  <a:lnTo>
                    <a:pt x="578" y="710"/>
                  </a:lnTo>
                  <a:lnTo>
                    <a:pt x="593" y="715"/>
                  </a:lnTo>
                  <a:lnTo>
                    <a:pt x="607" y="719"/>
                  </a:lnTo>
                  <a:lnTo>
                    <a:pt x="623" y="723"/>
                  </a:lnTo>
                  <a:lnTo>
                    <a:pt x="638" y="725"/>
                  </a:lnTo>
                  <a:lnTo>
                    <a:pt x="654" y="726"/>
                  </a:lnTo>
                  <a:lnTo>
                    <a:pt x="668" y="728"/>
                  </a:lnTo>
                  <a:lnTo>
                    <a:pt x="684" y="728"/>
                  </a:lnTo>
                  <a:lnTo>
                    <a:pt x="699" y="725"/>
                  </a:lnTo>
                  <a:lnTo>
                    <a:pt x="714" y="723"/>
                  </a:lnTo>
                  <a:lnTo>
                    <a:pt x="729" y="719"/>
                  </a:lnTo>
                  <a:lnTo>
                    <a:pt x="742" y="713"/>
                  </a:lnTo>
                  <a:lnTo>
                    <a:pt x="757" y="707"/>
                  </a:lnTo>
                  <a:lnTo>
                    <a:pt x="770" y="698"/>
                  </a:lnTo>
                  <a:lnTo>
                    <a:pt x="782" y="687"/>
                  </a:lnTo>
                  <a:lnTo>
                    <a:pt x="793" y="676"/>
                  </a:lnTo>
                  <a:lnTo>
                    <a:pt x="804" y="663"/>
                  </a:lnTo>
                  <a:lnTo>
                    <a:pt x="818" y="639"/>
                  </a:lnTo>
                  <a:lnTo>
                    <a:pt x="828" y="613"/>
                  </a:lnTo>
                  <a:lnTo>
                    <a:pt x="836" y="588"/>
                  </a:lnTo>
                  <a:lnTo>
                    <a:pt x="840" y="562"/>
                  </a:lnTo>
                  <a:lnTo>
                    <a:pt x="840" y="535"/>
                  </a:lnTo>
                  <a:lnTo>
                    <a:pt x="836" y="509"/>
                  </a:lnTo>
                  <a:lnTo>
                    <a:pt x="830" y="483"/>
                  </a:lnTo>
                  <a:lnTo>
                    <a:pt x="821" y="458"/>
                  </a:lnTo>
                  <a:lnTo>
                    <a:pt x="809" y="435"/>
                  </a:lnTo>
                  <a:lnTo>
                    <a:pt x="795" y="413"/>
                  </a:lnTo>
                  <a:lnTo>
                    <a:pt x="779" y="393"/>
                  </a:lnTo>
                  <a:lnTo>
                    <a:pt x="762" y="374"/>
                  </a:lnTo>
                  <a:lnTo>
                    <a:pt x="745" y="353"/>
                  </a:lnTo>
                  <a:lnTo>
                    <a:pt x="728" y="333"/>
                  </a:lnTo>
                  <a:lnTo>
                    <a:pt x="714" y="312"/>
                  </a:lnTo>
                  <a:lnTo>
                    <a:pt x="701" y="289"/>
                  </a:lnTo>
                  <a:lnTo>
                    <a:pt x="696" y="273"/>
                  </a:lnTo>
                  <a:lnTo>
                    <a:pt x="694" y="258"/>
                  </a:lnTo>
                  <a:lnTo>
                    <a:pt x="698" y="243"/>
                  </a:lnTo>
                  <a:lnTo>
                    <a:pt x="705" y="230"/>
                  </a:lnTo>
                  <a:lnTo>
                    <a:pt x="713" y="217"/>
                  </a:lnTo>
                  <a:lnTo>
                    <a:pt x="722" y="203"/>
                  </a:lnTo>
                  <a:lnTo>
                    <a:pt x="731" y="190"/>
                  </a:lnTo>
                  <a:lnTo>
                    <a:pt x="739" y="177"/>
                  </a:lnTo>
                  <a:lnTo>
                    <a:pt x="736" y="158"/>
                  </a:lnTo>
                  <a:lnTo>
                    <a:pt x="728" y="139"/>
                  </a:lnTo>
                  <a:lnTo>
                    <a:pt x="718" y="122"/>
                  </a:lnTo>
                  <a:lnTo>
                    <a:pt x="705" y="107"/>
                  </a:lnTo>
                  <a:lnTo>
                    <a:pt x="690" y="92"/>
                  </a:lnTo>
                  <a:lnTo>
                    <a:pt x="675" y="79"/>
                  </a:lnTo>
                  <a:lnTo>
                    <a:pt x="659" y="66"/>
                  </a:lnTo>
                  <a:lnTo>
                    <a:pt x="643" y="53"/>
                  </a:lnTo>
                  <a:lnTo>
                    <a:pt x="632" y="44"/>
                  </a:lnTo>
                  <a:lnTo>
                    <a:pt x="617" y="38"/>
                  </a:lnTo>
                  <a:lnTo>
                    <a:pt x="603" y="33"/>
                  </a:lnTo>
                  <a:lnTo>
                    <a:pt x="589" y="30"/>
                  </a:lnTo>
                  <a:lnTo>
                    <a:pt x="573" y="29"/>
                  </a:lnTo>
                  <a:lnTo>
                    <a:pt x="559" y="30"/>
                  </a:lnTo>
                  <a:lnTo>
                    <a:pt x="543" y="31"/>
                  </a:lnTo>
                  <a:lnTo>
                    <a:pt x="529" y="35"/>
                  </a:lnTo>
                  <a:lnTo>
                    <a:pt x="518" y="39"/>
                  </a:lnTo>
                  <a:lnTo>
                    <a:pt x="508" y="43"/>
                  </a:lnTo>
                  <a:lnTo>
                    <a:pt x="498" y="46"/>
                  </a:lnTo>
                  <a:lnTo>
                    <a:pt x="487" y="49"/>
                  </a:lnTo>
                  <a:lnTo>
                    <a:pt x="477" y="53"/>
                  </a:lnTo>
                  <a:lnTo>
                    <a:pt x="466" y="56"/>
                  </a:lnTo>
                  <a:lnTo>
                    <a:pt x="455" y="59"/>
                  </a:lnTo>
                  <a:lnTo>
                    <a:pt x="444" y="61"/>
                  </a:lnTo>
                  <a:lnTo>
                    <a:pt x="434" y="64"/>
                  </a:lnTo>
                  <a:lnTo>
                    <a:pt x="423" y="68"/>
                  </a:lnTo>
                  <a:lnTo>
                    <a:pt x="413" y="72"/>
                  </a:lnTo>
                  <a:lnTo>
                    <a:pt x="404" y="77"/>
                  </a:lnTo>
                  <a:lnTo>
                    <a:pt x="393" y="81"/>
                  </a:lnTo>
                  <a:lnTo>
                    <a:pt x="384" y="86"/>
                  </a:lnTo>
                  <a:lnTo>
                    <a:pt x="374" y="89"/>
                  </a:lnTo>
                  <a:lnTo>
                    <a:pt x="363" y="91"/>
                  </a:lnTo>
                  <a:lnTo>
                    <a:pt x="350" y="92"/>
                  </a:lnTo>
                  <a:lnTo>
                    <a:pt x="337" y="94"/>
                  </a:lnTo>
                  <a:lnTo>
                    <a:pt x="324" y="94"/>
                  </a:lnTo>
                  <a:lnTo>
                    <a:pt x="313" y="94"/>
                  </a:lnTo>
                  <a:lnTo>
                    <a:pt x="299" y="91"/>
                  </a:lnTo>
                  <a:lnTo>
                    <a:pt x="288" y="89"/>
                  </a:lnTo>
                  <a:lnTo>
                    <a:pt x="276" y="83"/>
                  </a:lnTo>
                  <a:lnTo>
                    <a:pt x="264" y="77"/>
                  </a:lnTo>
                  <a:lnTo>
                    <a:pt x="253" y="63"/>
                  </a:lnTo>
                  <a:lnTo>
                    <a:pt x="247" y="46"/>
                  </a:lnTo>
                  <a:lnTo>
                    <a:pt x="240" y="27"/>
                  </a:lnTo>
                  <a:lnTo>
                    <a:pt x="227" y="14"/>
                  </a:lnTo>
                  <a:lnTo>
                    <a:pt x="212" y="8"/>
                  </a:lnTo>
                  <a:lnTo>
                    <a:pt x="197" y="4"/>
                  </a:lnTo>
                  <a:lnTo>
                    <a:pt x="181" y="1"/>
                  </a:lnTo>
                  <a:lnTo>
                    <a:pt x="165" y="0"/>
                  </a:lnTo>
                  <a:lnTo>
                    <a:pt x="150" y="0"/>
                  </a:lnTo>
                  <a:lnTo>
                    <a:pt x="134" y="3"/>
                  </a:lnTo>
                  <a:lnTo>
                    <a:pt x="118" y="5"/>
                  </a:lnTo>
                  <a:lnTo>
                    <a:pt x="104" y="9"/>
                  </a:lnTo>
                  <a:lnTo>
                    <a:pt x="88" y="16"/>
                  </a:lnTo>
                  <a:lnTo>
                    <a:pt x="74" y="22"/>
                  </a:lnTo>
                  <a:lnTo>
                    <a:pt x="60" y="30"/>
                  </a:lnTo>
                  <a:lnTo>
                    <a:pt x="47" y="39"/>
                  </a:lnTo>
                  <a:lnTo>
                    <a:pt x="34" y="48"/>
                  </a:lnTo>
                  <a:lnTo>
                    <a:pt x="22" y="59"/>
                  </a:lnTo>
                  <a:lnTo>
                    <a:pt x="12" y="70"/>
                  </a:lnTo>
                  <a:lnTo>
                    <a:pt x="1" y="82"/>
                  </a:lnTo>
                  <a:lnTo>
                    <a:pt x="0" y="83"/>
                  </a:lnTo>
                  <a:lnTo>
                    <a:pt x="0" y="86"/>
                  </a:lnTo>
                  <a:lnTo>
                    <a:pt x="0" y="87"/>
                  </a:lnTo>
                  <a:lnTo>
                    <a:pt x="1" y="89"/>
                  </a:lnTo>
                  <a:lnTo>
                    <a:pt x="4" y="90"/>
                  </a:lnTo>
                  <a:lnTo>
                    <a:pt x="5" y="90"/>
                  </a:lnTo>
                  <a:lnTo>
                    <a:pt x="8" y="90"/>
                  </a:lnTo>
                  <a:lnTo>
                    <a:pt x="9" y="89"/>
                  </a:lnTo>
                  <a:close/>
                </a:path>
              </a:pathLst>
            </a:custGeom>
            <a:solidFill>
              <a:srgbClr val="000000"/>
            </a:solidFill>
            <a:ln w="9525">
              <a:noFill/>
              <a:round/>
              <a:headEnd/>
              <a:tailEnd/>
            </a:ln>
          </p:spPr>
          <p:txBody>
            <a:bodyPr/>
            <a:lstStyle/>
            <a:p>
              <a:endParaRPr lang="he-IL"/>
            </a:p>
          </p:txBody>
        </p:sp>
        <p:sp>
          <p:nvSpPr>
            <p:cNvPr id="97" name="Freeform 104"/>
            <p:cNvSpPr>
              <a:spLocks/>
            </p:cNvSpPr>
            <p:nvPr/>
          </p:nvSpPr>
          <p:spPr bwMode="auto">
            <a:xfrm>
              <a:off x="2313" y="3318"/>
              <a:ext cx="84" cy="34"/>
            </a:xfrm>
            <a:custGeom>
              <a:avLst/>
              <a:gdLst>
                <a:gd name="T0" fmla="*/ 0 w 169"/>
                <a:gd name="T1" fmla="*/ 8 h 69"/>
                <a:gd name="T2" fmla="*/ 5 w 169"/>
                <a:gd name="T3" fmla="*/ 22 h 69"/>
                <a:gd name="T4" fmla="*/ 14 w 169"/>
                <a:gd name="T5" fmla="*/ 35 h 69"/>
                <a:gd name="T6" fmla="*/ 26 w 169"/>
                <a:gd name="T7" fmla="*/ 47 h 69"/>
                <a:gd name="T8" fmla="*/ 39 w 169"/>
                <a:gd name="T9" fmla="*/ 56 h 69"/>
                <a:gd name="T10" fmla="*/ 53 w 169"/>
                <a:gd name="T11" fmla="*/ 63 h 69"/>
                <a:gd name="T12" fmla="*/ 69 w 169"/>
                <a:gd name="T13" fmla="*/ 68 h 69"/>
                <a:gd name="T14" fmla="*/ 84 w 169"/>
                <a:gd name="T15" fmla="*/ 69 h 69"/>
                <a:gd name="T16" fmla="*/ 100 w 169"/>
                <a:gd name="T17" fmla="*/ 69 h 69"/>
                <a:gd name="T18" fmla="*/ 109 w 169"/>
                <a:gd name="T19" fmla="*/ 68 h 69"/>
                <a:gd name="T20" fmla="*/ 118 w 169"/>
                <a:gd name="T21" fmla="*/ 67 h 69"/>
                <a:gd name="T22" fmla="*/ 127 w 169"/>
                <a:gd name="T23" fmla="*/ 63 h 69"/>
                <a:gd name="T24" fmla="*/ 136 w 169"/>
                <a:gd name="T25" fmla="*/ 60 h 69"/>
                <a:gd name="T26" fmla="*/ 144 w 169"/>
                <a:gd name="T27" fmla="*/ 56 h 69"/>
                <a:gd name="T28" fmla="*/ 152 w 169"/>
                <a:gd name="T29" fmla="*/ 51 h 69"/>
                <a:gd name="T30" fmla="*/ 160 w 169"/>
                <a:gd name="T31" fmla="*/ 44 h 69"/>
                <a:gd name="T32" fmla="*/ 166 w 169"/>
                <a:gd name="T33" fmla="*/ 38 h 69"/>
                <a:gd name="T34" fmla="*/ 169 w 169"/>
                <a:gd name="T35" fmla="*/ 34 h 69"/>
                <a:gd name="T36" fmla="*/ 169 w 169"/>
                <a:gd name="T37" fmla="*/ 30 h 69"/>
                <a:gd name="T38" fmla="*/ 169 w 169"/>
                <a:gd name="T39" fmla="*/ 27 h 69"/>
                <a:gd name="T40" fmla="*/ 168 w 169"/>
                <a:gd name="T41" fmla="*/ 24 h 69"/>
                <a:gd name="T42" fmla="*/ 164 w 169"/>
                <a:gd name="T43" fmla="*/ 21 h 69"/>
                <a:gd name="T44" fmla="*/ 161 w 169"/>
                <a:gd name="T45" fmla="*/ 20 h 69"/>
                <a:gd name="T46" fmla="*/ 157 w 169"/>
                <a:gd name="T47" fmla="*/ 20 h 69"/>
                <a:gd name="T48" fmla="*/ 153 w 169"/>
                <a:gd name="T49" fmla="*/ 22 h 69"/>
                <a:gd name="T50" fmla="*/ 145 w 169"/>
                <a:gd name="T51" fmla="*/ 27 h 69"/>
                <a:gd name="T52" fmla="*/ 138 w 169"/>
                <a:gd name="T53" fmla="*/ 33 h 69"/>
                <a:gd name="T54" fmla="*/ 130 w 169"/>
                <a:gd name="T55" fmla="*/ 38 h 69"/>
                <a:gd name="T56" fmla="*/ 122 w 169"/>
                <a:gd name="T57" fmla="*/ 42 h 69"/>
                <a:gd name="T58" fmla="*/ 113 w 169"/>
                <a:gd name="T59" fmla="*/ 46 h 69"/>
                <a:gd name="T60" fmla="*/ 104 w 169"/>
                <a:gd name="T61" fmla="*/ 48 h 69"/>
                <a:gd name="T62" fmla="*/ 95 w 169"/>
                <a:gd name="T63" fmla="*/ 51 h 69"/>
                <a:gd name="T64" fmla="*/ 85 w 169"/>
                <a:gd name="T65" fmla="*/ 51 h 69"/>
                <a:gd name="T66" fmla="*/ 75 w 169"/>
                <a:gd name="T67" fmla="*/ 50 h 69"/>
                <a:gd name="T68" fmla="*/ 63 w 169"/>
                <a:gd name="T69" fmla="*/ 47 h 69"/>
                <a:gd name="T70" fmla="*/ 52 w 169"/>
                <a:gd name="T71" fmla="*/ 43 h 69"/>
                <a:gd name="T72" fmla="*/ 41 w 169"/>
                <a:gd name="T73" fmla="*/ 38 h 69"/>
                <a:gd name="T74" fmla="*/ 31 w 169"/>
                <a:gd name="T75" fmla="*/ 31 h 69"/>
                <a:gd name="T76" fmla="*/ 22 w 169"/>
                <a:gd name="T77" fmla="*/ 24 h 69"/>
                <a:gd name="T78" fmla="*/ 14 w 169"/>
                <a:gd name="T79" fmla="*/ 14 h 69"/>
                <a:gd name="T80" fmla="*/ 9 w 169"/>
                <a:gd name="T81" fmla="*/ 4 h 69"/>
                <a:gd name="T82" fmla="*/ 9 w 169"/>
                <a:gd name="T83" fmla="*/ 3 h 69"/>
                <a:gd name="T84" fmla="*/ 6 w 169"/>
                <a:gd name="T85" fmla="*/ 1 h 69"/>
                <a:gd name="T86" fmla="*/ 5 w 169"/>
                <a:gd name="T87" fmla="*/ 0 h 69"/>
                <a:gd name="T88" fmla="*/ 2 w 169"/>
                <a:gd name="T89" fmla="*/ 0 h 69"/>
                <a:gd name="T90" fmla="*/ 1 w 169"/>
                <a:gd name="T91" fmla="*/ 1 h 69"/>
                <a:gd name="T92" fmla="*/ 0 w 169"/>
                <a:gd name="T93" fmla="*/ 3 h 69"/>
                <a:gd name="T94" fmla="*/ 0 w 169"/>
                <a:gd name="T95" fmla="*/ 5 h 69"/>
                <a:gd name="T96" fmla="*/ 0 w 169"/>
                <a:gd name="T97" fmla="*/ 8 h 69"/>
                <a:gd name="T98" fmla="*/ 0 w 169"/>
                <a:gd name="T99" fmla="*/ 8 h 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9"/>
                <a:gd name="T151" fmla="*/ 0 h 69"/>
                <a:gd name="T152" fmla="*/ 169 w 169"/>
                <a:gd name="T153" fmla="*/ 69 h 6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9" h="69">
                  <a:moveTo>
                    <a:pt x="0" y="8"/>
                  </a:moveTo>
                  <a:lnTo>
                    <a:pt x="5" y="22"/>
                  </a:lnTo>
                  <a:lnTo>
                    <a:pt x="14" y="35"/>
                  </a:lnTo>
                  <a:lnTo>
                    <a:pt x="26" y="47"/>
                  </a:lnTo>
                  <a:lnTo>
                    <a:pt x="39" y="56"/>
                  </a:lnTo>
                  <a:lnTo>
                    <a:pt x="53" y="63"/>
                  </a:lnTo>
                  <a:lnTo>
                    <a:pt x="69" y="68"/>
                  </a:lnTo>
                  <a:lnTo>
                    <a:pt x="84" y="69"/>
                  </a:lnTo>
                  <a:lnTo>
                    <a:pt x="100" y="69"/>
                  </a:lnTo>
                  <a:lnTo>
                    <a:pt x="109" y="68"/>
                  </a:lnTo>
                  <a:lnTo>
                    <a:pt x="118" y="67"/>
                  </a:lnTo>
                  <a:lnTo>
                    <a:pt x="127" y="63"/>
                  </a:lnTo>
                  <a:lnTo>
                    <a:pt x="136" y="60"/>
                  </a:lnTo>
                  <a:lnTo>
                    <a:pt x="144" y="56"/>
                  </a:lnTo>
                  <a:lnTo>
                    <a:pt x="152" y="51"/>
                  </a:lnTo>
                  <a:lnTo>
                    <a:pt x="160" y="44"/>
                  </a:lnTo>
                  <a:lnTo>
                    <a:pt x="166" y="38"/>
                  </a:lnTo>
                  <a:lnTo>
                    <a:pt x="169" y="34"/>
                  </a:lnTo>
                  <a:lnTo>
                    <a:pt x="169" y="30"/>
                  </a:lnTo>
                  <a:lnTo>
                    <a:pt x="169" y="27"/>
                  </a:lnTo>
                  <a:lnTo>
                    <a:pt x="168" y="24"/>
                  </a:lnTo>
                  <a:lnTo>
                    <a:pt x="164" y="21"/>
                  </a:lnTo>
                  <a:lnTo>
                    <a:pt x="161" y="20"/>
                  </a:lnTo>
                  <a:lnTo>
                    <a:pt x="157" y="20"/>
                  </a:lnTo>
                  <a:lnTo>
                    <a:pt x="153" y="22"/>
                  </a:lnTo>
                  <a:lnTo>
                    <a:pt x="145" y="27"/>
                  </a:lnTo>
                  <a:lnTo>
                    <a:pt x="138" y="33"/>
                  </a:lnTo>
                  <a:lnTo>
                    <a:pt x="130" y="38"/>
                  </a:lnTo>
                  <a:lnTo>
                    <a:pt x="122" y="42"/>
                  </a:lnTo>
                  <a:lnTo>
                    <a:pt x="113" y="46"/>
                  </a:lnTo>
                  <a:lnTo>
                    <a:pt x="104" y="48"/>
                  </a:lnTo>
                  <a:lnTo>
                    <a:pt x="95" y="51"/>
                  </a:lnTo>
                  <a:lnTo>
                    <a:pt x="85" y="51"/>
                  </a:lnTo>
                  <a:lnTo>
                    <a:pt x="75" y="50"/>
                  </a:lnTo>
                  <a:lnTo>
                    <a:pt x="63" y="47"/>
                  </a:lnTo>
                  <a:lnTo>
                    <a:pt x="52" y="43"/>
                  </a:lnTo>
                  <a:lnTo>
                    <a:pt x="41" y="38"/>
                  </a:lnTo>
                  <a:lnTo>
                    <a:pt x="31" y="31"/>
                  </a:lnTo>
                  <a:lnTo>
                    <a:pt x="22" y="24"/>
                  </a:lnTo>
                  <a:lnTo>
                    <a:pt x="14" y="14"/>
                  </a:lnTo>
                  <a:lnTo>
                    <a:pt x="9" y="4"/>
                  </a:lnTo>
                  <a:lnTo>
                    <a:pt x="9" y="3"/>
                  </a:lnTo>
                  <a:lnTo>
                    <a:pt x="6" y="1"/>
                  </a:lnTo>
                  <a:lnTo>
                    <a:pt x="5" y="0"/>
                  </a:lnTo>
                  <a:lnTo>
                    <a:pt x="2" y="0"/>
                  </a:lnTo>
                  <a:lnTo>
                    <a:pt x="1" y="1"/>
                  </a:lnTo>
                  <a:lnTo>
                    <a:pt x="0" y="3"/>
                  </a:lnTo>
                  <a:lnTo>
                    <a:pt x="0" y="5"/>
                  </a:lnTo>
                  <a:lnTo>
                    <a:pt x="0" y="8"/>
                  </a:lnTo>
                  <a:close/>
                </a:path>
              </a:pathLst>
            </a:custGeom>
            <a:solidFill>
              <a:srgbClr val="000000"/>
            </a:solidFill>
            <a:ln w="9525">
              <a:noFill/>
              <a:round/>
              <a:headEnd/>
              <a:tailEnd/>
            </a:ln>
          </p:spPr>
          <p:txBody>
            <a:bodyPr/>
            <a:lstStyle/>
            <a:p>
              <a:endParaRPr lang="he-IL"/>
            </a:p>
          </p:txBody>
        </p:sp>
        <p:sp>
          <p:nvSpPr>
            <p:cNvPr id="98" name="Freeform 105"/>
            <p:cNvSpPr>
              <a:spLocks/>
            </p:cNvSpPr>
            <p:nvPr/>
          </p:nvSpPr>
          <p:spPr bwMode="auto">
            <a:xfrm>
              <a:off x="2189" y="4167"/>
              <a:ext cx="21" cy="136"/>
            </a:xfrm>
            <a:custGeom>
              <a:avLst/>
              <a:gdLst>
                <a:gd name="T0" fmla="*/ 0 w 42"/>
                <a:gd name="T1" fmla="*/ 5 h 272"/>
                <a:gd name="T2" fmla="*/ 1 w 42"/>
                <a:gd name="T3" fmla="*/ 70 h 272"/>
                <a:gd name="T4" fmla="*/ 1 w 42"/>
                <a:gd name="T5" fmla="*/ 139 h 272"/>
                <a:gd name="T6" fmla="*/ 6 w 42"/>
                <a:gd name="T7" fmla="*/ 206 h 272"/>
                <a:gd name="T8" fmla="*/ 25 w 42"/>
                <a:gd name="T9" fmla="*/ 270 h 272"/>
                <a:gd name="T10" fmla="*/ 27 w 42"/>
                <a:gd name="T11" fmla="*/ 272 h 272"/>
                <a:gd name="T12" fmla="*/ 30 w 42"/>
                <a:gd name="T13" fmla="*/ 272 h 272"/>
                <a:gd name="T14" fmla="*/ 34 w 42"/>
                <a:gd name="T15" fmla="*/ 272 h 272"/>
                <a:gd name="T16" fmla="*/ 38 w 42"/>
                <a:gd name="T17" fmla="*/ 271 h 272"/>
                <a:gd name="T18" fmla="*/ 40 w 42"/>
                <a:gd name="T19" fmla="*/ 268 h 272"/>
                <a:gd name="T20" fmla="*/ 42 w 42"/>
                <a:gd name="T21" fmla="*/ 266 h 272"/>
                <a:gd name="T22" fmla="*/ 42 w 42"/>
                <a:gd name="T23" fmla="*/ 260 h 272"/>
                <a:gd name="T24" fmla="*/ 42 w 42"/>
                <a:gd name="T25" fmla="*/ 257 h 272"/>
                <a:gd name="T26" fmla="*/ 40 w 42"/>
                <a:gd name="T27" fmla="*/ 245 h 272"/>
                <a:gd name="T28" fmla="*/ 36 w 42"/>
                <a:gd name="T29" fmla="*/ 232 h 272"/>
                <a:gd name="T30" fmla="*/ 33 w 42"/>
                <a:gd name="T31" fmla="*/ 220 h 272"/>
                <a:gd name="T32" fmla="*/ 29 w 42"/>
                <a:gd name="T33" fmla="*/ 208 h 272"/>
                <a:gd name="T34" fmla="*/ 21 w 42"/>
                <a:gd name="T35" fmla="*/ 158 h 272"/>
                <a:gd name="T36" fmla="*/ 18 w 42"/>
                <a:gd name="T37" fmla="*/ 107 h 272"/>
                <a:gd name="T38" fmla="*/ 16 w 42"/>
                <a:gd name="T39" fmla="*/ 56 h 272"/>
                <a:gd name="T40" fmla="*/ 10 w 42"/>
                <a:gd name="T41" fmla="*/ 5 h 272"/>
                <a:gd name="T42" fmla="*/ 10 w 42"/>
                <a:gd name="T43" fmla="*/ 4 h 272"/>
                <a:gd name="T44" fmla="*/ 9 w 42"/>
                <a:gd name="T45" fmla="*/ 1 h 272"/>
                <a:gd name="T46" fmla="*/ 6 w 42"/>
                <a:gd name="T47" fmla="*/ 0 h 272"/>
                <a:gd name="T48" fmla="*/ 5 w 42"/>
                <a:gd name="T49" fmla="*/ 0 h 272"/>
                <a:gd name="T50" fmla="*/ 4 w 42"/>
                <a:gd name="T51" fmla="*/ 0 h 272"/>
                <a:gd name="T52" fmla="*/ 1 w 42"/>
                <a:gd name="T53" fmla="*/ 1 h 272"/>
                <a:gd name="T54" fmla="*/ 0 w 42"/>
                <a:gd name="T55" fmla="*/ 4 h 272"/>
                <a:gd name="T56" fmla="*/ 0 w 42"/>
                <a:gd name="T57" fmla="*/ 5 h 272"/>
                <a:gd name="T58" fmla="*/ 0 w 42"/>
                <a:gd name="T59" fmla="*/ 5 h 2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2"/>
                <a:gd name="T91" fmla="*/ 0 h 272"/>
                <a:gd name="T92" fmla="*/ 42 w 42"/>
                <a:gd name="T93" fmla="*/ 272 h 27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2" h="272">
                  <a:moveTo>
                    <a:pt x="0" y="5"/>
                  </a:moveTo>
                  <a:lnTo>
                    <a:pt x="1" y="70"/>
                  </a:lnTo>
                  <a:lnTo>
                    <a:pt x="1" y="139"/>
                  </a:lnTo>
                  <a:lnTo>
                    <a:pt x="6" y="206"/>
                  </a:lnTo>
                  <a:lnTo>
                    <a:pt x="25" y="270"/>
                  </a:lnTo>
                  <a:lnTo>
                    <a:pt x="27" y="272"/>
                  </a:lnTo>
                  <a:lnTo>
                    <a:pt x="30" y="272"/>
                  </a:lnTo>
                  <a:lnTo>
                    <a:pt x="34" y="272"/>
                  </a:lnTo>
                  <a:lnTo>
                    <a:pt x="38" y="271"/>
                  </a:lnTo>
                  <a:lnTo>
                    <a:pt x="40" y="268"/>
                  </a:lnTo>
                  <a:lnTo>
                    <a:pt x="42" y="266"/>
                  </a:lnTo>
                  <a:lnTo>
                    <a:pt x="42" y="260"/>
                  </a:lnTo>
                  <a:lnTo>
                    <a:pt x="42" y="257"/>
                  </a:lnTo>
                  <a:lnTo>
                    <a:pt x="40" y="245"/>
                  </a:lnTo>
                  <a:lnTo>
                    <a:pt x="36" y="232"/>
                  </a:lnTo>
                  <a:lnTo>
                    <a:pt x="33" y="220"/>
                  </a:lnTo>
                  <a:lnTo>
                    <a:pt x="29" y="208"/>
                  </a:lnTo>
                  <a:lnTo>
                    <a:pt x="21" y="158"/>
                  </a:lnTo>
                  <a:lnTo>
                    <a:pt x="18" y="107"/>
                  </a:lnTo>
                  <a:lnTo>
                    <a:pt x="16" y="56"/>
                  </a:lnTo>
                  <a:lnTo>
                    <a:pt x="10" y="5"/>
                  </a:lnTo>
                  <a:lnTo>
                    <a:pt x="10" y="4"/>
                  </a:lnTo>
                  <a:lnTo>
                    <a:pt x="9" y="1"/>
                  </a:lnTo>
                  <a:lnTo>
                    <a:pt x="6" y="0"/>
                  </a:lnTo>
                  <a:lnTo>
                    <a:pt x="5" y="0"/>
                  </a:lnTo>
                  <a:lnTo>
                    <a:pt x="4" y="0"/>
                  </a:lnTo>
                  <a:lnTo>
                    <a:pt x="1" y="1"/>
                  </a:lnTo>
                  <a:lnTo>
                    <a:pt x="0" y="4"/>
                  </a:lnTo>
                  <a:lnTo>
                    <a:pt x="0" y="5"/>
                  </a:lnTo>
                  <a:close/>
                </a:path>
              </a:pathLst>
            </a:custGeom>
            <a:solidFill>
              <a:srgbClr val="000000"/>
            </a:solidFill>
            <a:ln w="9525">
              <a:noFill/>
              <a:round/>
              <a:headEnd/>
              <a:tailEnd/>
            </a:ln>
          </p:spPr>
          <p:txBody>
            <a:bodyPr/>
            <a:lstStyle/>
            <a:p>
              <a:endParaRPr lang="he-IL"/>
            </a:p>
          </p:txBody>
        </p:sp>
        <p:sp>
          <p:nvSpPr>
            <p:cNvPr id="99" name="Freeform 106"/>
            <p:cNvSpPr>
              <a:spLocks/>
            </p:cNvSpPr>
            <p:nvPr/>
          </p:nvSpPr>
          <p:spPr bwMode="auto">
            <a:xfrm>
              <a:off x="1650" y="4159"/>
              <a:ext cx="538" cy="24"/>
            </a:xfrm>
            <a:custGeom>
              <a:avLst/>
              <a:gdLst>
                <a:gd name="T0" fmla="*/ 12 w 1075"/>
                <a:gd name="T1" fmla="*/ 23 h 49"/>
                <a:gd name="T2" fmla="*/ 28 w 1075"/>
                <a:gd name="T3" fmla="*/ 20 h 49"/>
                <a:gd name="T4" fmla="*/ 45 w 1075"/>
                <a:gd name="T5" fmla="*/ 16 h 49"/>
                <a:gd name="T6" fmla="*/ 60 w 1075"/>
                <a:gd name="T7" fmla="*/ 15 h 49"/>
                <a:gd name="T8" fmla="*/ 93 w 1075"/>
                <a:gd name="T9" fmla="*/ 16 h 49"/>
                <a:gd name="T10" fmla="*/ 142 w 1075"/>
                <a:gd name="T11" fmla="*/ 20 h 49"/>
                <a:gd name="T12" fmla="*/ 192 w 1075"/>
                <a:gd name="T13" fmla="*/ 24 h 49"/>
                <a:gd name="T14" fmla="*/ 242 w 1075"/>
                <a:gd name="T15" fmla="*/ 28 h 49"/>
                <a:gd name="T16" fmla="*/ 291 w 1075"/>
                <a:gd name="T17" fmla="*/ 32 h 49"/>
                <a:gd name="T18" fmla="*/ 341 w 1075"/>
                <a:gd name="T19" fmla="*/ 36 h 49"/>
                <a:gd name="T20" fmla="*/ 389 w 1075"/>
                <a:gd name="T21" fmla="*/ 38 h 49"/>
                <a:gd name="T22" fmla="*/ 438 w 1075"/>
                <a:gd name="T23" fmla="*/ 42 h 49"/>
                <a:gd name="T24" fmla="*/ 489 w 1075"/>
                <a:gd name="T25" fmla="*/ 45 h 49"/>
                <a:gd name="T26" fmla="*/ 541 w 1075"/>
                <a:gd name="T27" fmla="*/ 47 h 49"/>
                <a:gd name="T28" fmla="*/ 592 w 1075"/>
                <a:gd name="T29" fmla="*/ 49 h 49"/>
                <a:gd name="T30" fmla="*/ 644 w 1075"/>
                <a:gd name="T31" fmla="*/ 49 h 49"/>
                <a:gd name="T32" fmla="*/ 696 w 1075"/>
                <a:gd name="T33" fmla="*/ 49 h 49"/>
                <a:gd name="T34" fmla="*/ 748 w 1075"/>
                <a:gd name="T35" fmla="*/ 47 h 49"/>
                <a:gd name="T36" fmla="*/ 799 w 1075"/>
                <a:gd name="T37" fmla="*/ 47 h 49"/>
                <a:gd name="T38" fmla="*/ 851 w 1075"/>
                <a:gd name="T39" fmla="*/ 46 h 49"/>
                <a:gd name="T40" fmla="*/ 901 w 1075"/>
                <a:gd name="T41" fmla="*/ 45 h 49"/>
                <a:gd name="T42" fmla="*/ 948 w 1075"/>
                <a:gd name="T43" fmla="*/ 39 h 49"/>
                <a:gd name="T44" fmla="*/ 996 w 1075"/>
                <a:gd name="T45" fmla="*/ 34 h 49"/>
                <a:gd name="T46" fmla="*/ 1043 w 1075"/>
                <a:gd name="T47" fmla="*/ 33 h 49"/>
                <a:gd name="T48" fmla="*/ 1069 w 1075"/>
                <a:gd name="T49" fmla="*/ 37 h 49"/>
                <a:gd name="T50" fmla="*/ 1074 w 1075"/>
                <a:gd name="T51" fmla="*/ 36 h 49"/>
                <a:gd name="T52" fmla="*/ 1075 w 1075"/>
                <a:gd name="T53" fmla="*/ 30 h 49"/>
                <a:gd name="T54" fmla="*/ 1073 w 1075"/>
                <a:gd name="T55" fmla="*/ 25 h 49"/>
                <a:gd name="T56" fmla="*/ 1047 w 1075"/>
                <a:gd name="T57" fmla="*/ 20 h 49"/>
                <a:gd name="T58" fmla="*/ 998 w 1075"/>
                <a:gd name="T59" fmla="*/ 20 h 49"/>
                <a:gd name="T60" fmla="*/ 949 w 1075"/>
                <a:gd name="T61" fmla="*/ 25 h 49"/>
                <a:gd name="T62" fmla="*/ 901 w 1075"/>
                <a:gd name="T63" fmla="*/ 32 h 49"/>
                <a:gd name="T64" fmla="*/ 853 w 1075"/>
                <a:gd name="T65" fmla="*/ 33 h 49"/>
                <a:gd name="T66" fmla="*/ 804 w 1075"/>
                <a:gd name="T67" fmla="*/ 34 h 49"/>
                <a:gd name="T68" fmla="*/ 756 w 1075"/>
                <a:gd name="T69" fmla="*/ 34 h 49"/>
                <a:gd name="T70" fmla="*/ 707 w 1075"/>
                <a:gd name="T71" fmla="*/ 34 h 49"/>
                <a:gd name="T72" fmla="*/ 658 w 1075"/>
                <a:gd name="T73" fmla="*/ 34 h 49"/>
                <a:gd name="T74" fmla="*/ 610 w 1075"/>
                <a:gd name="T75" fmla="*/ 34 h 49"/>
                <a:gd name="T76" fmla="*/ 562 w 1075"/>
                <a:gd name="T77" fmla="*/ 34 h 49"/>
                <a:gd name="T78" fmla="*/ 514 w 1075"/>
                <a:gd name="T79" fmla="*/ 33 h 49"/>
                <a:gd name="T80" fmla="*/ 463 w 1075"/>
                <a:gd name="T81" fmla="*/ 30 h 49"/>
                <a:gd name="T82" fmla="*/ 410 w 1075"/>
                <a:gd name="T83" fmla="*/ 26 h 49"/>
                <a:gd name="T84" fmla="*/ 356 w 1075"/>
                <a:gd name="T85" fmla="*/ 23 h 49"/>
                <a:gd name="T86" fmla="*/ 304 w 1075"/>
                <a:gd name="T87" fmla="*/ 19 h 49"/>
                <a:gd name="T88" fmla="*/ 251 w 1075"/>
                <a:gd name="T89" fmla="*/ 15 h 49"/>
                <a:gd name="T90" fmla="*/ 199 w 1075"/>
                <a:gd name="T91" fmla="*/ 11 h 49"/>
                <a:gd name="T92" fmla="*/ 146 w 1075"/>
                <a:gd name="T93" fmla="*/ 7 h 49"/>
                <a:gd name="T94" fmla="*/ 93 w 1075"/>
                <a:gd name="T95" fmla="*/ 3 h 49"/>
                <a:gd name="T96" fmla="*/ 59 w 1075"/>
                <a:gd name="T97" fmla="*/ 2 h 49"/>
                <a:gd name="T98" fmla="*/ 45 w 1075"/>
                <a:gd name="T99" fmla="*/ 0 h 49"/>
                <a:gd name="T100" fmla="*/ 32 w 1075"/>
                <a:gd name="T101" fmla="*/ 0 h 49"/>
                <a:gd name="T102" fmla="*/ 17 w 1075"/>
                <a:gd name="T103" fmla="*/ 3 h 49"/>
                <a:gd name="T104" fmla="*/ 8 w 1075"/>
                <a:gd name="T105" fmla="*/ 4 h 49"/>
                <a:gd name="T106" fmla="*/ 2 w 1075"/>
                <a:gd name="T107" fmla="*/ 4 h 49"/>
                <a:gd name="T108" fmla="*/ 2 w 1075"/>
                <a:gd name="T109" fmla="*/ 10 h 49"/>
                <a:gd name="T110" fmla="*/ 0 w 1075"/>
                <a:gd name="T111" fmla="*/ 15 h 49"/>
                <a:gd name="T112" fmla="*/ 4 w 1075"/>
                <a:gd name="T113" fmla="*/ 24 h 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75"/>
                <a:gd name="T172" fmla="*/ 0 h 49"/>
                <a:gd name="T173" fmla="*/ 1075 w 1075"/>
                <a:gd name="T174" fmla="*/ 49 h 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75" h="49">
                  <a:moveTo>
                    <a:pt x="4" y="24"/>
                  </a:moveTo>
                  <a:lnTo>
                    <a:pt x="12" y="23"/>
                  </a:lnTo>
                  <a:lnTo>
                    <a:pt x="20" y="21"/>
                  </a:lnTo>
                  <a:lnTo>
                    <a:pt x="28" y="20"/>
                  </a:lnTo>
                  <a:lnTo>
                    <a:pt x="37" y="17"/>
                  </a:lnTo>
                  <a:lnTo>
                    <a:pt x="45" y="16"/>
                  </a:lnTo>
                  <a:lnTo>
                    <a:pt x="54" y="15"/>
                  </a:lnTo>
                  <a:lnTo>
                    <a:pt x="60" y="15"/>
                  </a:lnTo>
                  <a:lnTo>
                    <a:pt x="68" y="15"/>
                  </a:lnTo>
                  <a:lnTo>
                    <a:pt x="93" y="16"/>
                  </a:lnTo>
                  <a:lnTo>
                    <a:pt x="118" y="19"/>
                  </a:lnTo>
                  <a:lnTo>
                    <a:pt x="142" y="20"/>
                  </a:lnTo>
                  <a:lnTo>
                    <a:pt x="167" y="23"/>
                  </a:lnTo>
                  <a:lnTo>
                    <a:pt x="192" y="24"/>
                  </a:lnTo>
                  <a:lnTo>
                    <a:pt x="217" y="26"/>
                  </a:lnTo>
                  <a:lnTo>
                    <a:pt x="242" y="28"/>
                  </a:lnTo>
                  <a:lnTo>
                    <a:pt x="266" y="30"/>
                  </a:lnTo>
                  <a:lnTo>
                    <a:pt x="291" y="32"/>
                  </a:lnTo>
                  <a:lnTo>
                    <a:pt x="316" y="34"/>
                  </a:lnTo>
                  <a:lnTo>
                    <a:pt x="341" y="36"/>
                  </a:lnTo>
                  <a:lnTo>
                    <a:pt x="364" y="37"/>
                  </a:lnTo>
                  <a:lnTo>
                    <a:pt x="389" y="38"/>
                  </a:lnTo>
                  <a:lnTo>
                    <a:pt x="413" y="41"/>
                  </a:lnTo>
                  <a:lnTo>
                    <a:pt x="438" y="42"/>
                  </a:lnTo>
                  <a:lnTo>
                    <a:pt x="463" y="43"/>
                  </a:lnTo>
                  <a:lnTo>
                    <a:pt x="489" y="45"/>
                  </a:lnTo>
                  <a:lnTo>
                    <a:pt x="515" y="46"/>
                  </a:lnTo>
                  <a:lnTo>
                    <a:pt x="541" y="47"/>
                  </a:lnTo>
                  <a:lnTo>
                    <a:pt x="567" y="47"/>
                  </a:lnTo>
                  <a:lnTo>
                    <a:pt x="592" y="49"/>
                  </a:lnTo>
                  <a:lnTo>
                    <a:pt x="618" y="49"/>
                  </a:lnTo>
                  <a:lnTo>
                    <a:pt x="644" y="49"/>
                  </a:lnTo>
                  <a:lnTo>
                    <a:pt x="670" y="49"/>
                  </a:lnTo>
                  <a:lnTo>
                    <a:pt x="696" y="49"/>
                  </a:lnTo>
                  <a:lnTo>
                    <a:pt x="722" y="49"/>
                  </a:lnTo>
                  <a:lnTo>
                    <a:pt x="748" y="47"/>
                  </a:lnTo>
                  <a:lnTo>
                    <a:pt x="774" y="47"/>
                  </a:lnTo>
                  <a:lnTo>
                    <a:pt x="799" y="47"/>
                  </a:lnTo>
                  <a:lnTo>
                    <a:pt x="825" y="46"/>
                  </a:lnTo>
                  <a:lnTo>
                    <a:pt x="851" y="46"/>
                  </a:lnTo>
                  <a:lnTo>
                    <a:pt x="877" y="46"/>
                  </a:lnTo>
                  <a:lnTo>
                    <a:pt x="901" y="45"/>
                  </a:lnTo>
                  <a:lnTo>
                    <a:pt x="924" y="42"/>
                  </a:lnTo>
                  <a:lnTo>
                    <a:pt x="948" y="39"/>
                  </a:lnTo>
                  <a:lnTo>
                    <a:pt x="972" y="37"/>
                  </a:lnTo>
                  <a:lnTo>
                    <a:pt x="996" y="34"/>
                  </a:lnTo>
                  <a:lnTo>
                    <a:pt x="1019" y="33"/>
                  </a:lnTo>
                  <a:lnTo>
                    <a:pt x="1043" y="33"/>
                  </a:lnTo>
                  <a:lnTo>
                    <a:pt x="1066" y="37"/>
                  </a:lnTo>
                  <a:lnTo>
                    <a:pt x="1069" y="37"/>
                  </a:lnTo>
                  <a:lnTo>
                    <a:pt x="1071" y="37"/>
                  </a:lnTo>
                  <a:lnTo>
                    <a:pt x="1074" y="36"/>
                  </a:lnTo>
                  <a:lnTo>
                    <a:pt x="1075" y="33"/>
                  </a:lnTo>
                  <a:lnTo>
                    <a:pt x="1075" y="30"/>
                  </a:lnTo>
                  <a:lnTo>
                    <a:pt x="1075" y="28"/>
                  </a:lnTo>
                  <a:lnTo>
                    <a:pt x="1073" y="25"/>
                  </a:lnTo>
                  <a:lnTo>
                    <a:pt x="1070" y="24"/>
                  </a:lnTo>
                  <a:lnTo>
                    <a:pt x="1047" y="20"/>
                  </a:lnTo>
                  <a:lnTo>
                    <a:pt x="1022" y="19"/>
                  </a:lnTo>
                  <a:lnTo>
                    <a:pt x="998" y="20"/>
                  </a:lnTo>
                  <a:lnTo>
                    <a:pt x="974" y="23"/>
                  </a:lnTo>
                  <a:lnTo>
                    <a:pt x="949" y="25"/>
                  </a:lnTo>
                  <a:lnTo>
                    <a:pt x="926" y="29"/>
                  </a:lnTo>
                  <a:lnTo>
                    <a:pt x="901" y="32"/>
                  </a:lnTo>
                  <a:lnTo>
                    <a:pt x="877" y="33"/>
                  </a:lnTo>
                  <a:lnTo>
                    <a:pt x="853" y="33"/>
                  </a:lnTo>
                  <a:lnTo>
                    <a:pt x="829" y="33"/>
                  </a:lnTo>
                  <a:lnTo>
                    <a:pt x="804" y="34"/>
                  </a:lnTo>
                  <a:lnTo>
                    <a:pt x="780" y="34"/>
                  </a:lnTo>
                  <a:lnTo>
                    <a:pt x="756" y="34"/>
                  </a:lnTo>
                  <a:lnTo>
                    <a:pt x="731" y="34"/>
                  </a:lnTo>
                  <a:lnTo>
                    <a:pt x="707" y="34"/>
                  </a:lnTo>
                  <a:lnTo>
                    <a:pt x="683" y="34"/>
                  </a:lnTo>
                  <a:lnTo>
                    <a:pt x="658" y="34"/>
                  </a:lnTo>
                  <a:lnTo>
                    <a:pt x="634" y="34"/>
                  </a:lnTo>
                  <a:lnTo>
                    <a:pt x="610" y="34"/>
                  </a:lnTo>
                  <a:lnTo>
                    <a:pt x="585" y="34"/>
                  </a:lnTo>
                  <a:lnTo>
                    <a:pt x="562" y="34"/>
                  </a:lnTo>
                  <a:lnTo>
                    <a:pt x="537" y="33"/>
                  </a:lnTo>
                  <a:lnTo>
                    <a:pt x="514" y="33"/>
                  </a:lnTo>
                  <a:lnTo>
                    <a:pt x="489" y="32"/>
                  </a:lnTo>
                  <a:lnTo>
                    <a:pt x="463" y="30"/>
                  </a:lnTo>
                  <a:lnTo>
                    <a:pt x="436" y="29"/>
                  </a:lnTo>
                  <a:lnTo>
                    <a:pt x="410" y="26"/>
                  </a:lnTo>
                  <a:lnTo>
                    <a:pt x="384" y="25"/>
                  </a:lnTo>
                  <a:lnTo>
                    <a:pt x="356" y="23"/>
                  </a:lnTo>
                  <a:lnTo>
                    <a:pt x="330" y="21"/>
                  </a:lnTo>
                  <a:lnTo>
                    <a:pt x="304" y="19"/>
                  </a:lnTo>
                  <a:lnTo>
                    <a:pt x="278" y="17"/>
                  </a:lnTo>
                  <a:lnTo>
                    <a:pt x="251" y="15"/>
                  </a:lnTo>
                  <a:lnTo>
                    <a:pt x="225" y="13"/>
                  </a:lnTo>
                  <a:lnTo>
                    <a:pt x="199" y="11"/>
                  </a:lnTo>
                  <a:lnTo>
                    <a:pt x="172" y="10"/>
                  </a:lnTo>
                  <a:lnTo>
                    <a:pt x="146" y="7"/>
                  </a:lnTo>
                  <a:lnTo>
                    <a:pt x="119" y="6"/>
                  </a:lnTo>
                  <a:lnTo>
                    <a:pt x="93" y="3"/>
                  </a:lnTo>
                  <a:lnTo>
                    <a:pt x="67" y="2"/>
                  </a:lnTo>
                  <a:lnTo>
                    <a:pt x="59" y="2"/>
                  </a:lnTo>
                  <a:lnTo>
                    <a:pt x="53" y="0"/>
                  </a:lnTo>
                  <a:lnTo>
                    <a:pt x="45" y="0"/>
                  </a:lnTo>
                  <a:lnTo>
                    <a:pt x="38" y="0"/>
                  </a:lnTo>
                  <a:lnTo>
                    <a:pt x="32" y="0"/>
                  </a:lnTo>
                  <a:lnTo>
                    <a:pt x="25" y="2"/>
                  </a:lnTo>
                  <a:lnTo>
                    <a:pt x="17" y="3"/>
                  </a:lnTo>
                  <a:lnTo>
                    <a:pt x="11" y="4"/>
                  </a:lnTo>
                  <a:lnTo>
                    <a:pt x="8" y="4"/>
                  </a:lnTo>
                  <a:lnTo>
                    <a:pt x="4" y="4"/>
                  </a:lnTo>
                  <a:lnTo>
                    <a:pt x="2" y="4"/>
                  </a:lnTo>
                  <a:lnTo>
                    <a:pt x="2" y="6"/>
                  </a:lnTo>
                  <a:lnTo>
                    <a:pt x="2" y="10"/>
                  </a:lnTo>
                  <a:lnTo>
                    <a:pt x="0" y="12"/>
                  </a:lnTo>
                  <a:lnTo>
                    <a:pt x="0" y="15"/>
                  </a:lnTo>
                  <a:lnTo>
                    <a:pt x="2" y="16"/>
                  </a:lnTo>
                  <a:lnTo>
                    <a:pt x="4" y="24"/>
                  </a:lnTo>
                  <a:close/>
                </a:path>
              </a:pathLst>
            </a:custGeom>
            <a:solidFill>
              <a:srgbClr val="000000"/>
            </a:solidFill>
            <a:ln w="9525">
              <a:noFill/>
              <a:round/>
              <a:headEnd/>
              <a:tailEnd/>
            </a:ln>
          </p:spPr>
          <p:txBody>
            <a:bodyPr/>
            <a:lstStyle/>
            <a:p>
              <a:endParaRPr lang="he-IL"/>
            </a:p>
          </p:txBody>
        </p:sp>
        <p:sp>
          <p:nvSpPr>
            <p:cNvPr id="100" name="Freeform 107"/>
            <p:cNvSpPr>
              <a:spLocks/>
            </p:cNvSpPr>
            <p:nvPr/>
          </p:nvSpPr>
          <p:spPr bwMode="auto">
            <a:xfrm>
              <a:off x="2113" y="4180"/>
              <a:ext cx="17" cy="123"/>
            </a:xfrm>
            <a:custGeom>
              <a:avLst/>
              <a:gdLst>
                <a:gd name="T0" fmla="*/ 1 w 33"/>
                <a:gd name="T1" fmla="*/ 4 h 246"/>
                <a:gd name="T2" fmla="*/ 0 w 33"/>
                <a:gd name="T3" fmla="*/ 61 h 246"/>
                <a:gd name="T4" fmla="*/ 3 w 33"/>
                <a:gd name="T5" fmla="*/ 122 h 246"/>
                <a:gd name="T6" fmla="*/ 9 w 33"/>
                <a:gd name="T7" fmla="*/ 184 h 246"/>
                <a:gd name="T8" fmla="*/ 14 w 33"/>
                <a:gd name="T9" fmla="*/ 242 h 246"/>
                <a:gd name="T10" fmla="*/ 16 w 33"/>
                <a:gd name="T11" fmla="*/ 245 h 246"/>
                <a:gd name="T12" fmla="*/ 23 w 33"/>
                <a:gd name="T13" fmla="*/ 246 h 246"/>
                <a:gd name="T14" fmla="*/ 29 w 33"/>
                <a:gd name="T15" fmla="*/ 246 h 246"/>
                <a:gd name="T16" fmla="*/ 33 w 33"/>
                <a:gd name="T17" fmla="*/ 244 h 246"/>
                <a:gd name="T18" fmla="*/ 33 w 33"/>
                <a:gd name="T19" fmla="*/ 238 h 246"/>
                <a:gd name="T20" fmla="*/ 32 w 33"/>
                <a:gd name="T21" fmla="*/ 231 h 246"/>
                <a:gd name="T22" fmla="*/ 29 w 33"/>
                <a:gd name="T23" fmla="*/ 225 h 246"/>
                <a:gd name="T24" fmla="*/ 27 w 33"/>
                <a:gd name="T25" fmla="*/ 221 h 246"/>
                <a:gd name="T26" fmla="*/ 20 w 33"/>
                <a:gd name="T27" fmla="*/ 168 h 246"/>
                <a:gd name="T28" fmla="*/ 15 w 33"/>
                <a:gd name="T29" fmla="*/ 113 h 246"/>
                <a:gd name="T30" fmla="*/ 13 w 33"/>
                <a:gd name="T31" fmla="*/ 60 h 246"/>
                <a:gd name="T32" fmla="*/ 11 w 33"/>
                <a:gd name="T33" fmla="*/ 7 h 246"/>
                <a:gd name="T34" fmla="*/ 11 w 33"/>
                <a:gd name="T35" fmla="*/ 5 h 246"/>
                <a:gd name="T36" fmla="*/ 10 w 33"/>
                <a:gd name="T37" fmla="*/ 3 h 246"/>
                <a:gd name="T38" fmla="*/ 9 w 33"/>
                <a:gd name="T39" fmla="*/ 1 h 246"/>
                <a:gd name="T40" fmla="*/ 7 w 33"/>
                <a:gd name="T41" fmla="*/ 0 h 246"/>
                <a:gd name="T42" fmla="*/ 6 w 33"/>
                <a:gd name="T43" fmla="*/ 0 h 246"/>
                <a:gd name="T44" fmla="*/ 3 w 33"/>
                <a:gd name="T45" fmla="*/ 1 h 246"/>
                <a:gd name="T46" fmla="*/ 2 w 33"/>
                <a:gd name="T47" fmla="*/ 3 h 246"/>
                <a:gd name="T48" fmla="*/ 1 w 33"/>
                <a:gd name="T49" fmla="*/ 4 h 246"/>
                <a:gd name="T50" fmla="*/ 1 w 33"/>
                <a:gd name="T51" fmla="*/ 4 h 2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
                <a:gd name="T79" fmla="*/ 0 h 246"/>
                <a:gd name="T80" fmla="*/ 33 w 33"/>
                <a:gd name="T81" fmla="*/ 246 h 24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 h="246">
                  <a:moveTo>
                    <a:pt x="1" y="4"/>
                  </a:moveTo>
                  <a:lnTo>
                    <a:pt x="0" y="61"/>
                  </a:lnTo>
                  <a:lnTo>
                    <a:pt x="3" y="122"/>
                  </a:lnTo>
                  <a:lnTo>
                    <a:pt x="9" y="184"/>
                  </a:lnTo>
                  <a:lnTo>
                    <a:pt x="14" y="242"/>
                  </a:lnTo>
                  <a:lnTo>
                    <a:pt x="16" y="245"/>
                  </a:lnTo>
                  <a:lnTo>
                    <a:pt x="23" y="246"/>
                  </a:lnTo>
                  <a:lnTo>
                    <a:pt x="29" y="246"/>
                  </a:lnTo>
                  <a:lnTo>
                    <a:pt x="33" y="244"/>
                  </a:lnTo>
                  <a:lnTo>
                    <a:pt x="33" y="238"/>
                  </a:lnTo>
                  <a:lnTo>
                    <a:pt x="32" y="231"/>
                  </a:lnTo>
                  <a:lnTo>
                    <a:pt x="29" y="225"/>
                  </a:lnTo>
                  <a:lnTo>
                    <a:pt x="27" y="221"/>
                  </a:lnTo>
                  <a:lnTo>
                    <a:pt x="20" y="168"/>
                  </a:lnTo>
                  <a:lnTo>
                    <a:pt x="15" y="113"/>
                  </a:lnTo>
                  <a:lnTo>
                    <a:pt x="13" y="60"/>
                  </a:lnTo>
                  <a:lnTo>
                    <a:pt x="11" y="7"/>
                  </a:lnTo>
                  <a:lnTo>
                    <a:pt x="11" y="5"/>
                  </a:lnTo>
                  <a:lnTo>
                    <a:pt x="10" y="3"/>
                  </a:lnTo>
                  <a:lnTo>
                    <a:pt x="9" y="1"/>
                  </a:lnTo>
                  <a:lnTo>
                    <a:pt x="7" y="0"/>
                  </a:lnTo>
                  <a:lnTo>
                    <a:pt x="6" y="0"/>
                  </a:lnTo>
                  <a:lnTo>
                    <a:pt x="3" y="1"/>
                  </a:lnTo>
                  <a:lnTo>
                    <a:pt x="2" y="3"/>
                  </a:lnTo>
                  <a:lnTo>
                    <a:pt x="1" y="4"/>
                  </a:lnTo>
                  <a:close/>
                </a:path>
              </a:pathLst>
            </a:custGeom>
            <a:solidFill>
              <a:srgbClr val="000000"/>
            </a:solidFill>
            <a:ln w="9525">
              <a:noFill/>
              <a:round/>
              <a:headEnd/>
              <a:tailEnd/>
            </a:ln>
          </p:spPr>
          <p:txBody>
            <a:bodyPr/>
            <a:lstStyle/>
            <a:p>
              <a:endParaRPr lang="he-IL"/>
            </a:p>
          </p:txBody>
        </p:sp>
        <p:sp>
          <p:nvSpPr>
            <p:cNvPr id="101" name="Freeform 108"/>
            <p:cNvSpPr>
              <a:spLocks/>
            </p:cNvSpPr>
            <p:nvPr/>
          </p:nvSpPr>
          <p:spPr bwMode="auto">
            <a:xfrm>
              <a:off x="2039" y="4183"/>
              <a:ext cx="16" cy="121"/>
            </a:xfrm>
            <a:custGeom>
              <a:avLst/>
              <a:gdLst>
                <a:gd name="T0" fmla="*/ 3 w 33"/>
                <a:gd name="T1" fmla="*/ 4 h 244"/>
                <a:gd name="T2" fmla="*/ 3 w 33"/>
                <a:gd name="T3" fmla="*/ 63 h 244"/>
                <a:gd name="T4" fmla="*/ 0 w 33"/>
                <a:gd name="T5" fmla="*/ 123 h 244"/>
                <a:gd name="T6" fmla="*/ 3 w 33"/>
                <a:gd name="T7" fmla="*/ 181 h 244"/>
                <a:gd name="T8" fmla="*/ 13 w 33"/>
                <a:gd name="T9" fmla="*/ 239 h 244"/>
                <a:gd name="T10" fmla="*/ 17 w 33"/>
                <a:gd name="T11" fmla="*/ 242 h 244"/>
                <a:gd name="T12" fmla="*/ 25 w 33"/>
                <a:gd name="T13" fmla="*/ 244 h 244"/>
                <a:gd name="T14" fmla="*/ 30 w 33"/>
                <a:gd name="T15" fmla="*/ 242 h 244"/>
                <a:gd name="T16" fmla="*/ 33 w 33"/>
                <a:gd name="T17" fmla="*/ 240 h 244"/>
                <a:gd name="T18" fmla="*/ 21 w 33"/>
                <a:gd name="T19" fmla="*/ 181 h 244"/>
                <a:gd name="T20" fmla="*/ 17 w 33"/>
                <a:gd name="T21" fmla="*/ 123 h 244"/>
                <a:gd name="T22" fmla="*/ 16 w 33"/>
                <a:gd name="T23" fmla="*/ 63 h 244"/>
                <a:gd name="T24" fmla="*/ 13 w 33"/>
                <a:gd name="T25" fmla="*/ 4 h 244"/>
                <a:gd name="T26" fmla="*/ 13 w 33"/>
                <a:gd name="T27" fmla="*/ 3 h 244"/>
                <a:gd name="T28" fmla="*/ 12 w 33"/>
                <a:gd name="T29" fmla="*/ 2 h 244"/>
                <a:gd name="T30" fmla="*/ 9 w 33"/>
                <a:gd name="T31" fmla="*/ 0 h 244"/>
                <a:gd name="T32" fmla="*/ 8 w 33"/>
                <a:gd name="T33" fmla="*/ 0 h 244"/>
                <a:gd name="T34" fmla="*/ 7 w 33"/>
                <a:gd name="T35" fmla="*/ 0 h 244"/>
                <a:gd name="T36" fmla="*/ 4 w 33"/>
                <a:gd name="T37" fmla="*/ 2 h 244"/>
                <a:gd name="T38" fmla="*/ 3 w 33"/>
                <a:gd name="T39" fmla="*/ 3 h 244"/>
                <a:gd name="T40" fmla="*/ 3 w 33"/>
                <a:gd name="T41" fmla="*/ 4 h 244"/>
                <a:gd name="T42" fmla="*/ 3 w 33"/>
                <a:gd name="T43" fmla="*/ 4 h 24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
                <a:gd name="T67" fmla="*/ 0 h 244"/>
                <a:gd name="T68" fmla="*/ 33 w 33"/>
                <a:gd name="T69" fmla="*/ 244 h 24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 h="244">
                  <a:moveTo>
                    <a:pt x="3" y="4"/>
                  </a:moveTo>
                  <a:lnTo>
                    <a:pt x="3" y="63"/>
                  </a:lnTo>
                  <a:lnTo>
                    <a:pt x="0" y="123"/>
                  </a:lnTo>
                  <a:lnTo>
                    <a:pt x="3" y="181"/>
                  </a:lnTo>
                  <a:lnTo>
                    <a:pt x="13" y="239"/>
                  </a:lnTo>
                  <a:lnTo>
                    <a:pt x="17" y="242"/>
                  </a:lnTo>
                  <a:lnTo>
                    <a:pt x="25" y="244"/>
                  </a:lnTo>
                  <a:lnTo>
                    <a:pt x="30" y="242"/>
                  </a:lnTo>
                  <a:lnTo>
                    <a:pt x="33" y="240"/>
                  </a:lnTo>
                  <a:lnTo>
                    <a:pt x="21" y="181"/>
                  </a:lnTo>
                  <a:lnTo>
                    <a:pt x="17" y="123"/>
                  </a:lnTo>
                  <a:lnTo>
                    <a:pt x="16" y="63"/>
                  </a:lnTo>
                  <a:lnTo>
                    <a:pt x="13" y="4"/>
                  </a:lnTo>
                  <a:lnTo>
                    <a:pt x="13" y="3"/>
                  </a:lnTo>
                  <a:lnTo>
                    <a:pt x="12" y="2"/>
                  </a:lnTo>
                  <a:lnTo>
                    <a:pt x="9" y="0"/>
                  </a:lnTo>
                  <a:lnTo>
                    <a:pt x="8" y="0"/>
                  </a:lnTo>
                  <a:lnTo>
                    <a:pt x="7" y="0"/>
                  </a:lnTo>
                  <a:lnTo>
                    <a:pt x="4" y="2"/>
                  </a:lnTo>
                  <a:lnTo>
                    <a:pt x="3" y="3"/>
                  </a:lnTo>
                  <a:lnTo>
                    <a:pt x="3" y="4"/>
                  </a:lnTo>
                  <a:close/>
                </a:path>
              </a:pathLst>
            </a:custGeom>
            <a:solidFill>
              <a:srgbClr val="000000"/>
            </a:solidFill>
            <a:ln w="9525">
              <a:noFill/>
              <a:round/>
              <a:headEnd/>
              <a:tailEnd/>
            </a:ln>
          </p:spPr>
          <p:txBody>
            <a:bodyPr/>
            <a:lstStyle/>
            <a:p>
              <a:endParaRPr lang="he-IL"/>
            </a:p>
          </p:txBody>
        </p:sp>
        <p:sp>
          <p:nvSpPr>
            <p:cNvPr id="102" name="Freeform 109"/>
            <p:cNvSpPr>
              <a:spLocks/>
            </p:cNvSpPr>
            <p:nvPr/>
          </p:nvSpPr>
          <p:spPr bwMode="auto">
            <a:xfrm>
              <a:off x="1970" y="4181"/>
              <a:ext cx="16" cy="123"/>
            </a:xfrm>
            <a:custGeom>
              <a:avLst/>
              <a:gdLst>
                <a:gd name="T0" fmla="*/ 0 w 33"/>
                <a:gd name="T1" fmla="*/ 6 h 248"/>
                <a:gd name="T2" fmla="*/ 1 w 33"/>
                <a:gd name="T3" fmla="*/ 64 h 248"/>
                <a:gd name="T4" fmla="*/ 1 w 33"/>
                <a:gd name="T5" fmla="*/ 124 h 248"/>
                <a:gd name="T6" fmla="*/ 4 w 33"/>
                <a:gd name="T7" fmla="*/ 185 h 248"/>
                <a:gd name="T8" fmla="*/ 12 w 33"/>
                <a:gd name="T9" fmla="*/ 244 h 248"/>
                <a:gd name="T10" fmla="*/ 16 w 33"/>
                <a:gd name="T11" fmla="*/ 248 h 248"/>
                <a:gd name="T12" fmla="*/ 24 w 33"/>
                <a:gd name="T13" fmla="*/ 248 h 248"/>
                <a:gd name="T14" fmla="*/ 30 w 33"/>
                <a:gd name="T15" fmla="*/ 246 h 248"/>
                <a:gd name="T16" fmla="*/ 33 w 33"/>
                <a:gd name="T17" fmla="*/ 244 h 248"/>
                <a:gd name="T18" fmla="*/ 24 w 33"/>
                <a:gd name="T19" fmla="*/ 185 h 248"/>
                <a:gd name="T20" fmla="*/ 20 w 33"/>
                <a:gd name="T21" fmla="*/ 124 h 248"/>
                <a:gd name="T22" fmla="*/ 16 w 33"/>
                <a:gd name="T23" fmla="*/ 64 h 248"/>
                <a:gd name="T24" fmla="*/ 9 w 33"/>
                <a:gd name="T25" fmla="*/ 6 h 248"/>
                <a:gd name="T26" fmla="*/ 9 w 33"/>
                <a:gd name="T27" fmla="*/ 4 h 248"/>
                <a:gd name="T28" fmla="*/ 8 w 33"/>
                <a:gd name="T29" fmla="*/ 2 h 248"/>
                <a:gd name="T30" fmla="*/ 5 w 33"/>
                <a:gd name="T31" fmla="*/ 0 h 248"/>
                <a:gd name="T32" fmla="*/ 4 w 33"/>
                <a:gd name="T33" fmla="*/ 0 h 248"/>
                <a:gd name="T34" fmla="*/ 3 w 33"/>
                <a:gd name="T35" fmla="*/ 0 h 248"/>
                <a:gd name="T36" fmla="*/ 1 w 33"/>
                <a:gd name="T37" fmla="*/ 2 h 248"/>
                <a:gd name="T38" fmla="*/ 0 w 33"/>
                <a:gd name="T39" fmla="*/ 4 h 248"/>
                <a:gd name="T40" fmla="*/ 0 w 33"/>
                <a:gd name="T41" fmla="*/ 6 h 248"/>
                <a:gd name="T42" fmla="*/ 0 w 33"/>
                <a:gd name="T43" fmla="*/ 6 h 24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
                <a:gd name="T67" fmla="*/ 0 h 248"/>
                <a:gd name="T68" fmla="*/ 33 w 33"/>
                <a:gd name="T69" fmla="*/ 248 h 24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 h="248">
                  <a:moveTo>
                    <a:pt x="0" y="6"/>
                  </a:moveTo>
                  <a:lnTo>
                    <a:pt x="1" y="64"/>
                  </a:lnTo>
                  <a:lnTo>
                    <a:pt x="1" y="124"/>
                  </a:lnTo>
                  <a:lnTo>
                    <a:pt x="4" y="185"/>
                  </a:lnTo>
                  <a:lnTo>
                    <a:pt x="12" y="244"/>
                  </a:lnTo>
                  <a:lnTo>
                    <a:pt x="16" y="248"/>
                  </a:lnTo>
                  <a:lnTo>
                    <a:pt x="24" y="248"/>
                  </a:lnTo>
                  <a:lnTo>
                    <a:pt x="30" y="246"/>
                  </a:lnTo>
                  <a:lnTo>
                    <a:pt x="33" y="244"/>
                  </a:lnTo>
                  <a:lnTo>
                    <a:pt x="24" y="185"/>
                  </a:lnTo>
                  <a:lnTo>
                    <a:pt x="20" y="124"/>
                  </a:lnTo>
                  <a:lnTo>
                    <a:pt x="16" y="64"/>
                  </a:lnTo>
                  <a:lnTo>
                    <a:pt x="9" y="6"/>
                  </a:lnTo>
                  <a:lnTo>
                    <a:pt x="9" y="4"/>
                  </a:lnTo>
                  <a:lnTo>
                    <a:pt x="8" y="2"/>
                  </a:lnTo>
                  <a:lnTo>
                    <a:pt x="5" y="0"/>
                  </a:lnTo>
                  <a:lnTo>
                    <a:pt x="4" y="0"/>
                  </a:lnTo>
                  <a:lnTo>
                    <a:pt x="3" y="0"/>
                  </a:lnTo>
                  <a:lnTo>
                    <a:pt x="1" y="2"/>
                  </a:lnTo>
                  <a:lnTo>
                    <a:pt x="0" y="4"/>
                  </a:lnTo>
                  <a:lnTo>
                    <a:pt x="0" y="6"/>
                  </a:lnTo>
                  <a:close/>
                </a:path>
              </a:pathLst>
            </a:custGeom>
            <a:solidFill>
              <a:srgbClr val="000000"/>
            </a:solidFill>
            <a:ln w="9525">
              <a:noFill/>
              <a:round/>
              <a:headEnd/>
              <a:tailEnd/>
            </a:ln>
          </p:spPr>
          <p:txBody>
            <a:bodyPr/>
            <a:lstStyle/>
            <a:p>
              <a:endParaRPr lang="he-IL"/>
            </a:p>
          </p:txBody>
        </p:sp>
        <p:sp>
          <p:nvSpPr>
            <p:cNvPr id="103" name="Freeform 110"/>
            <p:cNvSpPr>
              <a:spLocks/>
            </p:cNvSpPr>
            <p:nvPr/>
          </p:nvSpPr>
          <p:spPr bwMode="auto">
            <a:xfrm>
              <a:off x="1899" y="4180"/>
              <a:ext cx="25" cy="125"/>
            </a:xfrm>
            <a:custGeom>
              <a:avLst/>
              <a:gdLst>
                <a:gd name="T0" fmla="*/ 0 w 51"/>
                <a:gd name="T1" fmla="*/ 7 h 250"/>
                <a:gd name="T2" fmla="*/ 8 w 51"/>
                <a:gd name="T3" fmla="*/ 66 h 250"/>
                <a:gd name="T4" fmla="*/ 13 w 51"/>
                <a:gd name="T5" fmla="*/ 126 h 250"/>
                <a:gd name="T6" fmla="*/ 20 w 51"/>
                <a:gd name="T7" fmla="*/ 188 h 250"/>
                <a:gd name="T8" fmla="*/ 31 w 51"/>
                <a:gd name="T9" fmla="*/ 246 h 250"/>
                <a:gd name="T10" fmla="*/ 35 w 51"/>
                <a:gd name="T11" fmla="*/ 250 h 250"/>
                <a:gd name="T12" fmla="*/ 42 w 51"/>
                <a:gd name="T13" fmla="*/ 250 h 250"/>
                <a:gd name="T14" fmla="*/ 48 w 51"/>
                <a:gd name="T15" fmla="*/ 249 h 250"/>
                <a:gd name="T16" fmla="*/ 51 w 51"/>
                <a:gd name="T17" fmla="*/ 246 h 250"/>
                <a:gd name="T18" fmla="*/ 44 w 51"/>
                <a:gd name="T19" fmla="*/ 216 h 250"/>
                <a:gd name="T20" fmla="*/ 39 w 51"/>
                <a:gd name="T21" fmla="*/ 186 h 250"/>
                <a:gd name="T22" fmla="*/ 34 w 51"/>
                <a:gd name="T23" fmla="*/ 155 h 250"/>
                <a:gd name="T24" fmla="*/ 30 w 51"/>
                <a:gd name="T25" fmla="*/ 125 h 250"/>
                <a:gd name="T26" fmla="*/ 26 w 51"/>
                <a:gd name="T27" fmla="*/ 95 h 250"/>
                <a:gd name="T28" fmla="*/ 21 w 51"/>
                <a:gd name="T29" fmla="*/ 64 h 250"/>
                <a:gd name="T30" fmla="*/ 16 w 51"/>
                <a:gd name="T31" fmla="*/ 34 h 250"/>
                <a:gd name="T32" fmla="*/ 11 w 51"/>
                <a:gd name="T33" fmla="*/ 4 h 250"/>
                <a:gd name="T34" fmla="*/ 9 w 51"/>
                <a:gd name="T35" fmla="*/ 3 h 250"/>
                <a:gd name="T36" fmla="*/ 8 w 51"/>
                <a:gd name="T37" fmla="*/ 1 h 250"/>
                <a:gd name="T38" fmla="*/ 5 w 51"/>
                <a:gd name="T39" fmla="*/ 0 h 250"/>
                <a:gd name="T40" fmla="*/ 4 w 51"/>
                <a:gd name="T41" fmla="*/ 0 h 250"/>
                <a:gd name="T42" fmla="*/ 3 w 51"/>
                <a:gd name="T43" fmla="*/ 1 h 250"/>
                <a:gd name="T44" fmla="*/ 1 w 51"/>
                <a:gd name="T45" fmla="*/ 3 h 250"/>
                <a:gd name="T46" fmla="*/ 0 w 51"/>
                <a:gd name="T47" fmla="*/ 5 h 250"/>
                <a:gd name="T48" fmla="*/ 0 w 51"/>
                <a:gd name="T49" fmla="*/ 7 h 250"/>
                <a:gd name="T50" fmla="*/ 0 w 51"/>
                <a:gd name="T51" fmla="*/ 7 h 2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1"/>
                <a:gd name="T79" fmla="*/ 0 h 250"/>
                <a:gd name="T80" fmla="*/ 51 w 51"/>
                <a:gd name="T81" fmla="*/ 250 h 25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1" h="250">
                  <a:moveTo>
                    <a:pt x="0" y="7"/>
                  </a:moveTo>
                  <a:lnTo>
                    <a:pt x="8" y="66"/>
                  </a:lnTo>
                  <a:lnTo>
                    <a:pt x="13" y="126"/>
                  </a:lnTo>
                  <a:lnTo>
                    <a:pt x="20" y="188"/>
                  </a:lnTo>
                  <a:lnTo>
                    <a:pt x="31" y="246"/>
                  </a:lnTo>
                  <a:lnTo>
                    <a:pt x="35" y="250"/>
                  </a:lnTo>
                  <a:lnTo>
                    <a:pt x="42" y="250"/>
                  </a:lnTo>
                  <a:lnTo>
                    <a:pt x="48" y="249"/>
                  </a:lnTo>
                  <a:lnTo>
                    <a:pt x="51" y="246"/>
                  </a:lnTo>
                  <a:lnTo>
                    <a:pt x="44" y="216"/>
                  </a:lnTo>
                  <a:lnTo>
                    <a:pt x="39" y="186"/>
                  </a:lnTo>
                  <a:lnTo>
                    <a:pt x="34" y="155"/>
                  </a:lnTo>
                  <a:lnTo>
                    <a:pt x="30" y="125"/>
                  </a:lnTo>
                  <a:lnTo>
                    <a:pt x="26" y="95"/>
                  </a:lnTo>
                  <a:lnTo>
                    <a:pt x="21" y="64"/>
                  </a:lnTo>
                  <a:lnTo>
                    <a:pt x="16" y="34"/>
                  </a:lnTo>
                  <a:lnTo>
                    <a:pt x="11" y="4"/>
                  </a:lnTo>
                  <a:lnTo>
                    <a:pt x="9" y="3"/>
                  </a:lnTo>
                  <a:lnTo>
                    <a:pt x="8" y="1"/>
                  </a:lnTo>
                  <a:lnTo>
                    <a:pt x="5" y="0"/>
                  </a:lnTo>
                  <a:lnTo>
                    <a:pt x="4" y="0"/>
                  </a:lnTo>
                  <a:lnTo>
                    <a:pt x="3" y="1"/>
                  </a:lnTo>
                  <a:lnTo>
                    <a:pt x="1" y="3"/>
                  </a:lnTo>
                  <a:lnTo>
                    <a:pt x="0" y="5"/>
                  </a:lnTo>
                  <a:lnTo>
                    <a:pt x="0" y="7"/>
                  </a:lnTo>
                  <a:close/>
                </a:path>
              </a:pathLst>
            </a:custGeom>
            <a:solidFill>
              <a:srgbClr val="000000"/>
            </a:solidFill>
            <a:ln w="9525">
              <a:noFill/>
              <a:round/>
              <a:headEnd/>
              <a:tailEnd/>
            </a:ln>
          </p:spPr>
          <p:txBody>
            <a:bodyPr/>
            <a:lstStyle/>
            <a:p>
              <a:endParaRPr lang="he-IL"/>
            </a:p>
          </p:txBody>
        </p:sp>
        <p:sp>
          <p:nvSpPr>
            <p:cNvPr id="104" name="Freeform 111"/>
            <p:cNvSpPr>
              <a:spLocks/>
            </p:cNvSpPr>
            <p:nvPr/>
          </p:nvSpPr>
          <p:spPr bwMode="auto">
            <a:xfrm>
              <a:off x="1831" y="4179"/>
              <a:ext cx="15" cy="125"/>
            </a:xfrm>
            <a:custGeom>
              <a:avLst/>
              <a:gdLst>
                <a:gd name="T0" fmla="*/ 0 w 32"/>
                <a:gd name="T1" fmla="*/ 5 h 250"/>
                <a:gd name="T2" fmla="*/ 0 w 32"/>
                <a:gd name="T3" fmla="*/ 66 h 250"/>
                <a:gd name="T4" fmla="*/ 2 w 32"/>
                <a:gd name="T5" fmla="*/ 126 h 250"/>
                <a:gd name="T6" fmla="*/ 3 w 32"/>
                <a:gd name="T7" fmla="*/ 187 h 250"/>
                <a:gd name="T8" fmla="*/ 9 w 32"/>
                <a:gd name="T9" fmla="*/ 247 h 250"/>
                <a:gd name="T10" fmla="*/ 17 w 32"/>
                <a:gd name="T11" fmla="*/ 250 h 250"/>
                <a:gd name="T12" fmla="*/ 25 w 32"/>
                <a:gd name="T13" fmla="*/ 250 h 250"/>
                <a:gd name="T14" fmla="*/ 30 w 32"/>
                <a:gd name="T15" fmla="*/ 248 h 250"/>
                <a:gd name="T16" fmla="*/ 32 w 32"/>
                <a:gd name="T17" fmla="*/ 245 h 250"/>
                <a:gd name="T18" fmla="*/ 23 w 32"/>
                <a:gd name="T19" fmla="*/ 185 h 250"/>
                <a:gd name="T20" fmla="*/ 17 w 32"/>
                <a:gd name="T21" fmla="*/ 125 h 250"/>
                <a:gd name="T22" fmla="*/ 15 w 32"/>
                <a:gd name="T23" fmla="*/ 65 h 250"/>
                <a:gd name="T24" fmla="*/ 11 w 32"/>
                <a:gd name="T25" fmla="*/ 5 h 250"/>
                <a:gd name="T26" fmla="*/ 11 w 32"/>
                <a:gd name="T27" fmla="*/ 4 h 250"/>
                <a:gd name="T28" fmla="*/ 9 w 32"/>
                <a:gd name="T29" fmla="*/ 1 h 250"/>
                <a:gd name="T30" fmla="*/ 7 w 32"/>
                <a:gd name="T31" fmla="*/ 0 h 250"/>
                <a:gd name="T32" fmla="*/ 6 w 32"/>
                <a:gd name="T33" fmla="*/ 0 h 250"/>
                <a:gd name="T34" fmla="*/ 4 w 32"/>
                <a:gd name="T35" fmla="*/ 0 h 250"/>
                <a:gd name="T36" fmla="*/ 2 w 32"/>
                <a:gd name="T37" fmla="*/ 1 h 250"/>
                <a:gd name="T38" fmla="*/ 0 w 32"/>
                <a:gd name="T39" fmla="*/ 4 h 250"/>
                <a:gd name="T40" fmla="*/ 0 w 32"/>
                <a:gd name="T41" fmla="*/ 5 h 250"/>
                <a:gd name="T42" fmla="*/ 0 w 32"/>
                <a:gd name="T43" fmla="*/ 5 h 25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
                <a:gd name="T67" fmla="*/ 0 h 250"/>
                <a:gd name="T68" fmla="*/ 32 w 32"/>
                <a:gd name="T69" fmla="*/ 250 h 25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 h="250">
                  <a:moveTo>
                    <a:pt x="0" y="5"/>
                  </a:moveTo>
                  <a:lnTo>
                    <a:pt x="0" y="66"/>
                  </a:lnTo>
                  <a:lnTo>
                    <a:pt x="2" y="126"/>
                  </a:lnTo>
                  <a:lnTo>
                    <a:pt x="3" y="187"/>
                  </a:lnTo>
                  <a:lnTo>
                    <a:pt x="9" y="247"/>
                  </a:lnTo>
                  <a:lnTo>
                    <a:pt x="17" y="250"/>
                  </a:lnTo>
                  <a:lnTo>
                    <a:pt x="25" y="250"/>
                  </a:lnTo>
                  <a:lnTo>
                    <a:pt x="30" y="248"/>
                  </a:lnTo>
                  <a:lnTo>
                    <a:pt x="32" y="245"/>
                  </a:lnTo>
                  <a:lnTo>
                    <a:pt x="23" y="185"/>
                  </a:lnTo>
                  <a:lnTo>
                    <a:pt x="17" y="125"/>
                  </a:lnTo>
                  <a:lnTo>
                    <a:pt x="15" y="65"/>
                  </a:lnTo>
                  <a:lnTo>
                    <a:pt x="11" y="5"/>
                  </a:lnTo>
                  <a:lnTo>
                    <a:pt x="11" y="4"/>
                  </a:lnTo>
                  <a:lnTo>
                    <a:pt x="9" y="1"/>
                  </a:lnTo>
                  <a:lnTo>
                    <a:pt x="7" y="0"/>
                  </a:lnTo>
                  <a:lnTo>
                    <a:pt x="6" y="0"/>
                  </a:lnTo>
                  <a:lnTo>
                    <a:pt x="4" y="0"/>
                  </a:lnTo>
                  <a:lnTo>
                    <a:pt x="2" y="1"/>
                  </a:lnTo>
                  <a:lnTo>
                    <a:pt x="0" y="4"/>
                  </a:lnTo>
                  <a:lnTo>
                    <a:pt x="0" y="5"/>
                  </a:lnTo>
                  <a:close/>
                </a:path>
              </a:pathLst>
            </a:custGeom>
            <a:solidFill>
              <a:srgbClr val="000000"/>
            </a:solidFill>
            <a:ln w="9525">
              <a:noFill/>
              <a:round/>
              <a:headEnd/>
              <a:tailEnd/>
            </a:ln>
          </p:spPr>
          <p:txBody>
            <a:bodyPr/>
            <a:lstStyle/>
            <a:p>
              <a:endParaRPr lang="he-IL"/>
            </a:p>
          </p:txBody>
        </p:sp>
        <p:sp>
          <p:nvSpPr>
            <p:cNvPr id="105" name="Freeform 112"/>
            <p:cNvSpPr>
              <a:spLocks/>
            </p:cNvSpPr>
            <p:nvPr/>
          </p:nvSpPr>
          <p:spPr bwMode="auto">
            <a:xfrm>
              <a:off x="1761" y="4170"/>
              <a:ext cx="16" cy="134"/>
            </a:xfrm>
            <a:custGeom>
              <a:avLst/>
              <a:gdLst>
                <a:gd name="T0" fmla="*/ 13 w 33"/>
                <a:gd name="T1" fmla="*/ 3 h 268"/>
                <a:gd name="T2" fmla="*/ 4 w 33"/>
                <a:gd name="T3" fmla="*/ 68 h 268"/>
                <a:gd name="T4" fmla="*/ 0 w 33"/>
                <a:gd name="T5" fmla="*/ 134 h 268"/>
                <a:gd name="T6" fmla="*/ 1 w 33"/>
                <a:gd name="T7" fmla="*/ 202 h 268"/>
                <a:gd name="T8" fmla="*/ 9 w 33"/>
                <a:gd name="T9" fmla="*/ 267 h 268"/>
                <a:gd name="T10" fmla="*/ 13 w 33"/>
                <a:gd name="T11" fmla="*/ 267 h 268"/>
                <a:gd name="T12" fmla="*/ 21 w 33"/>
                <a:gd name="T13" fmla="*/ 268 h 268"/>
                <a:gd name="T14" fmla="*/ 29 w 33"/>
                <a:gd name="T15" fmla="*/ 268 h 268"/>
                <a:gd name="T16" fmla="*/ 33 w 33"/>
                <a:gd name="T17" fmla="*/ 267 h 268"/>
                <a:gd name="T18" fmla="*/ 22 w 33"/>
                <a:gd name="T19" fmla="*/ 203 h 268"/>
                <a:gd name="T20" fmla="*/ 17 w 33"/>
                <a:gd name="T21" fmla="*/ 137 h 268"/>
                <a:gd name="T22" fmla="*/ 18 w 33"/>
                <a:gd name="T23" fmla="*/ 72 h 268"/>
                <a:gd name="T24" fmla="*/ 23 w 33"/>
                <a:gd name="T25" fmla="*/ 7 h 268"/>
                <a:gd name="T26" fmla="*/ 23 w 33"/>
                <a:gd name="T27" fmla="*/ 4 h 268"/>
                <a:gd name="T28" fmla="*/ 22 w 33"/>
                <a:gd name="T29" fmla="*/ 2 h 268"/>
                <a:gd name="T30" fmla="*/ 21 w 33"/>
                <a:gd name="T31" fmla="*/ 0 h 268"/>
                <a:gd name="T32" fmla="*/ 20 w 33"/>
                <a:gd name="T33" fmla="*/ 0 h 268"/>
                <a:gd name="T34" fmla="*/ 18 w 33"/>
                <a:gd name="T35" fmla="*/ 0 h 268"/>
                <a:gd name="T36" fmla="*/ 16 w 33"/>
                <a:gd name="T37" fmla="*/ 0 h 268"/>
                <a:gd name="T38" fmla="*/ 14 w 33"/>
                <a:gd name="T39" fmla="*/ 2 h 268"/>
                <a:gd name="T40" fmla="*/ 13 w 33"/>
                <a:gd name="T41" fmla="*/ 3 h 268"/>
                <a:gd name="T42" fmla="*/ 13 w 33"/>
                <a:gd name="T43" fmla="*/ 3 h 2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
                <a:gd name="T67" fmla="*/ 0 h 268"/>
                <a:gd name="T68" fmla="*/ 33 w 33"/>
                <a:gd name="T69" fmla="*/ 268 h 2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 h="268">
                  <a:moveTo>
                    <a:pt x="13" y="3"/>
                  </a:moveTo>
                  <a:lnTo>
                    <a:pt x="4" y="68"/>
                  </a:lnTo>
                  <a:lnTo>
                    <a:pt x="0" y="134"/>
                  </a:lnTo>
                  <a:lnTo>
                    <a:pt x="1" y="202"/>
                  </a:lnTo>
                  <a:lnTo>
                    <a:pt x="9" y="267"/>
                  </a:lnTo>
                  <a:lnTo>
                    <a:pt x="13" y="267"/>
                  </a:lnTo>
                  <a:lnTo>
                    <a:pt x="21" y="268"/>
                  </a:lnTo>
                  <a:lnTo>
                    <a:pt x="29" y="268"/>
                  </a:lnTo>
                  <a:lnTo>
                    <a:pt x="33" y="267"/>
                  </a:lnTo>
                  <a:lnTo>
                    <a:pt x="22" y="203"/>
                  </a:lnTo>
                  <a:lnTo>
                    <a:pt x="17" y="137"/>
                  </a:lnTo>
                  <a:lnTo>
                    <a:pt x="18" y="72"/>
                  </a:lnTo>
                  <a:lnTo>
                    <a:pt x="23" y="7"/>
                  </a:lnTo>
                  <a:lnTo>
                    <a:pt x="23" y="4"/>
                  </a:lnTo>
                  <a:lnTo>
                    <a:pt x="22" y="2"/>
                  </a:lnTo>
                  <a:lnTo>
                    <a:pt x="21" y="0"/>
                  </a:lnTo>
                  <a:lnTo>
                    <a:pt x="20" y="0"/>
                  </a:lnTo>
                  <a:lnTo>
                    <a:pt x="18" y="0"/>
                  </a:lnTo>
                  <a:lnTo>
                    <a:pt x="16" y="0"/>
                  </a:lnTo>
                  <a:lnTo>
                    <a:pt x="14" y="2"/>
                  </a:lnTo>
                  <a:lnTo>
                    <a:pt x="13" y="3"/>
                  </a:lnTo>
                  <a:close/>
                </a:path>
              </a:pathLst>
            </a:custGeom>
            <a:solidFill>
              <a:srgbClr val="000000"/>
            </a:solidFill>
            <a:ln w="9525">
              <a:noFill/>
              <a:round/>
              <a:headEnd/>
              <a:tailEnd/>
            </a:ln>
          </p:spPr>
          <p:txBody>
            <a:bodyPr/>
            <a:lstStyle/>
            <a:p>
              <a:endParaRPr lang="he-IL"/>
            </a:p>
          </p:txBody>
        </p:sp>
        <p:sp>
          <p:nvSpPr>
            <p:cNvPr id="106" name="Freeform 113"/>
            <p:cNvSpPr>
              <a:spLocks/>
            </p:cNvSpPr>
            <p:nvPr/>
          </p:nvSpPr>
          <p:spPr bwMode="auto">
            <a:xfrm>
              <a:off x="1706" y="4168"/>
              <a:ext cx="19" cy="136"/>
            </a:xfrm>
            <a:custGeom>
              <a:avLst/>
              <a:gdLst>
                <a:gd name="T0" fmla="*/ 0 w 39"/>
                <a:gd name="T1" fmla="*/ 5 h 270"/>
                <a:gd name="T2" fmla="*/ 5 w 39"/>
                <a:gd name="T3" fmla="*/ 70 h 270"/>
                <a:gd name="T4" fmla="*/ 9 w 39"/>
                <a:gd name="T5" fmla="*/ 135 h 270"/>
                <a:gd name="T6" fmla="*/ 13 w 39"/>
                <a:gd name="T7" fmla="*/ 201 h 270"/>
                <a:gd name="T8" fmla="*/ 18 w 39"/>
                <a:gd name="T9" fmla="*/ 267 h 270"/>
                <a:gd name="T10" fmla="*/ 22 w 39"/>
                <a:gd name="T11" fmla="*/ 270 h 270"/>
                <a:gd name="T12" fmla="*/ 29 w 39"/>
                <a:gd name="T13" fmla="*/ 270 h 270"/>
                <a:gd name="T14" fmla="*/ 37 w 39"/>
                <a:gd name="T15" fmla="*/ 269 h 270"/>
                <a:gd name="T16" fmla="*/ 39 w 39"/>
                <a:gd name="T17" fmla="*/ 267 h 270"/>
                <a:gd name="T18" fmla="*/ 31 w 39"/>
                <a:gd name="T19" fmla="*/ 200 h 270"/>
                <a:gd name="T20" fmla="*/ 26 w 39"/>
                <a:gd name="T21" fmla="*/ 134 h 270"/>
                <a:gd name="T22" fmla="*/ 18 w 39"/>
                <a:gd name="T23" fmla="*/ 67 h 270"/>
                <a:gd name="T24" fmla="*/ 9 w 39"/>
                <a:gd name="T25" fmla="*/ 2 h 270"/>
                <a:gd name="T26" fmla="*/ 8 w 39"/>
                <a:gd name="T27" fmla="*/ 1 h 270"/>
                <a:gd name="T28" fmla="*/ 7 w 39"/>
                <a:gd name="T29" fmla="*/ 0 h 270"/>
                <a:gd name="T30" fmla="*/ 4 w 39"/>
                <a:gd name="T31" fmla="*/ 0 h 270"/>
                <a:gd name="T32" fmla="*/ 3 w 39"/>
                <a:gd name="T33" fmla="*/ 0 h 270"/>
                <a:gd name="T34" fmla="*/ 2 w 39"/>
                <a:gd name="T35" fmla="*/ 0 h 270"/>
                <a:gd name="T36" fmla="*/ 0 w 39"/>
                <a:gd name="T37" fmla="*/ 1 h 270"/>
                <a:gd name="T38" fmla="*/ 0 w 39"/>
                <a:gd name="T39" fmla="*/ 4 h 270"/>
                <a:gd name="T40" fmla="*/ 0 w 39"/>
                <a:gd name="T41" fmla="*/ 5 h 270"/>
                <a:gd name="T42" fmla="*/ 0 w 39"/>
                <a:gd name="T43" fmla="*/ 5 h 2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9"/>
                <a:gd name="T67" fmla="*/ 0 h 270"/>
                <a:gd name="T68" fmla="*/ 39 w 39"/>
                <a:gd name="T69" fmla="*/ 270 h 2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9" h="270">
                  <a:moveTo>
                    <a:pt x="0" y="5"/>
                  </a:moveTo>
                  <a:lnTo>
                    <a:pt x="5" y="70"/>
                  </a:lnTo>
                  <a:lnTo>
                    <a:pt x="9" y="135"/>
                  </a:lnTo>
                  <a:lnTo>
                    <a:pt x="13" y="201"/>
                  </a:lnTo>
                  <a:lnTo>
                    <a:pt x="18" y="267"/>
                  </a:lnTo>
                  <a:lnTo>
                    <a:pt x="22" y="270"/>
                  </a:lnTo>
                  <a:lnTo>
                    <a:pt x="29" y="270"/>
                  </a:lnTo>
                  <a:lnTo>
                    <a:pt x="37" y="269"/>
                  </a:lnTo>
                  <a:lnTo>
                    <a:pt x="39" y="267"/>
                  </a:lnTo>
                  <a:lnTo>
                    <a:pt x="31" y="200"/>
                  </a:lnTo>
                  <a:lnTo>
                    <a:pt x="26" y="134"/>
                  </a:lnTo>
                  <a:lnTo>
                    <a:pt x="18" y="67"/>
                  </a:lnTo>
                  <a:lnTo>
                    <a:pt x="9" y="2"/>
                  </a:lnTo>
                  <a:lnTo>
                    <a:pt x="8" y="1"/>
                  </a:lnTo>
                  <a:lnTo>
                    <a:pt x="7" y="0"/>
                  </a:lnTo>
                  <a:lnTo>
                    <a:pt x="4" y="0"/>
                  </a:lnTo>
                  <a:lnTo>
                    <a:pt x="3" y="0"/>
                  </a:lnTo>
                  <a:lnTo>
                    <a:pt x="2" y="0"/>
                  </a:lnTo>
                  <a:lnTo>
                    <a:pt x="0" y="1"/>
                  </a:lnTo>
                  <a:lnTo>
                    <a:pt x="0" y="4"/>
                  </a:lnTo>
                  <a:lnTo>
                    <a:pt x="0" y="5"/>
                  </a:lnTo>
                  <a:close/>
                </a:path>
              </a:pathLst>
            </a:custGeom>
            <a:solidFill>
              <a:srgbClr val="000000"/>
            </a:solidFill>
            <a:ln w="9525">
              <a:noFill/>
              <a:round/>
              <a:headEnd/>
              <a:tailEnd/>
            </a:ln>
          </p:spPr>
          <p:txBody>
            <a:bodyPr/>
            <a:lstStyle/>
            <a:p>
              <a:endParaRPr lang="he-IL"/>
            </a:p>
          </p:txBody>
        </p:sp>
        <p:sp>
          <p:nvSpPr>
            <p:cNvPr id="107" name="Freeform 114"/>
            <p:cNvSpPr>
              <a:spLocks/>
            </p:cNvSpPr>
            <p:nvPr/>
          </p:nvSpPr>
          <p:spPr bwMode="auto">
            <a:xfrm>
              <a:off x="1651" y="4241"/>
              <a:ext cx="543" cy="18"/>
            </a:xfrm>
            <a:custGeom>
              <a:avLst/>
              <a:gdLst>
                <a:gd name="T0" fmla="*/ 26 w 1086"/>
                <a:gd name="T1" fmla="*/ 19 h 37"/>
                <a:gd name="T2" fmla="*/ 74 w 1086"/>
                <a:gd name="T3" fmla="*/ 23 h 37"/>
                <a:gd name="T4" fmla="*/ 125 w 1086"/>
                <a:gd name="T5" fmla="*/ 21 h 37"/>
                <a:gd name="T6" fmla="*/ 174 w 1086"/>
                <a:gd name="T7" fmla="*/ 20 h 37"/>
                <a:gd name="T8" fmla="*/ 217 w 1086"/>
                <a:gd name="T9" fmla="*/ 23 h 37"/>
                <a:gd name="T10" fmla="*/ 256 w 1086"/>
                <a:gd name="T11" fmla="*/ 27 h 37"/>
                <a:gd name="T12" fmla="*/ 296 w 1086"/>
                <a:gd name="T13" fmla="*/ 29 h 37"/>
                <a:gd name="T14" fmla="*/ 335 w 1086"/>
                <a:gd name="T15" fmla="*/ 30 h 37"/>
                <a:gd name="T16" fmla="*/ 400 w 1086"/>
                <a:gd name="T17" fmla="*/ 33 h 37"/>
                <a:gd name="T18" fmla="*/ 490 w 1086"/>
                <a:gd name="T19" fmla="*/ 36 h 37"/>
                <a:gd name="T20" fmla="*/ 580 w 1086"/>
                <a:gd name="T21" fmla="*/ 37 h 37"/>
                <a:gd name="T22" fmla="*/ 671 w 1086"/>
                <a:gd name="T23" fmla="*/ 37 h 37"/>
                <a:gd name="T24" fmla="*/ 761 w 1086"/>
                <a:gd name="T25" fmla="*/ 36 h 37"/>
                <a:gd name="T26" fmla="*/ 852 w 1086"/>
                <a:gd name="T27" fmla="*/ 34 h 37"/>
                <a:gd name="T28" fmla="*/ 942 w 1086"/>
                <a:gd name="T29" fmla="*/ 32 h 37"/>
                <a:gd name="T30" fmla="*/ 1032 w 1086"/>
                <a:gd name="T31" fmla="*/ 28 h 37"/>
                <a:gd name="T32" fmla="*/ 1081 w 1086"/>
                <a:gd name="T33" fmla="*/ 25 h 37"/>
                <a:gd name="T34" fmla="*/ 1085 w 1086"/>
                <a:gd name="T35" fmla="*/ 21 h 37"/>
                <a:gd name="T36" fmla="*/ 1085 w 1086"/>
                <a:gd name="T37" fmla="*/ 15 h 37"/>
                <a:gd name="T38" fmla="*/ 1081 w 1086"/>
                <a:gd name="T39" fmla="*/ 11 h 37"/>
                <a:gd name="T40" fmla="*/ 1079 w 1086"/>
                <a:gd name="T41" fmla="*/ 10 h 37"/>
                <a:gd name="T42" fmla="*/ 990 w 1086"/>
                <a:gd name="T43" fmla="*/ 13 h 37"/>
                <a:gd name="T44" fmla="*/ 901 w 1086"/>
                <a:gd name="T45" fmla="*/ 16 h 37"/>
                <a:gd name="T46" fmla="*/ 813 w 1086"/>
                <a:gd name="T47" fmla="*/ 19 h 37"/>
                <a:gd name="T48" fmla="*/ 724 w 1086"/>
                <a:gd name="T49" fmla="*/ 20 h 37"/>
                <a:gd name="T50" fmla="*/ 634 w 1086"/>
                <a:gd name="T51" fmla="*/ 21 h 37"/>
                <a:gd name="T52" fmla="*/ 546 w 1086"/>
                <a:gd name="T53" fmla="*/ 20 h 37"/>
                <a:gd name="T54" fmla="*/ 457 w 1086"/>
                <a:gd name="T55" fmla="*/ 19 h 37"/>
                <a:gd name="T56" fmla="*/ 368 w 1086"/>
                <a:gd name="T57" fmla="*/ 15 h 37"/>
                <a:gd name="T58" fmla="*/ 324 w 1086"/>
                <a:gd name="T59" fmla="*/ 13 h 37"/>
                <a:gd name="T60" fmla="*/ 280 w 1086"/>
                <a:gd name="T61" fmla="*/ 11 h 37"/>
                <a:gd name="T62" fmla="*/ 237 w 1086"/>
                <a:gd name="T63" fmla="*/ 10 h 37"/>
                <a:gd name="T64" fmla="*/ 193 w 1086"/>
                <a:gd name="T65" fmla="*/ 8 h 37"/>
                <a:gd name="T66" fmla="*/ 148 w 1086"/>
                <a:gd name="T67" fmla="*/ 7 h 37"/>
                <a:gd name="T68" fmla="*/ 104 w 1086"/>
                <a:gd name="T69" fmla="*/ 6 h 37"/>
                <a:gd name="T70" fmla="*/ 60 w 1086"/>
                <a:gd name="T71" fmla="*/ 4 h 37"/>
                <a:gd name="T72" fmla="*/ 15 w 1086"/>
                <a:gd name="T73" fmla="*/ 3 h 37"/>
                <a:gd name="T74" fmla="*/ 8 w 1086"/>
                <a:gd name="T75" fmla="*/ 0 h 37"/>
                <a:gd name="T76" fmla="*/ 1 w 1086"/>
                <a:gd name="T77" fmla="*/ 2 h 37"/>
                <a:gd name="T78" fmla="*/ 0 w 1086"/>
                <a:gd name="T79" fmla="*/ 8 h 37"/>
                <a:gd name="T80" fmla="*/ 2 w 1086"/>
                <a:gd name="T81" fmla="*/ 15 h 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086"/>
                <a:gd name="T124" fmla="*/ 0 h 37"/>
                <a:gd name="T125" fmla="*/ 1086 w 1086"/>
                <a:gd name="T126" fmla="*/ 37 h 3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086" h="37">
                  <a:moveTo>
                    <a:pt x="2" y="15"/>
                  </a:moveTo>
                  <a:lnTo>
                    <a:pt x="26" y="19"/>
                  </a:lnTo>
                  <a:lnTo>
                    <a:pt x="51" y="21"/>
                  </a:lnTo>
                  <a:lnTo>
                    <a:pt x="74" y="23"/>
                  </a:lnTo>
                  <a:lnTo>
                    <a:pt x="100" y="21"/>
                  </a:lnTo>
                  <a:lnTo>
                    <a:pt x="125" y="21"/>
                  </a:lnTo>
                  <a:lnTo>
                    <a:pt x="150" y="20"/>
                  </a:lnTo>
                  <a:lnTo>
                    <a:pt x="174" y="20"/>
                  </a:lnTo>
                  <a:lnTo>
                    <a:pt x="198" y="21"/>
                  </a:lnTo>
                  <a:lnTo>
                    <a:pt x="217" y="23"/>
                  </a:lnTo>
                  <a:lnTo>
                    <a:pt x="237" y="25"/>
                  </a:lnTo>
                  <a:lnTo>
                    <a:pt x="256" y="27"/>
                  </a:lnTo>
                  <a:lnTo>
                    <a:pt x="276" y="28"/>
                  </a:lnTo>
                  <a:lnTo>
                    <a:pt x="296" y="29"/>
                  </a:lnTo>
                  <a:lnTo>
                    <a:pt x="315" y="29"/>
                  </a:lnTo>
                  <a:lnTo>
                    <a:pt x="335" y="30"/>
                  </a:lnTo>
                  <a:lnTo>
                    <a:pt x="354" y="32"/>
                  </a:lnTo>
                  <a:lnTo>
                    <a:pt x="400" y="33"/>
                  </a:lnTo>
                  <a:lnTo>
                    <a:pt x="444" y="34"/>
                  </a:lnTo>
                  <a:lnTo>
                    <a:pt x="490" y="36"/>
                  </a:lnTo>
                  <a:lnTo>
                    <a:pt x="535" y="37"/>
                  </a:lnTo>
                  <a:lnTo>
                    <a:pt x="580" y="37"/>
                  </a:lnTo>
                  <a:lnTo>
                    <a:pt x="625" y="37"/>
                  </a:lnTo>
                  <a:lnTo>
                    <a:pt x="671" y="37"/>
                  </a:lnTo>
                  <a:lnTo>
                    <a:pt x="716" y="37"/>
                  </a:lnTo>
                  <a:lnTo>
                    <a:pt x="761" y="36"/>
                  </a:lnTo>
                  <a:lnTo>
                    <a:pt x="806" y="34"/>
                  </a:lnTo>
                  <a:lnTo>
                    <a:pt x="852" y="34"/>
                  </a:lnTo>
                  <a:lnTo>
                    <a:pt x="896" y="33"/>
                  </a:lnTo>
                  <a:lnTo>
                    <a:pt x="942" y="32"/>
                  </a:lnTo>
                  <a:lnTo>
                    <a:pt x="987" y="30"/>
                  </a:lnTo>
                  <a:lnTo>
                    <a:pt x="1032" y="28"/>
                  </a:lnTo>
                  <a:lnTo>
                    <a:pt x="1077" y="27"/>
                  </a:lnTo>
                  <a:lnTo>
                    <a:pt x="1081" y="25"/>
                  </a:lnTo>
                  <a:lnTo>
                    <a:pt x="1084" y="24"/>
                  </a:lnTo>
                  <a:lnTo>
                    <a:pt x="1085" y="21"/>
                  </a:lnTo>
                  <a:lnTo>
                    <a:pt x="1086" y="17"/>
                  </a:lnTo>
                  <a:lnTo>
                    <a:pt x="1085" y="15"/>
                  </a:lnTo>
                  <a:lnTo>
                    <a:pt x="1084" y="12"/>
                  </a:lnTo>
                  <a:lnTo>
                    <a:pt x="1081" y="11"/>
                  </a:lnTo>
                  <a:lnTo>
                    <a:pt x="1077" y="10"/>
                  </a:lnTo>
                  <a:lnTo>
                    <a:pt x="1079" y="10"/>
                  </a:lnTo>
                  <a:lnTo>
                    <a:pt x="1034" y="11"/>
                  </a:lnTo>
                  <a:lnTo>
                    <a:pt x="990" y="13"/>
                  </a:lnTo>
                  <a:lnTo>
                    <a:pt x="946" y="15"/>
                  </a:lnTo>
                  <a:lnTo>
                    <a:pt x="901" y="16"/>
                  </a:lnTo>
                  <a:lnTo>
                    <a:pt x="857" y="17"/>
                  </a:lnTo>
                  <a:lnTo>
                    <a:pt x="813" y="19"/>
                  </a:lnTo>
                  <a:lnTo>
                    <a:pt x="768" y="19"/>
                  </a:lnTo>
                  <a:lnTo>
                    <a:pt x="724" y="20"/>
                  </a:lnTo>
                  <a:lnTo>
                    <a:pt x="679" y="20"/>
                  </a:lnTo>
                  <a:lnTo>
                    <a:pt x="634" y="21"/>
                  </a:lnTo>
                  <a:lnTo>
                    <a:pt x="590" y="20"/>
                  </a:lnTo>
                  <a:lnTo>
                    <a:pt x="546" y="20"/>
                  </a:lnTo>
                  <a:lnTo>
                    <a:pt x="501" y="20"/>
                  </a:lnTo>
                  <a:lnTo>
                    <a:pt x="457" y="19"/>
                  </a:lnTo>
                  <a:lnTo>
                    <a:pt x="413" y="17"/>
                  </a:lnTo>
                  <a:lnTo>
                    <a:pt x="368" y="15"/>
                  </a:lnTo>
                  <a:lnTo>
                    <a:pt x="346" y="13"/>
                  </a:lnTo>
                  <a:lnTo>
                    <a:pt x="324" y="13"/>
                  </a:lnTo>
                  <a:lnTo>
                    <a:pt x="302" y="12"/>
                  </a:lnTo>
                  <a:lnTo>
                    <a:pt x="280" y="11"/>
                  </a:lnTo>
                  <a:lnTo>
                    <a:pt x="259" y="11"/>
                  </a:lnTo>
                  <a:lnTo>
                    <a:pt x="237" y="10"/>
                  </a:lnTo>
                  <a:lnTo>
                    <a:pt x="215" y="8"/>
                  </a:lnTo>
                  <a:lnTo>
                    <a:pt x="193" y="8"/>
                  </a:lnTo>
                  <a:lnTo>
                    <a:pt x="170" y="7"/>
                  </a:lnTo>
                  <a:lnTo>
                    <a:pt x="148" y="7"/>
                  </a:lnTo>
                  <a:lnTo>
                    <a:pt x="126" y="6"/>
                  </a:lnTo>
                  <a:lnTo>
                    <a:pt x="104" y="6"/>
                  </a:lnTo>
                  <a:lnTo>
                    <a:pt x="82" y="4"/>
                  </a:lnTo>
                  <a:lnTo>
                    <a:pt x="60" y="4"/>
                  </a:lnTo>
                  <a:lnTo>
                    <a:pt x="38" y="3"/>
                  </a:lnTo>
                  <a:lnTo>
                    <a:pt x="15" y="3"/>
                  </a:lnTo>
                  <a:lnTo>
                    <a:pt x="13" y="2"/>
                  </a:lnTo>
                  <a:lnTo>
                    <a:pt x="8" y="0"/>
                  </a:lnTo>
                  <a:lnTo>
                    <a:pt x="4" y="0"/>
                  </a:lnTo>
                  <a:lnTo>
                    <a:pt x="1" y="2"/>
                  </a:lnTo>
                  <a:lnTo>
                    <a:pt x="0" y="4"/>
                  </a:lnTo>
                  <a:lnTo>
                    <a:pt x="0" y="8"/>
                  </a:lnTo>
                  <a:lnTo>
                    <a:pt x="1" y="12"/>
                  </a:lnTo>
                  <a:lnTo>
                    <a:pt x="2" y="15"/>
                  </a:lnTo>
                  <a:close/>
                </a:path>
              </a:pathLst>
            </a:custGeom>
            <a:solidFill>
              <a:srgbClr val="000000"/>
            </a:solidFill>
            <a:ln w="9525">
              <a:noFill/>
              <a:round/>
              <a:headEnd/>
              <a:tailEnd/>
            </a:ln>
          </p:spPr>
          <p:txBody>
            <a:bodyPr/>
            <a:lstStyle/>
            <a:p>
              <a:endParaRPr lang="he-IL"/>
            </a:p>
          </p:txBody>
        </p:sp>
        <p:sp>
          <p:nvSpPr>
            <p:cNvPr id="108" name="Freeform 115"/>
            <p:cNvSpPr>
              <a:spLocks/>
            </p:cNvSpPr>
            <p:nvPr/>
          </p:nvSpPr>
          <p:spPr bwMode="auto">
            <a:xfrm>
              <a:off x="2295" y="4209"/>
              <a:ext cx="11" cy="96"/>
            </a:xfrm>
            <a:custGeom>
              <a:avLst/>
              <a:gdLst>
                <a:gd name="T0" fmla="*/ 10 w 23"/>
                <a:gd name="T1" fmla="*/ 3 h 193"/>
                <a:gd name="T2" fmla="*/ 8 w 23"/>
                <a:gd name="T3" fmla="*/ 9 h 193"/>
                <a:gd name="T4" fmla="*/ 4 w 23"/>
                <a:gd name="T5" fmla="*/ 17 h 193"/>
                <a:gd name="T6" fmla="*/ 1 w 23"/>
                <a:gd name="T7" fmla="*/ 24 h 193"/>
                <a:gd name="T8" fmla="*/ 1 w 23"/>
                <a:gd name="T9" fmla="*/ 32 h 193"/>
                <a:gd name="T10" fmla="*/ 4 w 23"/>
                <a:gd name="T11" fmla="*/ 64 h 193"/>
                <a:gd name="T12" fmla="*/ 1 w 23"/>
                <a:gd name="T13" fmla="*/ 95 h 193"/>
                <a:gd name="T14" fmla="*/ 0 w 23"/>
                <a:gd name="T15" fmla="*/ 128 h 193"/>
                <a:gd name="T16" fmla="*/ 1 w 23"/>
                <a:gd name="T17" fmla="*/ 161 h 193"/>
                <a:gd name="T18" fmla="*/ 3 w 23"/>
                <a:gd name="T19" fmla="*/ 163 h 193"/>
                <a:gd name="T20" fmla="*/ 4 w 23"/>
                <a:gd name="T21" fmla="*/ 167 h 193"/>
                <a:gd name="T22" fmla="*/ 4 w 23"/>
                <a:gd name="T23" fmla="*/ 170 h 193"/>
                <a:gd name="T24" fmla="*/ 5 w 23"/>
                <a:gd name="T25" fmla="*/ 174 h 193"/>
                <a:gd name="T26" fmla="*/ 5 w 23"/>
                <a:gd name="T27" fmla="*/ 177 h 193"/>
                <a:gd name="T28" fmla="*/ 5 w 23"/>
                <a:gd name="T29" fmla="*/ 181 h 193"/>
                <a:gd name="T30" fmla="*/ 5 w 23"/>
                <a:gd name="T31" fmla="*/ 185 h 193"/>
                <a:gd name="T32" fmla="*/ 5 w 23"/>
                <a:gd name="T33" fmla="*/ 189 h 193"/>
                <a:gd name="T34" fmla="*/ 8 w 23"/>
                <a:gd name="T35" fmla="*/ 192 h 193"/>
                <a:gd name="T36" fmla="*/ 14 w 23"/>
                <a:gd name="T37" fmla="*/ 193 h 193"/>
                <a:gd name="T38" fmla="*/ 21 w 23"/>
                <a:gd name="T39" fmla="*/ 192 h 193"/>
                <a:gd name="T40" fmla="*/ 23 w 23"/>
                <a:gd name="T41" fmla="*/ 189 h 193"/>
                <a:gd name="T42" fmla="*/ 23 w 23"/>
                <a:gd name="T43" fmla="*/ 181 h 193"/>
                <a:gd name="T44" fmla="*/ 23 w 23"/>
                <a:gd name="T45" fmla="*/ 174 h 193"/>
                <a:gd name="T46" fmla="*/ 22 w 23"/>
                <a:gd name="T47" fmla="*/ 166 h 193"/>
                <a:gd name="T48" fmla="*/ 21 w 23"/>
                <a:gd name="T49" fmla="*/ 158 h 193"/>
                <a:gd name="T50" fmla="*/ 20 w 23"/>
                <a:gd name="T51" fmla="*/ 141 h 193"/>
                <a:gd name="T52" fmla="*/ 20 w 23"/>
                <a:gd name="T53" fmla="*/ 124 h 193"/>
                <a:gd name="T54" fmla="*/ 20 w 23"/>
                <a:gd name="T55" fmla="*/ 107 h 193"/>
                <a:gd name="T56" fmla="*/ 21 w 23"/>
                <a:gd name="T57" fmla="*/ 90 h 193"/>
                <a:gd name="T58" fmla="*/ 22 w 23"/>
                <a:gd name="T59" fmla="*/ 76 h 193"/>
                <a:gd name="T60" fmla="*/ 22 w 23"/>
                <a:gd name="T61" fmla="*/ 62 h 193"/>
                <a:gd name="T62" fmla="*/ 21 w 23"/>
                <a:gd name="T63" fmla="*/ 47 h 193"/>
                <a:gd name="T64" fmla="*/ 18 w 23"/>
                <a:gd name="T65" fmla="*/ 33 h 193"/>
                <a:gd name="T66" fmla="*/ 17 w 23"/>
                <a:gd name="T67" fmla="*/ 26 h 193"/>
                <a:gd name="T68" fmla="*/ 18 w 23"/>
                <a:gd name="T69" fmla="*/ 20 h 193"/>
                <a:gd name="T70" fmla="*/ 18 w 23"/>
                <a:gd name="T71" fmla="*/ 13 h 193"/>
                <a:gd name="T72" fmla="*/ 18 w 23"/>
                <a:gd name="T73" fmla="*/ 7 h 193"/>
                <a:gd name="T74" fmla="*/ 18 w 23"/>
                <a:gd name="T75" fmla="*/ 4 h 193"/>
                <a:gd name="T76" fmla="*/ 18 w 23"/>
                <a:gd name="T77" fmla="*/ 3 h 193"/>
                <a:gd name="T78" fmla="*/ 17 w 23"/>
                <a:gd name="T79" fmla="*/ 0 h 193"/>
                <a:gd name="T80" fmla="*/ 16 w 23"/>
                <a:gd name="T81" fmla="*/ 0 h 193"/>
                <a:gd name="T82" fmla="*/ 14 w 23"/>
                <a:gd name="T83" fmla="*/ 0 h 193"/>
                <a:gd name="T84" fmla="*/ 13 w 23"/>
                <a:gd name="T85" fmla="*/ 0 h 193"/>
                <a:gd name="T86" fmla="*/ 12 w 23"/>
                <a:gd name="T87" fmla="*/ 2 h 193"/>
                <a:gd name="T88" fmla="*/ 10 w 23"/>
                <a:gd name="T89" fmla="*/ 3 h 193"/>
                <a:gd name="T90" fmla="*/ 10 w 23"/>
                <a:gd name="T91" fmla="*/ 3 h 19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
                <a:gd name="T139" fmla="*/ 0 h 193"/>
                <a:gd name="T140" fmla="*/ 23 w 23"/>
                <a:gd name="T141" fmla="*/ 193 h 19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 h="193">
                  <a:moveTo>
                    <a:pt x="10" y="3"/>
                  </a:moveTo>
                  <a:lnTo>
                    <a:pt x="8" y="9"/>
                  </a:lnTo>
                  <a:lnTo>
                    <a:pt x="4" y="17"/>
                  </a:lnTo>
                  <a:lnTo>
                    <a:pt x="1" y="24"/>
                  </a:lnTo>
                  <a:lnTo>
                    <a:pt x="1" y="32"/>
                  </a:lnTo>
                  <a:lnTo>
                    <a:pt x="4" y="64"/>
                  </a:lnTo>
                  <a:lnTo>
                    <a:pt x="1" y="95"/>
                  </a:lnTo>
                  <a:lnTo>
                    <a:pt x="0" y="128"/>
                  </a:lnTo>
                  <a:lnTo>
                    <a:pt x="1" y="161"/>
                  </a:lnTo>
                  <a:lnTo>
                    <a:pt x="3" y="163"/>
                  </a:lnTo>
                  <a:lnTo>
                    <a:pt x="4" y="167"/>
                  </a:lnTo>
                  <a:lnTo>
                    <a:pt x="4" y="170"/>
                  </a:lnTo>
                  <a:lnTo>
                    <a:pt x="5" y="174"/>
                  </a:lnTo>
                  <a:lnTo>
                    <a:pt x="5" y="177"/>
                  </a:lnTo>
                  <a:lnTo>
                    <a:pt x="5" y="181"/>
                  </a:lnTo>
                  <a:lnTo>
                    <a:pt x="5" y="185"/>
                  </a:lnTo>
                  <a:lnTo>
                    <a:pt x="5" y="189"/>
                  </a:lnTo>
                  <a:lnTo>
                    <a:pt x="8" y="192"/>
                  </a:lnTo>
                  <a:lnTo>
                    <a:pt x="14" y="193"/>
                  </a:lnTo>
                  <a:lnTo>
                    <a:pt x="21" y="192"/>
                  </a:lnTo>
                  <a:lnTo>
                    <a:pt x="23" y="189"/>
                  </a:lnTo>
                  <a:lnTo>
                    <a:pt x="23" y="181"/>
                  </a:lnTo>
                  <a:lnTo>
                    <a:pt x="23" y="174"/>
                  </a:lnTo>
                  <a:lnTo>
                    <a:pt x="22" y="166"/>
                  </a:lnTo>
                  <a:lnTo>
                    <a:pt x="21" y="158"/>
                  </a:lnTo>
                  <a:lnTo>
                    <a:pt x="20" y="141"/>
                  </a:lnTo>
                  <a:lnTo>
                    <a:pt x="20" y="124"/>
                  </a:lnTo>
                  <a:lnTo>
                    <a:pt x="20" y="107"/>
                  </a:lnTo>
                  <a:lnTo>
                    <a:pt x="21" y="90"/>
                  </a:lnTo>
                  <a:lnTo>
                    <a:pt x="22" y="76"/>
                  </a:lnTo>
                  <a:lnTo>
                    <a:pt x="22" y="62"/>
                  </a:lnTo>
                  <a:lnTo>
                    <a:pt x="21" y="47"/>
                  </a:lnTo>
                  <a:lnTo>
                    <a:pt x="18" y="33"/>
                  </a:lnTo>
                  <a:lnTo>
                    <a:pt x="17" y="26"/>
                  </a:lnTo>
                  <a:lnTo>
                    <a:pt x="18" y="20"/>
                  </a:lnTo>
                  <a:lnTo>
                    <a:pt x="18" y="13"/>
                  </a:lnTo>
                  <a:lnTo>
                    <a:pt x="18" y="7"/>
                  </a:lnTo>
                  <a:lnTo>
                    <a:pt x="18" y="4"/>
                  </a:lnTo>
                  <a:lnTo>
                    <a:pt x="18" y="3"/>
                  </a:lnTo>
                  <a:lnTo>
                    <a:pt x="17" y="0"/>
                  </a:lnTo>
                  <a:lnTo>
                    <a:pt x="16" y="0"/>
                  </a:lnTo>
                  <a:lnTo>
                    <a:pt x="14" y="0"/>
                  </a:lnTo>
                  <a:lnTo>
                    <a:pt x="13" y="0"/>
                  </a:lnTo>
                  <a:lnTo>
                    <a:pt x="12" y="2"/>
                  </a:lnTo>
                  <a:lnTo>
                    <a:pt x="10" y="3"/>
                  </a:lnTo>
                  <a:close/>
                </a:path>
              </a:pathLst>
            </a:custGeom>
            <a:solidFill>
              <a:srgbClr val="000000"/>
            </a:solidFill>
            <a:ln w="9525">
              <a:noFill/>
              <a:round/>
              <a:headEnd/>
              <a:tailEnd/>
            </a:ln>
          </p:spPr>
          <p:txBody>
            <a:bodyPr/>
            <a:lstStyle/>
            <a:p>
              <a:endParaRPr lang="he-IL"/>
            </a:p>
          </p:txBody>
        </p:sp>
        <p:sp>
          <p:nvSpPr>
            <p:cNvPr id="109" name="Freeform 116"/>
            <p:cNvSpPr>
              <a:spLocks/>
            </p:cNvSpPr>
            <p:nvPr/>
          </p:nvSpPr>
          <p:spPr bwMode="auto">
            <a:xfrm>
              <a:off x="1799" y="3456"/>
              <a:ext cx="61" cy="406"/>
            </a:xfrm>
            <a:custGeom>
              <a:avLst/>
              <a:gdLst>
                <a:gd name="T0" fmla="*/ 79 w 121"/>
                <a:gd name="T1" fmla="*/ 7 h 813"/>
                <a:gd name="T2" fmla="*/ 69 w 121"/>
                <a:gd name="T3" fmla="*/ 0 h 813"/>
                <a:gd name="T4" fmla="*/ 43 w 121"/>
                <a:gd name="T5" fmla="*/ 41 h 813"/>
                <a:gd name="T6" fmla="*/ 53 w 121"/>
                <a:gd name="T7" fmla="*/ 95 h 813"/>
                <a:gd name="T8" fmla="*/ 57 w 121"/>
                <a:gd name="T9" fmla="*/ 188 h 813"/>
                <a:gd name="T10" fmla="*/ 58 w 121"/>
                <a:gd name="T11" fmla="*/ 288 h 813"/>
                <a:gd name="T12" fmla="*/ 58 w 121"/>
                <a:gd name="T13" fmla="*/ 366 h 813"/>
                <a:gd name="T14" fmla="*/ 57 w 121"/>
                <a:gd name="T15" fmla="*/ 398 h 813"/>
                <a:gd name="T16" fmla="*/ 52 w 121"/>
                <a:gd name="T17" fmla="*/ 433 h 813"/>
                <a:gd name="T18" fmla="*/ 47 w 121"/>
                <a:gd name="T19" fmla="*/ 469 h 813"/>
                <a:gd name="T20" fmla="*/ 39 w 121"/>
                <a:gd name="T21" fmla="*/ 506 h 813"/>
                <a:gd name="T22" fmla="*/ 32 w 121"/>
                <a:gd name="T23" fmla="*/ 541 h 813"/>
                <a:gd name="T24" fmla="*/ 27 w 121"/>
                <a:gd name="T25" fmla="*/ 573 h 813"/>
                <a:gd name="T26" fmla="*/ 23 w 121"/>
                <a:gd name="T27" fmla="*/ 601 h 813"/>
                <a:gd name="T28" fmla="*/ 23 w 121"/>
                <a:gd name="T29" fmla="*/ 623 h 813"/>
                <a:gd name="T30" fmla="*/ 22 w 121"/>
                <a:gd name="T31" fmla="*/ 673 h 813"/>
                <a:gd name="T32" fmla="*/ 14 w 121"/>
                <a:gd name="T33" fmla="*/ 736 h 813"/>
                <a:gd name="T34" fmla="*/ 4 w 121"/>
                <a:gd name="T35" fmla="*/ 791 h 813"/>
                <a:gd name="T36" fmla="*/ 0 w 121"/>
                <a:gd name="T37" fmla="*/ 813 h 813"/>
                <a:gd name="T38" fmla="*/ 4 w 121"/>
                <a:gd name="T39" fmla="*/ 813 h 813"/>
                <a:gd name="T40" fmla="*/ 12 w 121"/>
                <a:gd name="T41" fmla="*/ 813 h 813"/>
                <a:gd name="T42" fmla="*/ 25 w 121"/>
                <a:gd name="T43" fmla="*/ 811 h 813"/>
                <a:gd name="T44" fmla="*/ 40 w 121"/>
                <a:gd name="T45" fmla="*/ 810 h 813"/>
                <a:gd name="T46" fmla="*/ 55 w 121"/>
                <a:gd name="T47" fmla="*/ 808 h 813"/>
                <a:gd name="T48" fmla="*/ 69 w 121"/>
                <a:gd name="T49" fmla="*/ 805 h 813"/>
                <a:gd name="T50" fmla="*/ 81 w 121"/>
                <a:gd name="T51" fmla="*/ 800 h 813"/>
                <a:gd name="T52" fmla="*/ 87 w 121"/>
                <a:gd name="T53" fmla="*/ 793 h 813"/>
                <a:gd name="T54" fmla="*/ 92 w 121"/>
                <a:gd name="T55" fmla="*/ 754 h 813"/>
                <a:gd name="T56" fmla="*/ 96 w 121"/>
                <a:gd name="T57" fmla="*/ 687 h 813"/>
                <a:gd name="T58" fmla="*/ 98 w 121"/>
                <a:gd name="T59" fmla="*/ 623 h 813"/>
                <a:gd name="T60" fmla="*/ 98 w 121"/>
                <a:gd name="T61" fmla="*/ 594 h 813"/>
                <a:gd name="T62" fmla="*/ 121 w 121"/>
                <a:gd name="T63" fmla="*/ 284 h 813"/>
                <a:gd name="T64" fmla="*/ 98 w 121"/>
                <a:gd name="T65" fmla="*/ 33 h 813"/>
                <a:gd name="T66" fmla="*/ 79 w 121"/>
                <a:gd name="T67" fmla="*/ 7 h 8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1"/>
                <a:gd name="T103" fmla="*/ 0 h 813"/>
                <a:gd name="T104" fmla="*/ 121 w 121"/>
                <a:gd name="T105" fmla="*/ 813 h 8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1" h="813">
                  <a:moveTo>
                    <a:pt x="79" y="7"/>
                  </a:moveTo>
                  <a:lnTo>
                    <a:pt x="69" y="0"/>
                  </a:lnTo>
                  <a:lnTo>
                    <a:pt x="43" y="41"/>
                  </a:lnTo>
                  <a:lnTo>
                    <a:pt x="53" y="95"/>
                  </a:lnTo>
                  <a:lnTo>
                    <a:pt x="57" y="188"/>
                  </a:lnTo>
                  <a:lnTo>
                    <a:pt x="58" y="288"/>
                  </a:lnTo>
                  <a:lnTo>
                    <a:pt x="58" y="366"/>
                  </a:lnTo>
                  <a:lnTo>
                    <a:pt x="57" y="398"/>
                  </a:lnTo>
                  <a:lnTo>
                    <a:pt x="52" y="433"/>
                  </a:lnTo>
                  <a:lnTo>
                    <a:pt x="47" y="469"/>
                  </a:lnTo>
                  <a:lnTo>
                    <a:pt x="39" y="506"/>
                  </a:lnTo>
                  <a:lnTo>
                    <a:pt x="32" y="541"/>
                  </a:lnTo>
                  <a:lnTo>
                    <a:pt x="27" y="573"/>
                  </a:lnTo>
                  <a:lnTo>
                    <a:pt x="23" y="601"/>
                  </a:lnTo>
                  <a:lnTo>
                    <a:pt x="23" y="623"/>
                  </a:lnTo>
                  <a:lnTo>
                    <a:pt x="22" y="673"/>
                  </a:lnTo>
                  <a:lnTo>
                    <a:pt x="14" y="736"/>
                  </a:lnTo>
                  <a:lnTo>
                    <a:pt x="4" y="791"/>
                  </a:lnTo>
                  <a:lnTo>
                    <a:pt x="0" y="813"/>
                  </a:lnTo>
                  <a:lnTo>
                    <a:pt x="4" y="813"/>
                  </a:lnTo>
                  <a:lnTo>
                    <a:pt x="12" y="813"/>
                  </a:lnTo>
                  <a:lnTo>
                    <a:pt x="25" y="811"/>
                  </a:lnTo>
                  <a:lnTo>
                    <a:pt x="40" y="810"/>
                  </a:lnTo>
                  <a:lnTo>
                    <a:pt x="55" y="808"/>
                  </a:lnTo>
                  <a:lnTo>
                    <a:pt x="69" y="805"/>
                  </a:lnTo>
                  <a:lnTo>
                    <a:pt x="81" y="800"/>
                  </a:lnTo>
                  <a:lnTo>
                    <a:pt x="87" y="793"/>
                  </a:lnTo>
                  <a:lnTo>
                    <a:pt x="92" y="754"/>
                  </a:lnTo>
                  <a:lnTo>
                    <a:pt x="96" y="687"/>
                  </a:lnTo>
                  <a:lnTo>
                    <a:pt x="98" y="623"/>
                  </a:lnTo>
                  <a:lnTo>
                    <a:pt x="98" y="594"/>
                  </a:lnTo>
                  <a:lnTo>
                    <a:pt x="121" y="284"/>
                  </a:lnTo>
                  <a:lnTo>
                    <a:pt x="98" y="33"/>
                  </a:lnTo>
                  <a:lnTo>
                    <a:pt x="79" y="7"/>
                  </a:lnTo>
                  <a:close/>
                </a:path>
              </a:pathLst>
            </a:custGeom>
            <a:solidFill>
              <a:srgbClr val="BA9342"/>
            </a:solidFill>
            <a:ln w="9525">
              <a:noFill/>
              <a:round/>
              <a:headEnd/>
              <a:tailEnd/>
            </a:ln>
          </p:spPr>
          <p:txBody>
            <a:bodyPr/>
            <a:lstStyle/>
            <a:p>
              <a:endParaRPr lang="he-IL"/>
            </a:p>
          </p:txBody>
        </p:sp>
        <p:sp>
          <p:nvSpPr>
            <p:cNvPr id="110" name="Freeform 117"/>
            <p:cNvSpPr>
              <a:spLocks/>
            </p:cNvSpPr>
            <p:nvPr/>
          </p:nvSpPr>
          <p:spPr bwMode="auto">
            <a:xfrm>
              <a:off x="1840" y="3471"/>
              <a:ext cx="25" cy="397"/>
            </a:xfrm>
            <a:custGeom>
              <a:avLst/>
              <a:gdLst>
                <a:gd name="T0" fmla="*/ 10 w 48"/>
                <a:gd name="T1" fmla="*/ 789 h 795"/>
                <a:gd name="T2" fmla="*/ 14 w 48"/>
                <a:gd name="T3" fmla="*/ 753 h 795"/>
                <a:gd name="T4" fmla="*/ 16 w 48"/>
                <a:gd name="T5" fmla="*/ 715 h 795"/>
                <a:gd name="T6" fmla="*/ 17 w 48"/>
                <a:gd name="T7" fmla="*/ 679 h 795"/>
                <a:gd name="T8" fmla="*/ 19 w 48"/>
                <a:gd name="T9" fmla="*/ 642 h 795"/>
                <a:gd name="T10" fmla="*/ 26 w 48"/>
                <a:gd name="T11" fmla="*/ 580 h 795"/>
                <a:gd name="T12" fmla="*/ 32 w 48"/>
                <a:gd name="T13" fmla="*/ 519 h 795"/>
                <a:gd name="T14" fmla="*/ 40 w 48"/>
                <a:gd name="T15" fmla="*/ 457 h 795"/>
                <a:gd name="T16" fmla="*/ 46 w 48"/>
                <a:gd name="T17" fmla="*/ 395 h 795"/>
                <a:gd name="T18" fmla="*/ 48 w 48"/>
                <a:gd name="T19" fmla="*/ 297 h 795"/>
                <a:gd name="T20" fmla="*/ 46 w 48"/>
                <a:gd name="T21" fmla="*/ 200 h 795"/>
                <a:gd name="T22" fmla="*/ 36 w 48"/>
                <a:gd name="T23" fmla="*/ 103 h 795"/>
                <a:gd name="T24" fmla="*/ 23 w 48"/>
                <a:gd name="T25" fmla="*/ 7 h 795"/>
                <a:gd name="T26" fmla="*/ 22 w 48"/>
                <a:gd name="T27" fmla="*/ 4 h 795"/>
                <a:gd name="T28" fmla="*/ 21 w 48"/>
                <a:gd name="T29" fmla="*/ 2 h 795"/>
                <a:gd name="T30" fmla="*/ 18 w 48"/>
                <a:gd name="T31" fmla="*/ 0 h 795"/>
                <a:gd name="T32" fmla="*/ 16 w 48"/>
                <a:gd name="T33" fmla="*/ 0 h 795"/>
                <a:gd name="T34" fmla="*/ 13 w 48"/>
                <a:gd name="T35" fmla="*/ 0 h 795"/>
                <a:gd name="T36" fmla="*/ 10 w 48"/>
                <a:gd name="T37" fmla="*/ 2 h 795"/>
                <a:gd name="T38" fmla="*/ 9 w 48"/>
                <a:gd name="T39" fmla="*/ 4 h 795"/>
                <a:gd name="T40" fmla="*/ 9 w 48"/>
                <a:gd name="T41" fmla="*/ 7 h 795"/>
                <a:gd name="T42" fmla="*/ 22 w 48"/>
                <a:gd name="T43" fmla="*/ 103 h 795"/>
                <a:gd name="T44" fmla="*/ 31 w 48"/>
                <a:gd name="T45" fmla="*/ 200 h 795"/>
                <a:gd name="T46" fmla="*/ 34 w 48"/>
                <a:gd name="T47" fmla="*/ 296 h 795"/>
                <a:gd name="T48" fmla="*/ 29 w 48"/>
                <a:gd name="T49" fmla="*/ 394 h 795"/>
                <a:gd name="T50" fmla="*/ 19 w 48"/>
                <a:gd name="T51" fmla="*/ 492 h 795"/>
                <a:gd name="T52" fmla="*/ 10 w 48"/>
                <a:gd name="T53" fmla="*/ 591 h 795"/>
                <a:gd name="T54" fmla="*/ 3 w 48"/>
                <a:gd name="T55" fmla="*/ 689 h 795"/>
                <a:gd name="T56" fmla="*/ 0 w 48"/>
                <a:gd name="T57" fmla="*/ 789 h 795"/>
                <a:gd name="T58" fmla="*/ 0 w 48"/>
                <a:gd name="T59" fmla="*/ 791 h 795"/>
                <a:gd name="T60" fmla="*/ 1 w 48"/>
                <a:gd name="T61" fmla="*/ 793 h 795"/>
                <a:gd name="T62" fmla="*/ 4 w 48"/>
                <a:gd name="T63" fmla="*/ 795 h 795"/>
                <a:gd name="T64" fmla="*/ 5 w 48"/>
                <a:gd name="T65" fmla="*/ 795 h 795"/>
                <a:gd name="T66" fmla="*/ 6 w 48"/>
                <a:gd name="T67" fmla="*/ 795 h 795"/>
                <a:gd name="T68" fmla="*/ 9 w 48"/>
                <a:gd name="T69" fmla="*/ 793 h 795"/>
                <a:gd name="T70" fmla="*/ 10 w 48"/>
                <a:gd name="T71" fmla="*/ 791 h 795"/>
                <a:gd name="T72" fmla="*/ 10 w 48"/>
                <a:gd name="T73" fmla="*/ 789 h 795"/>
                <a:gd name="T74" fmla="*/ 10 w 48"/>
                <a:gd name="T75" fmla="*/ 789 h 7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
                <a:gd name="T115" fmla="*/ 0 h 795"/>
                <a:gd name="T116" fmla="*/ 48 w 48"/>
                <a:gd name="T117" fmla="*/ 795 h 7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 h="795">
                  <a:moveTo>
                    <a:pt x="10" y="789"/>
                  </a:moveTo>
                  <a:lnTo>
                    <a:pt x="14" y="753"/>
                  </a:lnTo>
                  <a:lnTo>
                    <a:pt x="16" y="715"/>
                  </a:lnTo>
                  <a:lnTo>
                    <a:pt x="17" y="679"/>
                  </a:lnTo>
                  <a:lnTo>
                    <a:pt x="19" y="642"/>
                  </a:lnTo>
                  <a:lnTo>
                    <a:pt x="26" y="580"/>
                  </a:lnTo>
                  <a:lnTo>
                    <a:pt x="32" y="519"/>
                  </a:lnTo>
                  <a:lnTo>
                    <a:pt x="40" y="457"/>
                  </a:lnTo>
                  <a:lnTo>
                    <a:pt x="46" y="395"/>
                  </a:lnTo>
                  <a:lnTo>
                    <a:pt x="48" y="297"/>
                  </a:lnTo>
                  <a:lnTo>
                    <a:pt x="46" y="200"/>
                  </a:lnTo>
                  <a:lnTo>
                    <a:pt x="36" y="103"/>
                  </a:lnTo>
                  <a:lnTo>
                    <a:pt x="23" y="7"/>
                  </a:lnTo>
                  <a:lnTo>
                    <a:pt x="22" y="4"/>
                  </a:lnTo>
                  <a:lnTo>
                    <a:pt x="21" y="2"/>
                  </a:lnTo>
                  <a:lnTo>
                    <a:pt x="18" y="0"/>
                  </a:lnTo>
                  <a:lnTo>
                    <a:pt x="16" y="0"/>
                  </a:lnTo>
                  <a:lnTo>
                    <a:pt x="13" y="0"/>
                  </a:lnTo>
                  <a:lnTo>
                    <a:pt x="10" y="2"/>
                  </a:lnTo>
                  <a:lnTo>
                    <a:pt x="9" y="4"/>
                  </a:lnTo>
                  <a:lnTo>
                    <a:pt x="9" y="7"/>
                  </a:lnTo>
                  <a:lnTo>
                    <a:pt x="22" y="103"/>
                  </a:lnTo>
                  <a:lnTo>
                    <a:pt x="31" y="200"/>
                  </a:lnTo>
                  <a:lnTo>
                    <a:pt x="34" y="296"/>
                  </a:lnTo>
                  <a:lnTo>
                    <a:pt x="29" y="394"/>
                  </a:lnTo>
                  <a:lnTo>
                    <a:pt x="19" y="492"/>
                  </a:lnTo>
                  <a:lnTo>
                    <a:pt x="10" y="591"/>
                  </a:lnTo>
                  <a:lnTo>
                    <a:pt x="3" y="689"/>
                  </a:lnTo>
                  <a:lnTo>
                    <a:pt x="0" y="789"/>
                  </a:lnTo>
                  <a:lnTo>
                    <a:pt x="0" y="791"/>
                  </a:lnTo>
                  <a:lnTo>
                    <a:pt x="1" y="793"/>
                  </a:lnTo>
                  <a:lnTo>
                    <a:pt x="4" y="795"/>
                  </a:lnTo>
                  <a:lnTo>
                    <a:pt x="5" y="795"/>
                  </a:lnTo>
                  <a:lnTo>
                    <a:pt x="6" y="795"/>
                  </a:lnTo>
                  <a:lnTo>
                    <a:pt x="9" y="793"/>
                  </a:lnTo>
                  <a:lnTo>
                    <a:pt x="10" y="791"/>
                  </a:lnTo>
                  <a:lnTo>
                    <a:pt x="10" y="789"/>
                  </a:lnTo>
                  <a:close/>
                </a:path>
              </a:pathLst>
            </a:custGeom>
            <a:solidFill>
              <a:srgbClr val="000000"/>
            </a:solidFill>
            <a:ln w="9525">
              <a:noFill/>
              <a:round/>
              <a:headEnd/>
              <a:tailEnd/>
            </a:ln>
          </p:spPr>
          <p:txBody>
            <a:bodyPr/>
            <a:lstStyle/>
            <a:p>
              <a:endParaRPr lang="he-IL"/>
            </a:p>
          </p:txBody>
        </p:sp>
        <p:sp>
          <p:nvSpPr>
            <p:cNvPr id="111" name="Freeform 118"/>
            <p:cNvSpPr>
              <a:spLocks/>
            </p:cNvSpPr>
            <p:nvPr/>
          </p:nvSpPr>
          <p:spPr bwMode="auto">
            <a:xfrm>
              <a:off x="1750" y="3443"/>
              <a:ext cx="85" cy="52"/>
            </a:xfrm>
            <a:custGeom>
              <a:avLst/>
              <a:gdLst>
                <a:gd name="T0" fmla="*/ 117 w 170"/>
                <a:gd name="T1" fmla="*/ 3 h 106"/>
                <a:gd name="T2" fmla="*/ 92 w 170"/>
                <a:gd name="T3" fmla="*/ 0 h 106"/>
                <a:gd name="T4" fmla="*/ 66 w 170"/>
                <a:gd name="T5" fmla="*/ 3 h 106"/>
                <a:gd name="T6" fmla="*/ 42 w 170"/>
                <a:gd name="T7" fmla="*/ 12 h 106"/>
                <a:gd name="T8" fmla="*/ 21 w 170"/>
                <a:gd name="T9" fmla="*/ 25 h 106"/>
                <a:gd name="T10" fmla="*/ 6 w 170"/>
                <a:gd name="T11" fmla="*/ 42 h 106"/>
                <a:gd name="T12" fmla="*/ 0 w 170"/>
                <a:gd name="T13" fmla="*/ 63 h 106"/>
                <a:gd name="T14" fmla="*/ 4 w 170"/>
                <a:gd name="T15" fmla="*/ 82 h 106"/>
                <a:gd name="T16" fmla="*/ 28 w 170"/>
                <a:gd name="T17" fmla="*/ 100 h 106"/>
                <a:gd name="T18" fmla="*/ 68 w 170"/>
                <a:gd name="T19" fmla="*/ 106 h 106"/>
                <a:gd name="T20" fmla="*/ 109 w 170"/>
                <a:gd name="T21" fmla="*/ 94 h 106"/>
                <a:gd name="T22" fmla="*/ 147 w 170"/>
                <a:gd name="T23" fmla="*/ 72 h 106"/>
                <a:gd name="T24" fmla="*/ 167 w 170"/>
                <a:gd name="T25" fmla="*/ 53 h 106"/>
                <a:gd name="T26" fmla="*/ 170 w 170"/>
                <a:gd name="T27" fmla="*/ 42 h 106"/>
                <a:gd name="T28" fmla="*/ 170 w 170"/>
                <a:gd name="T29" fmla="*/ 33 h 106"/>
                <a:gd name="T30" fmla="*/ 168 w 170"/>
                <a:gd name="T31" fmla="*/ 29 h 106"/>
                <a:gd name="T32" fmla="*/ 164 w 170"/>
                <a:gd name="T33" fmla="*/ 29 h 106"/>
                <a:gd name="T34" fmla="*/ 160 w 170"/>
                <a:gd name="T35" fmla="*/ 31 h 106"/>
                <a:gd name="T36" fmla="*/ 154 w 170"/>
                <a:gd name="T37" fmla="*/ 46 h 106"/>
                <a:gd name="T38" fmla="*/ 135 w 170"/>
                <a:gd name="T39" fmla="*/ 65 h 106"/>
                <a:gd name="T40" fmla="*/ 109 w 170"/>
                <a:gd name="T41" fmla="*/ 78 h 106"/>
                <a:gd name="T42" fmla="*/ 82 w 170"/>
                <a:gd name="T43" fmla="*/ 86 h 106"/>
                <a:gd name="T44" fmla="*/ 62 w 170"/>
                <a:gd name="T45" fmla="*/ 90 h 106"/>
                <a:gd name="T46" fmla="*/ 49 w 170"/>
                <a:gd name="T47" fmla="*/ 93 h 106"/>
                <a:gd name="T48" fmla="*/ 35 w 170"/>
                <a:gd name="T49" fmla="*/ 93 h 106"/>
                <a:gd name="T50" fmla="*/ 23 w 170"/>
                <a:gd name="T51" fmla="*/ 86 h 106"/>
                <a:gd name="T52" fmla="*/ 13 w 170"/>
                <a:gd name="T53" fmla="*/ 66 h 106"/>
                <a:gd name="T54" fmla="*/ 25 w 170"/>
                <a:gd name="T55" fmla="*/ 40 h 106"/>
                <a:gd name="T56" fmla="*/ 47 w 170"/>
                <a:gd name="T57" fmla="*/ 25 h 106"/>
                <a:gd name="T58" fmla="*/ 69 w 170"/>
                <a:gd name="T59" fmla="*/ 16 h 106"/>
                <a:gd name="T60" fmla="*/ 92 w 170"/>
                <a:gd name="T61" fmla="*/ 12 h 106"/>
                <a:gd name="T62" fmla="*/ 116 w 170"/>
                <a:gd name="T63" fmla="*/ 14 h 106"/>
                <a:gd name="T64" fmla="*/ 129 w 170"/>
                <a:gd name="T65" fmla="*/ 17 h 106"/>
                <a:gd name="T66" fmla="*/ 133 w 170"/>
                <a:gd name="T67" fmla="*/ 14 h 106"/>
                <a:gd name="T68" fmla="*/ 134 w 170"/>
                <a:gd name="T69" fmla="*/ 11 h 106"/>
                <a:gd name="T70" fmla="*/ 131 w 170"/>
                <a:gd name="T71" fmla="*/ 8 h 106"/>
                <a:gd name="T72" fmla="*/ 130 w 170"/>
                <a:gd name="T73" fmla="*/ 7 h 1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0"/>
                <a:gd name="T112" fmla="*/ 0 h 106"/>
                <a:gd name="T113" fmla="*/ 170 w 170"/>
                <a:gd name="T114" fmla="*/ 106 h 1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0" h="106">
                  <a:moveTo>
                    <a:pt x="130" y="7"/>
                  </a:moveTo>
                  <a:lnTo>
                    <a:pt x="117" y="3"/>
                  </a:lnTo>
                  <a:lnTo>
                    <a:pt x="104" y="0"/>
                  </a:lnTo>
                  <a:lnTo>
                    <a:pt x="92" y="0"/>
                  </a:lnTo>
                  <a:lnTo>
                    <a:pt x="79" y="0"/>
                  </a:lnTo>
                  <a:lnTo>
                    <a:pt x="66" y="3"/>
                  </a:lnTo>
                  <a:lnTo>
                    <a:pt x="55" y="7"/>
                  </a:lnTo>
                  <a:lnTo>
                    <a:pt x="42" y="12"/>
                  </a:lnTo>
                  <a:lnTo>
                    <a:pt x="30" y="18"/>
                  </a:lnTo>
                  <a:lnTo>
                    <a:pt x="21" y="25"/>
                  </a:lnTo>
                  <a:lnTo>
                    <a:pt x="13" y="33"/>
                  </a:lnTo>
                  <a:lnTo>
                    <a:pt x="6" y="42"/>
                  </a:lnTo>
                  <a:lnTo>
                    <a:pt x="1" y="52"/>
                  </a:lnTo>
                  <a:lnTo>
                    <a:pt x="0" y="63"/>
                  </a:lnTo>
                  <a:lnTo>
                    <a:pt x="0" y="73"/>
                  </a:lnTo>
                  <a:lnTo>
                    <a:pt x="4" y="82"/>
                  </a:lnTo>
                  <a:lnTo>
                    <a:pt x="12" y="90"/>
                  </a:lnTo>
                  <a:lnTo>
                    <a:pt x="28" y="100"/>
                  </a:lnTo>
                  <a:lnTo>
                    <a:pt x="48" y="106"/>
                  </a:lnTo>
                  <a:lnTo>
                    <a:pt x="68" y="106"/>
                  </a:lnTo>
                  <a:lnTo>
                    <a:pt x="88" y="102"/>
                  </a:lnTo>
                  <a:lnTo>
                    <a:pt x="109" y="94"/>
                  </a:lnTo>
                  <a:lnTo>
                    <a:pt x="129" y="83"/>
                  </a:lnTo>
                  <a:lnTo>
                    <a:pt x="147" y="72"/>
                  </a:lnTo>
                  <a:lnTo>
                    <a:pt x="163" y="59"/>
                  </a:lnTo>
                  <a:lnTo>
                    <a:pt x="167" y="53"/>
                  </a:lnTo>
                  <a:lnTo>
                    <a:pt x="169" y="48"/>
                  </a:lnTo>
                  <a:lnTo>
                    <a:pt x="170" y="42"/>
                  </a:lnTo>
                  <a:lnTo>
                    <a:pt x="170" y="35"/>
                  </a:lnTo>
                  <a:lnTo>
                    <a:pt x="170" y="33"/>
                  </a:lnTo>
                  <a:lnTo>
                    <a:pt x="170" y="31"/>
                  </a:lnTo>
                  <a:lnTo>
                    <a:pt x="168" y="29"/>
                  </a:lnTo>
                  <a:lnTo>
                    <a:pt x="167" y="29"/>
                  </a:lnTo>
                  <a:lnTo>
                    <a:pt x="164" y="29"/>
                  </a:lnTo>
                  <a:lnTo>
                    <a:pt x="161" y="29"/>
                  </a:lnTo>
                  <a:lnTo>
                    <a:pt x="160" y="31"/>
                  </a:lnTo>
                  <a:lnTo>
                    <a:pt x="159" y="33"/>
                  </a:lnTo>
                  <a:lnTo>
                    <a:pt x="154" y="46"/>
                  </a:lnTo>
                  <a:lnTo>
                    <a:pt x="146" y="57"/>
                  </a:lnTo>
                  <a:lnTo>
                    <a:pt x="135" y="65"/>
                  </a:lnTo>
                  <a:lnTo>
                    <a:pt x="124" y="72"/>
                  </a:lnTo>
                  <a:lnTo>
                    <a:pt x="109" y="78"/>
                  </a:lnTo>
                  <a:lnTo>
                    <a:pt x="96" y="82"/>
                  </a:lnTo>
                  <a:lnTo>
                    <a:pt x="82" y="86"/>
                  </a:lnTo>
                  <a:lnTo>
                    <a:pt x="69" y="89"/>
                  </a:lnTo>
                  <a:lnTo>
                    <a:pt x="62" y="90"/>
                  </a:lnTo>
                  <a:lnTo>
                    <a:pt x="56" y="91"/>
                  </a:lnTo>
                  <a:lnTo>
                    <a:pt x="49" y="93"/>
                  </a:lnTo>
                  <a:lnTo>
                    <a:pt x="42" y="93"/>
                  </a:lnTo>
                  <a:lnTo>
                    <a:pt x="35" y="93"/>
                  </a:lnTo>
                  <a:lnTo>
                    <a:pt x="28" y="90"/>
                  </a:lnTo>
                  <a:lnTo>
                    <a:pt x="23" y="86"/>
                  </a:lnTo>
                  <a:lnTo>
                    <a:pt x="18" y="81"/>
                  </a:lnTo>
                  <a:lnTo>
                    <a:pt x="13" y="66"/>
                  </a:lnTo>
                  <a:lnTo>
                    <a:pt x="15" y="53"/>
                  </a:lnTo>
                  <a:lnTo>
                    <a:pt x="25" y="40"/>
                  </a:lnTo>
                  <a:lnTo>
                    <a:pt x="36" y="31"/>
                  </a:lnTo>
                  <a:lnTo>
                    <a:pt x="47" y="25"/>
                  </a:lnTo>
                  <a:lnTo>
                    <a:pt x="57" y="20"/>
                  </a:lnTo>
                  <a:lnTo>
                    <a:pt x="69" y="16"/>
                  </a:lnTo>
                  <a:lnTo>
                    <a:pt x="81" y="13"/>
                  </a:lnTo>
                  <a:lnTo>
                    <a:pt x="92" y="12"/>
                  </a:lnTo>
                  <a:lnTo>
                    <a:pt x="104" y="12"/>
                  </a:lnTo>
                  <a:lnTo>
                    <a:pt x="116" y="14"/>
                  </a:lnTo>
                  <a:lnTo>
                    <a:pt x="128" y="17"/>
                  </a:lnTo>
                  <a:lnTo>
                    <a:pt x="129" y="17"/>
                  </a:lnTo>
                  <a:lnTo>
                    <a:pt x="131" y="16"/>
                  </a:lnTo>
                  <a:lnTo>
                    <a:pt x="133" y="14"/>
                  </a:lnTo>
                  <a:lnTo>
                    <a:pt x="134" y="12"/>
                  </a:lnTo>
                  <a:lnTo>
                    <a:pt x="134" y="11"/>
                  </a:lnTo>
                  <a:lnTo>
                    <a:pt x="133" y="9"/>
                  </a:lnTo>
                  <a:lnTo>
                    <a:pt x="131" y="8"/>
                  </a:lnTo>
                  <a:lnTo>
                    <a:pt x="130" y="7"/>
                  </a:lnTo>
                  <a:close/>
                </a:path>
              </a:pathLst>
            </a:custGeom>
            <a:solidFill>
              <a:srgbClr val="000000"/>
            </a:solidFill>
            <a:ln w="9525">
              <a:noFill/>
              <a:round/>
              <a:headEnd/>
              <a:tailEnd/>
            </a:ln>
          </p:spPr>
          <p:txBody>
            <a:bodyPr/>
            <a:lstStyle/>
            <a:p>
              <a:endParaRPr lang="he-IL"/>
            </a:p>
          </p:txBody>
        </p:sp>
        <p:sp>
          <p:nvSpPr>
            <p:cNvPr id="112" name="Freeform 119"/>
            <p:cNvSpPr>
              <a:spLocks/>
            </p:cNvSpPr>
            <p:nvPr/>
          </p:nvSpPr>
          <p:spPr bwMode="auto">
            <a:xfrm>
              <a:off x="1764" y="3850"/>
              <a:ext cx="65" cy="20"/>
            </a:xfrm>
            <a:custGeom>
              <a:avLst/>
              <a:gdLst>
                <a:gd name="T0" fmla="*/ 1 w 130"/>
                <a:gd name="T1" fmla="*/ 9 h 39"/>
                <a:gd name="T2" fmla="*/ 15 w 130"/>
                <a:gd name="T3" fmla="*/ 22 h 39"/>
                <a:gd name="T4" fmla="*/ 29 w 130"/>
                <a:gd name="T5" fmla="*/ 31 h 39"/>
                <a:gd name="T6" fmla="*/ 44 w 130"/>
                <a:gd name="T7" fmla="*/ 38 h 39"/>
                <a:gd name="T8" fmla="*/ 61 w 130"/>
                <a:gd name="T9" fmla="*/ 39 h 39"/>
                <a:gd name="T10" fmla="*/ 78 w 130"/>
                <a:gd name="T11" fmla="*/ 39 h 39"/>
                <a:gd name="T12" fmla="*/ 97 w 130"/>
                <a:gd name="T13" fmla="*/ 35 h 39"/>
                <a:gd name="T14" fmla="*/ 112 w 130"/>
                <a:gd name="T15" fmla="*/ 29 h 39"/>
                <a:gd name="T16" fmla="*/ 128 w 130"/>
                <a:gd name="T17" fmla="*/ 20 h 39"/>
                <a:gd name="T18" fmla="*/ 129 w 130"/>
                <a:gd name="T19" fmla="*/ 18 h 39"/>
                <a:gd name="T20" fmla="*/ 130 w 130"/>
                <a:gd name="T21" fmla="*/ 16 h 39"/>
                <a:gd name="T22" fmla="*/ 130 w 130"/>
                <a:gd name="T23" fmla="*/ 13 h 39"/>
                <a:gd name="T24" fmla="*/ 130 w 130"/>
                <a:gd name="T25" fmla="*/ 10 h 39"/>
                <a:gd name="T26" fmla="*/ 128 w 130"/>
                <a:gd name="T27" fmla="*/ 8 h 39"/>
                <a:gd name="T28" fmla="*/ 125 w 130"/>
                <a:gd name="T29" fmla="*/ 7 h 39"/>
                <a:gd name="T30" fmla="*/ 123 w 130"/>
                <a:gd name="T31" fmla="*/ 7 h 39"/>
                <a:gd name="T32" fmla="*/ 120 w 130"/>
                <a:gd name="T33" fmla="*/ 8 h 39"/>
                <a:gd name="T34" fmla="*/ 107 w 130"/>
                <a:gd name="T35" fmla="*/ 14 h 39"/>
                <a:gd name="T36" fmla="*/ 93 w 130"/>
                <a:gd name="T37" fmla="*/ 20 h 39"/>
                <a:gd name="T38" fmla="*/ 78 w 130"/>
                <a:gd name="T39" fmla="*/ 23 h 39"/>
                <a:gd name="T40" fmla="*/ 63 w 130"/>
                <a:gd name="T41" fmla="*/ 25 h 39"/>
                <a:gd name="T42" fmla="*/ 48 w 130"/>
                <a:gd name="T43" fmla="*/ 23 h 39"/>
                <a:gd name="T44" fmla="*/ 34 w 130"/>
                <a:gd name="T45" fmla="*/ 20 h 39"/>
                <a:gd name="T46" fmla="*/ 21 w 130"/>
                <a:gd name="T47" fmla="*/ 13 h 39"/>
                <a:gd name="T48" fmla="*/ 9 w 130"/>
                <a:gd name="T49" fmla="*/ 3 h 39"/>
                <a:gd name="T50" fmla="*/ 8 w 130"/>
                <a:gd name="T51" fmla="*/ 1 h 39"/>
                <a:gd name="T52" fmla="*/ 5 w 130"/>
                <a:gd name="T53" fmla="*/ 0 h 39"/>
                <a:gd name="T54" fmla="*/ 4 w 130"/>
                <a:gd name="T55" fmla="*/ 1 h 39"/>
                <a:gd name="T56" fmla="*/ 1 w 130"/>
                <a:gd name="T57" fmla="*/ 3 h 39"/>
                <a:gd name="T58" fmla="*/ 0 w 130"/>
                <a:gd name="T59" fmla="*/ 4 h 39"/>
                <a:gd name="T60" fmla="*/ 0 w 130"/>
                <a:gd name="T61" fmla="*/ 5 h 39"/>
                <a:gd name="T62" fmla="*/ 0 w 130"/>
                <a:gd name="T63" fmla="*/ 8 h 39"/>
                <a:gd name="T64" fmla="*/ 1 w 130"/>
                <a:gd name="T65" fmla="*/ 9 h 39"/>
                <a:gd name="T66" fmla="*/ 1 w 130"/>
                <a:gd name="T67" fmla="*/ 9 h 3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0"/>
                <a:gd name="T103" fmla="*/ 0 h 39"/>
                <a:gd name="T104" fmla="*/ 130 w 130"/>
                <a:gd name="T105" fmla="*/ 39 h 3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0" h="39">
                  <a:moveTo>
                    <a:pt x="1" y="9"/>
                  </a:moveTo>
                  <a:lnTo>
                    <a:pt x="15" y="22"/>
                  </a:lnTo>
                  <a:lnTo>
                    <a:pt x="29" y="31"/>
                  </a:lnTo>
                  <a:lnTo>
                    <a:pt x="44" y="38"/>
                  </a:lnTo>
                  <a:lnTo>
                    <a:pt x="61" y="39"/>
                  </a:lnTo>
                  <a:lnTo>
                    <a:pt x="78" y="39"/>
                  </a:lnTo>
                  <a:lnTo>
                    <a:pt x="97" y="35"/>
                  </a:lnTo>
                  <a:lnTo>
                    <a:pt x="112" y="29"/>
                  </a:lnTo>
                  <a:lnTo>
                    <a:pt x="128" y="20"/>
                  </a:lnTo>
                  <a:lnTo>
                    <a:pt x="129" y="18"/>
                  </a:lnTo>
                  <a:lnTo>
                    <a:pt x="130" y="16"/>
                  </a:lnTo>
                  <a:lnTo>
                    <a:pt x="130" y="13"/>
                  </a:lnTo>
                  <a:lnTo>
                    <a:pt x="130" y="10"/>
                  </a:lnTo>
                  <a:lnTo>
                    <a:pt x="128" y="8"/>
                  </a:lnTo>
                  <a:lnTo>
                    <a:pt x="125" y="7"/>
                  </a:lnTo>
                  <a:lnTo>
                    <a:pt x="123" y="7"/>
                  </a:lnTo>
                  <a:lnTo>
                    <a:pt x="120" y="8"/>
                  </a:lnTo>
                  <a:lnTo>
                    <a:pt x="107" y="14"/>
                  </a:lnTo>
                  <a:lnTo>
                    <a:pt x="93" y="20"/>
                  </a:lnTo>
                  <a:lnTo>
                    <a:pt x="78" y="23"/>
                  </a:lnTo>
                  <a:lnTo>
                    <a:pt x="63" y="25"/>
                  </a:lnTo>
                  <a:lnTo>
                    <a:pt x="48" y="23"/>
                  </a:lnTo>
                  <a:lnTo>
                    <a:pt x="34" y="20"/>
                  </a:lnTo>
                  <a:lnTo>
                    <a:pt x="21" y="13"/>
                  </a:lnTo>
                  <a:lnTo>
                    <a:pt x="9" y="3"/>
                  </a:lnTo>
                  <a:lnTo>
                    <a:pt x="8" y="1"/>
                  </a:lnTo>
                  <a:lnTo>
                    <a:pt x="5" y="0"/>
                  </a:lnTo>
                  <a:lnTo>
                    <a:pt x="4" y="1"/>
                  </a:lnTo>
                  <a:lnTo>
                    <a:pt x="1" y="3"/>
                  </a:lnTo>
                  <a:lnTo>
                    <a:pt x="0" y="4"/>
                  </a:lnTo>
                  <a:lnTo>
                    <a:pt x="0" y="5"/>
                  </a:lnTo>
                  <a:lnTo>
                    <a:pt x="0" y="8"/>
                  </a:lnTo>
                  <a:lnTo>
                    <a:pt x="1" y="9"/>
                  </a:lnTo>
                  <a:close/>
                </a:path>
              </a:pathLst>
            </a:custGeom>
            <a:solidFill>
              <a:srgbClr val="000000"/>
            </a:solidFill>
            <a:ln w="9525">
              <a:noFill/>
              <a:round/>
              <a:headEnd/>
              <a:tailEnd/>
            </a:ln>
          </p:spPr>
          <p:txBody>
            <a:bodyPr/>
            <a:lstStyle/>
            <a:p>
              <a:endParaRPr lang="he-IL"/>
            </a:p>
          </p:txBody>
        </p:sp>
      </p:grpSp>
      <p:grpSp>
        <p:nvGrpSpPr>
          <p:cNvPr id="113" name="Group 5"/>
          <p:cNvGrpSpPr>
            <a:grpSpLocks/>
          </p:cNvGrpSpPr>
          <p:nvPr/>
        </p:nvGrpSpPr>
        <p:grpSpPr bwMode="auto">
          <a:xfrm>
            <a:off x="6948264" y="146433"/>
            <a:ext cx="1857356" cy="2214578"/>
            <a:chOff x="1800" y="6666"/>
            <a:chExt cx="2265" cy="3774"/>
          </a:xfrm>
        </p:grpSpPr>
        <p:pic>
          <p:nvPicPr>
            <p:cNvPr id="114" name="Picture 6" descr="..\..\..\WINDOWS\Application Data\Microsoft\Media Catalog\Downloaded Clips\cl0\NA00595_.wmf"/>
            <p:cNvPicPr>
              <a:picLocks noChangeAspect="1" noChangeArrowheads="1"/>
            </p:cNvPicPr>
            <p:nvPr/>
          </p:nvPicPr>
          <p:blipFill>
            <a:blip r:embed="rId2"/>
            <a:srcRect/>
            <a:stretch>
              <a:fillRect/>
            </a:stretch>
          </p:blipFill>
          <p:spPr bwMode="auto">
            <a:xfrm>
              <a:off x="1980" y="6666"/>
              <a:ext cx="2085" cy="3414"/>
            </a:xfrm>
            <a:prstGeom prst="rect">
              <a:avLst/>
            </a:prstGeom>
            <a:noFill/>
            <a:ln w="9525">
              <a:noFill/>
              <a:miter lim="800000"/>
              <a:headEnd/>
              <a:tailEnd/>
            </a:ln>
          </p:spPr>
        </p:pic>
        <p:pic>
          <p:nvPicPr>
            <p:cNvPr id="115" name="Picture 7" descr="..\..\..\WINDOWS\Application Data\Microsoft\Media Catalog\Downloaded Clips\cl0\SY00763_.wmf"/>
            <p:cNvPicPr>
              <a:picLocks noChangeAspect="1" noChangeArrowheads="1"/>
            </p:cNvPicPr>
            <p:nvPr/>
          </p:nvPicPr>
          <p:blipFill>
            <a:blip r:embed="rId3"/>
            <a:srcRect/>
            <a:stretch>
              <a:fillRect/>
            </a:stretch>
          </p:blipFill>
          <p:spPr bwMode="auto">
            <a:xfrm>
              <a:off x="1800" y="8100"/>
              <a:ext cx="1260" cy="2340"/>
            </a:xfrm>
            <a:prstGeom prst="rect">
              <a:avLst/>
            </a:prstGeom>
            <a:noFill/>
            <a:ln w="9525">
              <a:noFill/>
              <a:miter lim="800000"/>
              <a:headEnd/>
              <a:tailEnd/>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pPr algn="r"/>
            <a:r>
              <a:rPr lang="he-IL" b="1" dirty="0" smtClean="0">
                <a:cs typeface="+mn-cs"/>
              </a:rPr>
              <a:t>זיהום אוויר בל"ג בעומר</a:t>
            </a:r>
            <a:endParaRPr lang="he-IL" b="1" dirty="0">
              <a:cs typeface="+mn-cs"/>
            </a:endParaRPr>
          </a:p>
        </p:txBody>
      </p:sp>
      <p:sp>
        <p:nvSpPr>
          <p:cNvPr id="3" name="Content Placeholder 2"/>
          <p:cNvSpPr>
            <a:spLocks noGrp="1"/>
          </p:cNvSpPr>
          <p:nvPr>
            <p:ph idx="1"/>
          </p:nvPr>
        </p:nvSpPr>
        <p:spPr/>
        <p:txBody>
          <a:bodyPr>
            <a:normAutofit fontScale="62500" lnSpcReduction="20000"/>
          </a:bodyPr>
          <a:lstStyle/>
          <a:p>
            <a:pPr>
              <a:buNone/>
            </a:pPr>
            <a:r>
              <a:rPr lang="he-IL" sz="4800" dirty="0" smtClean="0">
                <a:solidFill>
                  <a:srgbClr val="CC3300"/>
                </a:solidFill>
              </a:rPr>
              <a:t/>
            </a:r>
            <a:br>
              <a:rPr lang="he-IL" sz="4800" dirty="0" smtClean="0">
                <a:solidFill>
                  <a:srgbClr val="CC3300"/>
                </a:solidFill>
              </a:rPr>
            </a:br>
            <a:endParaRPr lang="he-IL" dirty="0" smtClean="0"/>
          </a:p>
          <a:p>
            <a:pPr>
              <a:buFont typeface="Wingdings" pitchFamily="2" charset="2"/>
              <a:buChar char="q"/>
            </a:pPr>
            <a:r>
              <a:rPr lang="he-IL" dirty="0" smtClean="0"/>
              <a:t>ממדידות בתחנות הניטור לאיכות האוויר של המשרד לאיכות הסביבה עולה כי </a:t>
            </a:r>
          </a:p>
          <a:p>
            <a:pPr>
              <a:buFont typeface="Wingdings" pitchFamily="2" charset="2"/>
              <a:buChar char="q"/>
            </a:pPr>
            <a:r>
              <a:rPr lang="he-IL" dirty="0" smtClean="0"/>
              <a:t>משעות הערב המאוחרות חלה עלייה ניכרת בריכוז החלקיקים הנשימים עקב</a:t>
            </a:r>
          </a:p>
          <a:p>
            <a:pPr>
              <a:buFont typeface="Wingdings" pitchFamily="2" charset="2"/>
              <a:buChar char="q"/>
            </a:pPr>
            <a:r>
              <a:rPr lang="he-IL" dirty="0" smtClean="0"/>
              <a:t>הדלקת מדורות ל"ג בעומר. </a:t>
            </a:r>
          </a:p>
          <a:p>
            <a:pPr>
              <a:buFont typeface="Wingdings" pitchFamily="2" charset="2"/>
              <a:buChar char="q"/>
            </a:pPr>
            <a:r>
              <a:rPr lang="he-IL" dirty="0" smtClean="0"/>
              <a:t>שריפת מדורות מעלה פיח, עשן וחלקיקים המתפזרים באטמוספרה ונשארים בה למשך מספר שעות.</a:t>
            </a:r>
          </a:p>
          <a:p>
            <a:pPr>
              <a:buNone/>
            </a:pPr>
            <a:r>
              <a:rPr lang="he-IL" dirty="0" smtClean="0"/>
              <a:t/>
            </a:r>
            <a:br>
              <a:rPr lang="he-IL" dirty="0" smtClean="0"/>
            </a:br>
            <a:r>
              <a:rPr lang="he-IL" dirty="0" smtClean="0"/>
              <a:t>ריכוזים גבוהים של חלקיקים נשימים עלולים לגרום לבעיות בריאותיות כדוגמת </a:t>
            </a:r>
          </a:p>
          <a:p>
            <a:pPr>
              <a:buFont typeface="Wingdings" pitchFamily="2" charset="2"/>
              <a:buChar char="q"/>
            </a:pPr>
            <a:r>
              <a:rPr lang="he-IL" dirty="0" smtClean="0"/>
              <a:t>בעיות בדרכי הנשימה. </a:t>
            </a:r>
          </a:p>
          <a:p>
            <a:pPr>
              <a:buFont typeface="Wingdings" pitchFamily="2" charset="2"/>
              <a:buChar char="q"/>
            </a:pPr>
            <a:r>
              <a:rPr lang="he-IL" dirty="0" smtClean="0"/>
              <a:t>במידה ולמדורה הוכנסו, בנוסף לעצים, גם חומרים כגון </a:t>
            </a:r>
          </a:p>
          <a:p>
            <a:pPr>
              <a:buFont typeface="Wingdings" pitchFamily="2" charset="2"/>
              <a:buChar char="q"/>
            </a:pPr>
            <a:r>
              <a:rPr lang="he-IL" dirty="0" smtClean="0"/>
              <a:t>שקיות ניילון, פלסטיק עצים צבועים ודומה - עלולים להיפלט לאוויר חומרים </a:t>
            </a:r>
          </a:p>
          <a:p>
            <a:pPr>
              <a:buFont typeface="Wingdings" pitchFamily="2" charset="2"/>
              <a:buChar char="q"/>
            </a:pPr>
            <a:r>
              <a:rPr lang="he-IL" dirty="0" smtClean="0"/>
              <a:t>רעילים ומסוכנים אשר השלכותיהם על הבריאות מהותיים יותר.</a:t>
            </a:r>
            <a:endParaRPr lang="he-IL" dirty="0"/>
          </a:p>
        </p:txBody>
      </p:sp>
      <p:pic>
        <p:nvPicPr>
          <p:cNvPr id="4" name="Picture 1039" descr="pic10"/>
          <p:cNvPicPr>
            <a:picLocks noChangeAspect="1" noChangeArrowheads="1"/>
          </p:cNvPicPr>
          <p:nvPr/>
        </p:nvPicPr>
        <p:blipFill>
          <a:blip r:embed="rId2"/>
          <a:srcRect/>
          <a:stretch>
            <a:fillRect/>
          </a:stretch>
        </p:blipFill>
        <p:spPr bwMode="auto">
          <a:xfrm>
            <a:off x="0" y="0"/>
            <a:ext cx="2786050" cy="207167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71612"/>
          </a:xfrm>
          <a:blipFill>
            <a:blip r:embed="rId2"/>
            <a:tile tx="0" ty="0" sx="100000" sy="100000" flip="none" algn="tl"/>
          </a:blipFill>
        </p:spPr>
        <p:txBody>
          <a:bodyPr/>
          <a:lstStyle/>
          <a:p>
            <a:r>
              <a:rPr lang="he-IL" b="1" dirty="0" smtClean="0">
                <a:cs typeface="+mn-cs"/>
              </a:rPr>
              <a:t>גשם חומצי</a:t>
            </a:r>
            <a:endParaRPr lang="he-IL" b="1" dirty="0">
              <a:cs typeface="+mn-cs"/>
            </a:endParaRPr>
          </a:p>
        </p:txBody>
      </p:sp>
      <p:sp>
        <p:nvSpPr>
          <p:cNvPr id="3" name="Content Placeholder 2"/>
          <p:cNvSpPr>
            <a:spLocks noGrp="1"/>
          </p:cNvSpPr>
          <p:nvPr>
            <p:ph idx="1"/>
          </p:nvPr>
        </p:nvSpPr>
        <p:spPr>
          <a:xfrm>
            <a:off x="457200" y="1600200"/>
            <a:ext cx="8229600" cy="5114948"/>
          </a:xfrm>
          <a:ln w="76200">
            <a:solidFill>
              <a:srgbClr val="00B0F0"/>
            </a:solidFill>
          </a:ln>
        </p:spPr>
        <p:txBody>
          <a:bodyPr>
            <a:normAutofit/>
          </a:bodyPr>
          <a:lstStyle/>
          <a:p>
            <a:pPr>
              <a:lnSpc>
                <a:spcPct val="120000"/>
              </a:lnSpc>
              <a:spcBef>
                <a:spcPct val="50000"/>
              </a:spcBef>
            </a:pPr>
            <a:r>
              <a:rPr lang="he-IL" sz="2600" b="1" dirty="0" smtClean="0"/>
              <a:t>גשם חומצי - תחילתו בגשם רגיל, ה</a:t>
            </a:r>
            <a:r>
              <a:rPr lang="he-IL" sz="2600" b="1" dirty="0" smtClean="0">
                <a:cs typeface="Arial" pitchFamily="34" charset="0"/>
              </a:rPr>
              <a:t>שוטף ומנקה ביעילות את האטמוספירה ממרבית הזיהום שהצטבר בה. </a:t>
            </a:r>
          </a:p>
          <a:p>
            <a:pPr>
              <a:lnSpc>
                <a:spcPct val="120000"/>
              </a:lnSpc>
              <a:spcBef>
                <a:spcPct val="50000"/>
              </a:spcBef>
            </a:pPr>
            <a:r>
              <a:rPr lang="he-IL" sz="2600" b="1" dirty="0" smtClean="0">
                <a:cs typeface="Arial" pitchFamily="34" charset="0"/>
              </a:rPr>
              <a:t>בשנים האחרונות, עם העלייה במזהמים באוויר, </a:t>
            </a:r>
            <a:r>
              <a:rPr lang="he-IL" sz="2600" b="1" dirty="0" smtClean="0"/>
              <a:t>החומרים המזהמים מתמוססים בטיפות המים והגשם נעשה חומצי. </a:t>
            </a:r>
          </a:p>
          <a:p>
            <a:pPr>
              <a:lnSpc>
                <a:spcPct val="120000"/>
              </a:lnSpc>
              <a:spcBef>
                <a:spcPct val="50000"/>
              </a:spcBef>
            </a:pPr>
            <a:r>
              <a:rPr lang="he-IL" sz="2600" b="1" dirty="0" smtClean="0"/>
              <a:t>שם כולל למשקעים (גשם, שלג, טל) שדרגת חומציותם נמוכה מ</a:t>
            </a:r>
            <a:r>
              <a:rPr lang="en-US" sz="2600" b="1" dirty="0" smtClean="0"/>
              <a:t>- pH5.5 </a:t>
            </a:r>
          </a:p>
          <a:p>
            <a:pPr>
              <a:lnSpc>
                <a:spcPct val="120000"/>
              </a:lnSpc>
              <a:spcBef>
                <a:spcPct val="50000"/>
              </a:spcBef>
            </a:pPr>
            <a:endParaRPr lang="he-IL" b="1" dirty="0" smtClean="0">
              <a:solidFill>
                <a:srgbClr val="000066"/>
              </a:solidFill>
              <a:cs typeface="Arial" pitchFamily="34" charset="0"/>
            </a:endParaRPr>
          </a:p>
          <a:p>
            <a:pPr>
              <a:lnSpc>
                <a:spcPct val="120000"/>
              </a:lnSpc>
              <a:spcBef>
                <a:spcPct val="50000"/>
              </a:spcBef>
            </a:pPr>
            <a:endParaRPr lang="en-US" b="1" dirty="0">
              <a:solidFill>
                <a:srgbClr val="000066"/>
              </a:solidFill>
              <a:cs typeface="Arial" pitchFamily="34" charset="0"/>
            </a:endParaRPr>
          </a:p>
        </p:txBody>
      </p:sp>
      <p:pic>
        <p:nvPicPr>
          <p:cNvPr id="5" name="Picture 10" descr="..\..\..\WINDOWS\Application Data\Microsoft\Media Catalog\Downloaded Clips\cl0\IN00477_.wmf"/>
          <p:cNvPicPr>
            <a:picLocks noChangeAspect="1" noChangeArrowheads="1"/>
          </p:cNvPicPr>
          <p:nvPr/>
        </p:nvPicPr>
        <p:blipFill>
          <a:blip r:embed="rId3"/>
          <a:srcRect/>
          <a:stretch>
            <a:fillRect/>
          </a:stretch>
        </p:blipFill>
        <p:spPr bwMode="auto">
          <a:xfrm>
            <a:off x="3286116" y="4643446"/>
            <a:ext cx="1928826" cy="221455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blipFill>
            <a:blip r:embed="rId2"/>
            <a:tile tx="0" ty="0" sx="100000" sy="100000" flip="none" algn="tl"/>
          </a:blipFill>
        </p:spPr>
        <p:txBody>
          <a:bodyPr/>
          <a:lstStyle/>
          <a:p>
            <a:r>
              <a:rPr lang="he-IL" b="1" dirty="0" smtClean="0">
                <a:cs typeface="+mn-cs"/>
              </a:rPr>
              <a:t>כיצד הופך הגשם לחומצי? </a:t>
            </a:r>
            <a:endParaRPr lang="he-IL" b="1" dirty="0">
              <a:cs typeface="+mn-cs"/>
            </a:endParaRPr>
          </a:p>
        </p:txBody>
      </p:sp>
      <p:sp>
        <p:nvSpPr>
          <p:cNvPr id="3" name="Content Placeholder 2"/>
          <p:cNvSpPr>
            <a:spLocks noGrp="1"/>
          </p:cNvSpPr>
          <p:nvPr>
            <p:ph idx="1"/>
          </p:nvPr>
        </p:nvSpPr>
        <p:spPr>
          <a:ln w="76200">
            <a:solidFill>
              <a:schemeClr val="tx2">
                <a:lumMod val="60000"/>
                <a:lumOff val="40000"/>
              </a:schemeClr>
            </a:solidFill>
          </a:ln>
        </p:spPr>
        <p:txBody>
          <a:bodyPr>
            <a:normAutofit fontScale="85000" lnSpcReduction="10000"/>
          </a:bodyPr>
          <a:lstStyle/>
          <a:p>
            <a:pPr>
              <a:buFont typeface="Wingdings" pitchFamily="2" charset="2"/>
              <a:buChar char="q"/>
            </a:pPr>
            <a:r>
              <a:rPr lang="he-IL" dirty="0" smtClean="0"/>
              <a:t>גשם רגיל הוא חומצי מעט (בהשפעת הפחמן הדו-חמצני שבאוויר הנמס בטיפות המים), אך בעשורים האחרונים הפך הגשם באזורים מתועשים בעולם לחומצי מאוד - עד פי 100 מגשם רגיל! מה גורם לכך? </a:t>
            </a:r>
          </a:p>
          <a:p>
            <a:pPr>
              <a:buFont typeface="Wingdings" pitchFamily="2" charset="2"/>
              <a:buChar char="q"/>
            </a:pPr>
            <a:r>
              <a:rPr lang="he-IL" dirty="0" smtClean="0"/>
              <a:t>הסיבה העיקרית להיווצרות הגשם החומצי היא זיהום האוויר, שמגיע ממקורות שונים: מתחנות כוח, מתחבורה ומתעשייה. </a:t>
            </a:r>
          </a:p>
          <a:p>
            <a:pPr>
              <a:buFont typeface="Wingdings" pitchFamily="2" charset="2"/>
              <a:buChar char="q"/>
            </a:pPr>
            <a:r>
              <a:rPr lang="he-IL" dirty="0" smtClean="0"/>
              <a:t>במדינות המתועשות כמויות עצומות של גפרית דו-חמצנית ותחמוצות חנקן נפלטות לאוויר בכל שנה. הגזים האלה מתמוססים במי הגשם ויוצרים בהם חומצות</a:t>
            </a:r>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מדידת חומציות </a:t>
            </a:r>
            <a:endParaRPr lang="he-IL" b="1" dirty="0">
              <a:cs typeface="+mn-cs"/>
            </a:endParaRPr>
          </a:p>
        </p:txBody>
      </p:sp>
      <p:pic>
        <p:nvPicPr>
          <p:cNvPr id="4" name="Content Placeholder 3" descr="http://kids.gov.il/sababa/sababa_pool/images/world_ph.gif"/>
          <p:cNvPicPr>
            <a:picLocks noGrp="1"/>
          </p:cNvPicPr>
          <p:nvPr>
            <p:ph idx="1"/>
          </p:nvPr>
        </p:nvPicPr>
        <p:blipFill>
          <a:blip r:embed="rId2"/>
          <a:srcRect/>
          <a:stretch>
            <a:fillRect/>
          </a:stretch>
        </p:blipFill>
        <p:spPr bwMode="auto">
          <a:xfrm>
            <a:off x="1285852" y="2214554"/>
            <a:ext cx="6929486" cy="278608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e-IL" b="1" dirty="0" smtClean="0">
                <a:cs typeface="+mn-cs"/>
              </a:rPr>
              <a:t>כיצד מודדים מידת חומציות? </a:t>
            </a:r>
            <a:endParaRPr lang="he-IL" b="1" dirty="0">
              <a:cs typeface="+mn-cs"/>
            </a:endParaRPr>
          </a:p>
        </p:txBody>
      </p:sp>
      <p:sp>
        <p:nvSpPr>
          <p:cNvPr id="3" name="Content Placeholder 2"/>
          <p:cNvSpPr>
            <a:spLocks noGrp="1"/>
          </p:cNvSpPr>
          <p:nvPr>
            <p:ph idx="1"/>
          </p:nvPr>
        </p:nvSpPr>
        <p:spPr/>
        <p:txBody>
          <a:bodyPr>
            <a:normAutofit/>
          </a:bodyPr>
          <a:lstStyle/>
          <a:p>
            <a:pPr rtl="0"/>
            <a:r>
              <a:rPr lang="he-IL" dirty="0" smtClean="0"/>
              <a:t>את מידת החומציות או הבסיסיות של חומר ודדים </a:t>
            </a:r>
            <a:endParaRPr lang="en-US" dirty="0" smtClean="0"/>
          </a:p>
          <a:p>
            <a:pPr rtl="0"/>
            <a:r>
              <a:rPr lang="he-IL" dirty="0" smtClean="0"/>
              <a:t> ביחידת מדידה שנקראת "ערך ההגבה", ומסמנים</a:t>
            </a:r>
          </a:p>
          <a:p>
            <a:pPr rtl="0"/>
            <a:r>
              <a:rPr lang="en-US" dirty="0" smtClean="0"/>
              <a:t>-pH  </a:t>
            </a:r>
            <a:r>
              <a:rPr lang="en-US" b="1" dirty="0" smtClean="0"/>
              <a:t>7</a:t>
            </a:r>
            <a:r>
              <a:rPr lang="en-US" dirty="0" smtClean="0"/>
              <a:t> </a:t>
            </a:r>
            <a:r>
              <a:rPr lang="he-IL" dirty="0" smtClean="0"/>
              <a:t>הוא</a:t>
            </a:r>
            <a:r>
              <a:rPr lang="en-US" dirty="0" smtClean="0"/>
              <a:t> </a:t>
            </a:r>
            <a:r>
              <a:rPr lang="he-IL" b="1" dirty="0" smtClean="0"/>
              <a:t>נייטרלי</a:t>
            </a:r>
            <a:r>
              <a:rPr lang="en-US" dirty="0" smtClean="0"/>
              <a:t/>
            </a:r>
            <a:br>
              <a:rPr lang="en-US" dirty="0" smtClean="0"/>
            </a:br>
            <a:r>
              <a:rPr lang="he-IL" b="1" dirty="0" smtClean="0"/>
              <a:t>גשם חומצי יכול להיות חומצי מאוד - עד ערך הגבה</a:t>
            </a:r>
            <a:r>
              <a:rPr lang="en-US" b="1" dirty="0" smtClean="0"/>
              <a:t> (pH) </a:t>
            </a:r>
            <a:r>
              <a:rPr lang="he-IL" b="1" dirty="0" smtClean="0"/>
              <a:t>של 3.5-3</a:t>
            </a:r>
            <a:endParaRPr lang="en-US" dirty="0" smtClean="0"/>
          </a:p>
          <a:p>
            <a:pPr>
              <a:buNone/>
            </a:pPr>
            <a:r>
              <a:rPr lang="he-IL" b="1" dirty="0" smtClean="0"/>
              <a:t>מצב ניטראלי הוא 7</a:t>
            </a:r>
            <a:r>
              <a:rPr lang="en-US" b="1" dirty="0" smtClean="0"/>
              <a:t> </a:t>
            </a:r>
            <a:r>
              <a:rPr lang="he-IL" b="1" dirty="0" smtClean="0"/>
              <a:t>כל נתון עד 7 הוא חומצי</a:t>
            </a:r>
            <a:r>
              <a:rPr lang="en-US" b="1" dirty="0" smtClean="0"/>
              <a:t/>
            </a:r>
            <a:br>
              <a:rPr lang="en-US" b="1" dirty="0" smtClean="0"/>
            </a:br>
            <a:endParaRPr lang="he-IL" b="1" dirty="0" smtClean="0"/>
          </a:p>
          <a:p>
            <a:pPr>
              <a:buNone/>
            </a:pPr>
            <a:r>
              <a:rPr lang="he-IL" b="1" dirty="0" smtClean="0"/>
              <a:t>גשם חומצי - אל לנו להאשים את הגשם</a:t>
            </a:r>
            <a:r>
              <a:rPr lang="en-US" b="1"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lstStyle/>
          <a:p>
            <a:r>
              <a:rPr lang="he-IL" b="1" dirty="0" smtClean="0">
                <a:cs typeface="+mn-cs"/>
              </a:rPr>
              <a:t>השפעות הגשם החומצי</a:t>
            </a:r>
            <a:endParaRPr lang="he-IL" b="1" dirty="0">
              <a:cs typeface="+mn-cs"/>
            </a:endParaRP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he-IL" dirty="0" smtClean="0"/>
              <a:t>הגשם החומצי פוגע בעצים, </a:t>
            </a:r>
          </a:p>
          <a:p>
            <a:pPr>
              <a:buFont typeface="Wingdings" pitchFamily="2" charset="2"/>
              <a:buChar char="q"/>
            </a:pPr>
            <a:r>
              <a:rPr lang="he-IL" dirty="0" smtClean="0"/>
              <a:t>מזהם את מי האגמים הנהרות והנחלים,פוגע בשרשרת המזון (ביצורים) החיים בהם. </a:t>
            </a:r>
          </a:p>
          <a:p>
            <a:pPr>
              <a:buFont typeface="Wingdings" pitchFamily="2" charset="2"/>
              <a:buChar char="q"/>
            </a:pPr>
            <a:r>
              <a:rPr lang="he-IL" dirty="0" smtClean="0"/>
              <a:t>גשם חומצי פוגע במבנים מעשי ידי אדם ומשחית פסלים, המוצבים בחוץ.גורם לקורוזיה (בליה) של מבנים </a:t>
            </a:r>
          </a:p>
          <a:p>
            <a:pPr>
              <a:buFont typeface="Wingdings" pitchFamily="2" charset="2"/>
              <a:buChar char="q"/>
            </a:pPr>
            <a:r>
              <a:rPr lang="he-IL" dirty="0" smtClean="0"/>
              <a:t>מביא למותם של יערות (מרבית יערות אירופה הושמדו מגשם חומצי) ושל גידולים חקלאיים. </a:t>
            </a:r>
          </a:p>
          <a:p>
            <a:pPr>
              <a:buFont typeface="Wingdings" pitchFamily="2" charset="2"/>
              <a:buChar char="q"/>
            </a:pPr>
            <a:r>
              <a:rPr lang="he-IL" dirty="0" smtClean="0"/>
              <a:t>הקרקע הופכת חומצית ומהצמחייה נמנעת אספקת חומרי מזון חיוניים כגון: אשלגן, מגנזיום וסידן</a:t>
            </a:r>
            <a:endParaRPr lang="he-IL" dirty="0"/>
          </a:p>
        </p:txBody>
      </p:sp>
      <p:grpSp>
        <p:nvGrpSpPr>
          <p:cNvPr id="4" name="Group 5"/>
          <p:cNvGrpSpPr>
            <a:grpSpLocks/>
          </p:cNvGrpSpPr>
          <p:nvPr/>
        </p:nvGrpSpPr>
        <p:grpSpPr bwMode="auto">
          <a:xfrm>
            <a:off x="285720" y="642918"/>
            <a:ext cx="1285884" cy="1895492"/>
            <a:chOff x="1800" y="6666"/>
            <a:chExt cx="2265" cy="3774"/>
          </a:xfrm>
        </p:grpSpPr>
        <p:pic>
          <p:nvPicPr>
            <p:cNvPr id="5" name="Picture 6" descr="..\..\..\WINDOWS\Application Data\Microsoft\Media Catalog\Downloaded Clips\cl0\NA00595_.wmf"/>
            <p:cNvPicPr>
              <a:picLocks noChangeAspect="1" noChangeArrowheads="1"/>
            </p:cNvPicPr>
            <p:nvPr/>
          </p:nvPicPr>
          <p:blipFill>
            <a:blip r:embed="rId3"/>
            <a:srcRect/>
            <a:stretch>
              <a:fillRect/>
            </a:stretch>
          </p:blipFill>
          <p:spPr bwMode="auto">
            <a:xfrm>
              <a:off x="1980" y="6666"/>
              <a:ext cx="2085" cy="3414"/>
            </a:xfrm>
            <a:prstGeom prst="rect">
              <a:avLst/>
            </a:prstGeom>
            <a:noFill/>
            <a:ln w="9525">
              <a:noFill/>
              <a:miter lim="800000"/>
              <a:headEnd/>
              <a:tailEnd/>
            </a:ln>
          </p:spPr>
        </p:pic>
        <p:pic>
          <p:nvPicPr>
            <p:cNvPr id="6" name="Picture 7" descr="..\..\..\WINDOWS\Application Data\Microsoft\Media Catalog\Downloaded Clips\cl0\SY00763_.wmf"/>
            <p:cNvPicPr>
              <a:picLocks noChangeAspect="1" noChangeArrowheads="1"/>
            </p:cNvPicPr>
            <p:nvPr/>
          </p:nvPicPr>
          <p:blipFill>
            <a:blip r:embed="rId4"/>
            <a:srcRect/>
            <a:stretch>
              <a:fillRect/>
            </a:stretch>
          </p:blipFill>
          <p:spPr bwMode="auto">
            <a:xfrm>
              <a:off x="1800" y="8100"/>
              <a:ext cx="1260" cy="2340"/>
            </a:xfrm>
            <a:prstGeom prst="rect">
              <a:avLst/>
            </a:prstGeom>
            <a:noFill/>
            <a:ln w="9525">
              <a:noFill/>
              <a:miter lim="800000"/>
              <a:headEnd/>
              <a:tailEnd/>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he-IL" b="1" dirty="0" smtClean="0">
                <a:cs typeface="+mn-cs"/>
              </a:rPr>
              <a:t>זיהום אוויר </a:t>
            </a:r>
            <a:endParaRPr lang="he-IL" b="1" dirty="0">
              <a:cs typeface="+mn-cs"/>
            </a:endParaRPr>
          </a:p>
        </p:txBody>
      </p:sp>
      <p:sp>
        <p:nvSpPr>
          <p:cNvPr id="3" name="Content Placeholder 2"/>
          <p:cNvSpPr>
            <a:spLocks noGrp="1"/>
          </p:cNvSpPr>
          <p:nvPr>
            <p:ph idx="1"/>
          </p:nvPr>
        </p:nvSpPr>
        <p:spPr/>
        <p:txBody>
          <a:bodyPr>
            <a:normAutofit fontScale="85000" lnSpcReduction="20000"/>
          </a:bodyPr>
          <a:lstStyle/>
          <a:p>
            <a:r>
              <a:rPr lang="he-IL" b="1" dirty="0" smtClean="0">
                <a:latin typeface="Arial" pitchFamily="34" charset="0"/>
                <a:cs typeface="Arial" pitchFamily="34" charset="0"/>
              </a:rPr>
              <a:t>בשנת 1953 התרחש בלונדון אירוע חריף של זיהום אוויר שגרם למותם של </a:t>
            </a:r>
            <a:r>
              <a:rPr lang="en-US" b="1" dirty="0" smtClean="0">
                <a:latin typeface="Arial" pitchFamily="34" charset="0"/>
                <a:cs typeface="Arial" pitchFamily="34" charset="0"/>
              </a:rPr>
              <a:t> </a:t>
            </a:r>
            <a:r>
              <a:rPr lang="he-IL" b="1" dirty="0" smtClean="0">
                <a:latin typeface="Arial" pitchFamily="34" charset="0"/>
                <a:cs typeface="Arial" pitchFamily="34" charset="0"/>
              </a:rPr>
              <a:t>5,000 איש במשך ששלושה שבועות. </a:t>
            </a:r>
            <a:endParaRPr lang="en-US" b="1" dirty="0" smtClean="0">
              <a:latin typeface="Arial" pitchFamily="34" charset="0"/>
              <a:cs typeface="Arial" pitchFamily="34" charset="0"/>
            </a:endParaRPr>
          </a:p>
          <a:p>
            <a:r>
              <a:rPr lang="he-IL" b="1" dirty="0" smtClean="0">
                <a:latin typeface="Arial" pitchFamily="34" charset="0"/>
                <a:cs typeface="Arial" pitchFamily="34" charset="0"/>
              </a:rPr>
              <a:t>אירוע זה היווה נקודת תפנית בכל נושא</a:t>
            </a:r>
            <a:r>
              <a:rPr lang="en-US" b="1" dirty="0" smtClean="0">
                <a:latin typeface="Arial" pitchFamily="34" charset="0"/>
                <a:cs typeface="Arial" pitchFamily="34" charset="0"/>
              </a:rPr>
              <a:t> </a:t>
            </a:r>
            <a:r>
              <a:rPr lang="he-IL" b="1" dirty="0" smtClean="0">
                <a:latin typeface="Arial" pitchFamily="34" charset="0"/>
                <a:cs typeface="Arial" pitchFamily="34" charset="0"/>
              </a:rPr>
              <a:t>חקר וטיפול בנושא זיהום האוויר.</a:t>
            </a:r>
            <a:endParaRPr lang="en-US" b="1" dirty="0" smtClean="0">
              <a:latin typeface="Arial" pitchFamily="34" charset="0"/>
              <a:cs typeface="Arial" pitchFamily="34" charset="0"/>
            </a:endParaRPr>
          </a:p>
          <a:p>
            <a:pPr marL="90488">
              <a:lnSpc>
                <a:spcPct val="120000"/>
              </a:lnSpc>
              <a:buNone/>
              <a:tabLst>
                <a:tab pos="287338" algn="l"/>
              </a:tabLst>
            </a:pPr>
            <a:endParaRPr lang="he-IL" b="1" dirty="0" smtClean="0">
              <a:latin typeface="Arial" pitchFamily="34" charset="0"/>
              <a:cs typeface="Arial" pitchFamily="34" charset="0"/>
            </a:endParaRPr>
          </a:p>
          <a:p>
            <a:pPr marL="90488">
              <a:lnSpc>
                <a:spcPct val="120000"/>
              </a:lnSpc>
              <a:buNone/>
              <a:tabLst>
                <a:tab pos="287338" algn="l"/>
              </a:tabLst>
            </a:pPr>
            <a:r>
              <a:rPr lang="he-IL" b="1" dirty="0" smtClean="0">
                <a:latin typeface="Arial" pitchFamily="34" charset="0"/>
                <a:cs typeface="Arial" pitchFamily="34" charset="0"/>
              </a:rPr>
              <a:t>כ-1,100 איש מתים כתוצאה מזיהום אוויר מידי שנה באזור תל אביב.</a:t>
            </a:r>
          </a:p>
          <a:p>
            <a:pPr marL="90488">
              <a:lnSpc>
                <a:spcPct val="120000"/>
              </a:lnSpc>
              <a:buNone/>
              <a:tabLst>
                <a:tab pos="287338" algn="l"/>
              </a:tabLst>
            </a:pPr>
            <a:r>
              <a:rPr lang="he-IL" b="1" dirty="0" smtClean="0">
                <a:latin typeface="Arial" pitchFamily="34" charset="0"/>
                <a:cs typeface="Arial" pitchFamily="34" charset="0"/>
              </a:rPr>
              <a:t>כל ילד חמישי בישראל לוקה בסימפטומים נשימתיים.</a:t>
            </a:r>
          </a:p>
          <a:p>
            <a:pPr marL="90488">
              <a:lnSpc>
                <a:spcPct val="120000"/>
              </a:lnSpc>
              <a:buNone/>
              <a:tabLst>
                <a:tab pos="287338" algn="l"/>
              </a:tabLst>
            </a:pPr>
            <a:r>
              <a:rPr lang="he-IL" b="1" dirty="0" smtClean="0">
                <a:latin typeface="Arial" pitchFamily="34" charset="0"/>
                <a:cs typeface="Arial" pitchFamily="34" charset="0"/>
              </a:rPr>
              <a:t>שכיחות הגנחת (אסטמה) בקרב ילדים הגרים בסמוך לצירי תנועה   ראשיים גדולה פי 2 מהממוצע.</a:t>
            </a:r>
            <a:endParaRPr lang="en-US" b="1" dirty="0" smtClean="0">
              <a:latin typeface="Arial" pitchFamily="34" charset="0"/>
              <a:cs typeface="Arial" pitchFamily="34" charset="0"/>
            </a:endParaRPr>
          </a:p>
          <a:p>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071678"/>
          </a:xfrm>
          <a:solidFill>
            <a:schemeClr val="bg2">
              <a:lumMod val="90000"/>
            </a:schemeClr>
          </a:solidFill>
        </p:spPr>
        <p:txBody>
          <a:bodyPr>
            <a:normAutofit/>
          </a:bodyPr>
          <a:lstStyle/>
          <a:p>
            <a:r>
              <a:rPr lang="he-IL" sz="2200" b="1" dirty="0" smtClean="0">
                <a:solidFill>
                  <a:srgbClr val="FF0000"/>
                </a:solidFill>
                <a:latin typeface="Arial" pitchFamily="34" charset="0"/>
                <a:cs typeface="Arial" pitchFamily="34" charset="0"/>
              </a:rPr>
              <a:t>יום ערפיח בתל אביב</a:t>
            </a:r>
            <a:r>
              <a:rPr lang="he-IL" sz="2200" dirty="0" smtClean="0">
                <a:latin typeface="Arial" pitchFamily="34" charset="0"/>
                <a:cs typeface="Arial" pitchFamily="34" charset="0"/>
              </a:rPr>
              <a:t/>
            </a:r>
            <a:br>
              <a:rPr lang="he-IL" sz="2200" dirty="0" smtClean="0">
                <a:latin typeface="Arial" pitchFamily="34" charset="0"/>
                <a:cs typeface="Arial" pitchFamily="34" charset="0"/>
              </a:rPr>
            </a:br>
            <a:r>
              <a:rPr lang="he-IL" sz="2200" b="1" dirty="0" smtClean="0">
                <a:latin typeface="Arial" pitchFamily="34" charset="0"/>
                <a:cs typeface="Arial" pitchFamily="34" charset="0"/>
              </a:rPr>
              <a:t>בחודשי החורף, התנאים המטאורולוגיים השוררים בארץ מקטינים את יעילות</a:t>
            </a:r>
            <a:r>
              <a:rPr lang="en-US" sz="2200" b="1" dirty="0" smtClean="0">
                <a:latin typeface="Arial" pitchFamily="34" charset="0"/>
                <a:cs typeface="Arial" pitchFamily="34" charset="0"/>
              </a:rPr>
              <a:t/>
            </a:r>
            <a:br>
              <a:rPr lang="en-US" sz="2200" b="1" dirty="0" smtClean="0">
                <a:latin typeface="Arial" pitchFamily="34" charset="0"/>
                <a:cs typeface="Arial" pitchFamily="34" charset="0"/>
              </a:rPr>
            </a:br>
            <a:r>
              <a:rPr lang="he-IL" sz="2200" b="1" dirty="0" smtClean="0">
                <a:latin typeface="Arial" pitchFamily="34" charset="0"/>
                <a:cs typeface="Arial" pitchFamily="34" charset="0"/>
              </a:rPr>
              <a:t>מיהול מזהמי האוויר באטמוספרה, בפרט בימים בעלי יציבות אטמוספרית.</a:t>
            </a:r>
            <a:br>
              <a:rPr lang="he-IL" sz="2200" b="1" dirty="0" smtClean="0">
                <a:latin typeface="Arial" pitchFamily="34" charset="0"/>
                <a:cs typeface="Arial" pitchFamily="34" charset="0"/>
              </a:rPr>
            </a:br>
            <a:r>
              <a:rPr lang="he-IL" sz="2200" b="1" dirty="0" smtClean="0">
                <a:latin typeface="Arial" pitchFamily="34" charset="0"/>
                <a:cs typeface="Arial" pitchFamily="34" charset="0"/>
              </a:rPr>
              <a:t>בעונה זו שכיחות מאוד חריגות מתקני איכות אוויר לתחמוצות החנקן, הנפלט </a:t>
            </a:r>
            <a:br>
              <a:rPr lang="he-IL" sz="2200" b="1" dirty="0" smtClean="0">
                <a:latin typeface="Arial" pitchFamily="34" charset="0"/>
                <a:cs typeface="Arial" pitchFamily="34" charset="0"/>
              </a:rPr>
            </a:br>
            <a:r>
              <a:rPr lang="he-IL" sz="2200" b="1" dirty="0" smtClean="0">
                <a:latin typeface="Arial" pitchFamily="34" charset="0"/>
                <a:cs typeface="Arial" pitchFamily="34" charset="0"/>
              </a:rPr>
              <a:t>מתחבורה (בעיקר רכבי דיזל - אוטובוסים ומשאיות).</a:t>
            </a:r>
            <a:endParaRPr lang="he-IL" sz="2200" b="1" dirty="0"/>
          </a:p>
        </p:txBody>
      </p:sp>
      <p:pic>
        <p:nvPicPr>
          <p:cNvPr id="4" name="Picture 11" descr="arfiach_1"/>
          <p:cNvPicPr>
            <a:picLocks noGrp="1" noChangeAspect="1" noChangeArrowheads="1"/>
          </p:cNvPicPr>
          <p:nvPr>
            <p:ph idx="1"/>
          </p:nvPr>
        </p:nvPicPr>
        <p:blipFill>
          <a:blip r:embed="rId2"/>
          <a:srcRect/>
          <a:stretch>
            <a:fillRect/>
          </a:stretch>
        </p:blipFill>
        <p:spPr bwMode="auto">
          <a:xfrm>
            <a:off x="0" y="1928802"/>
            <a:ext cx="9143999" cy="492919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he-IL" b="1" dirty="0" smtClean="0">
                <a:cs typeface="+mn-cs"/>
              </a:rPr>
              <a:t>ערפיח- </a:t>
            </a:r>
            <a:r>
              <a:rPr lang="en-US" b="1" dirty="0" smtClean="0">
                <a:cs typeface="+mn-cs"/>
              </a:rPr>
              <a:t>smog</a:t>
            </a:r>
            <a:r>
              <a:rPr lang="he-IL" b="1" dirty="0" smtClean="0">
                <a:cs typeface="+mn-cs"/>
              </a:rPr>
              <a:t> (ערפל+ פיח) מהו?</a:t>
            </a:r>
            <a:endParaRPr lang="he-IL" b="1" dirty="0">
              <a:cs typeface="+mn-cs"/>
            </a:endParaRPr>
          </a:p>
        </p:txBody>
      </p:sp>
      <p:sp>
        <p:nvSpPr>
          <p:cNvPr id="3" name="Content Placeholder 2"/>
          <p:cNvSpPr>
            <a:spLocks noGrp="1"/>
          </p:cNvSpPr>
          <p:nvPr>
            <p:ph idx="1"/>
          </p:nvPr>
        </p:nvSpPr>
        <p:spPr/>
        <p:txBody>
          <a:bodyPr>
            <a:normAutofit/>
          </a:bodyPr>
          <a:lstStyle/>
          <a:p>
            <a:pPr>
              <a:spcBef>
                <a:spcPct val="50000"/>
              </a:spcBef>
            </a:pPr>
            <a:r>
              <a:rPr lang="he-IL" sz="2400" dirty="0" smtClean="0"/>
              <a:t>ערפיח (ערפל- </a:t>
            </a:r>
            <a:r>
              <a:rPr lang="en-US" sz="2400" dirty="0" smtClean="0"/>
              <a:t>smoke</a:t>
            </a:r>
            <a:r>
              <a:rPr lang="he-IL" sz="2400" dirty="0" smtClean="0"/>
              <a:t> ופיח- </a:t>
            </a:r>
            <a:r>
              <a:rPr lang="en-US" sz="2400" dirty="0" smtClean="0"/>
              <a:t>fog</a:t>
            </a:r>
            <a:r>
              <a:rPr lang="he-IL" sz="2400" dirty="0" smtClean="0"/>
              <a:t>) </a:t>
            </a:r>
            <a:r>
              <a:rPr lang="en-US" sz="2400" dirty="0" smtClean="0"/>
              <a:t>smog</a:t>
            </a:r>
            <a:r>
              <a:rPr lang="he-IL" sz="2400" dirty="0" smtClean="0"/>
              <a:t>  הוא תערובת מזהמים המכיל מזהמים שניוניים כאוזון (שנוצר עקב תהליך פוטוכימי של קרינת השמש על מזהמים ראשוניים</a:t>
            </a:r>
            <a:r>
              <a:rPr lang="en-US" sz="2400" dirty="0" smtClean="0"/>
              <a:t> </a:t>
            </a:r>
            <a:r>
              <a:rPr lang="he-IL" sz="2400" dirty="0" smtClean="0"/>
              <a:t>כתחמוצות חנקן ופחמימנים) לערפיח צבע אפור עד אדמדם והוא מגביל את הראות . הגורמים להיווצרות הערפיח הם: מצב העננות, הרוח, שכבת הערוב, הטמפרטורה וצפיפות האוכלוסייה.  התחבורה והתעשייה הם המקורות העיקריים לזיהום האוויר.</a:t>
            </a:r>
            <a:r>
              <a:rPr lang="he-IL" sz="2400" dirty="0" smtClean="0">
                <a:solidFill>
                  <a:srgbClr val="000066"/>
                </a:solidFill>
                <a:latin typeface="Arial" pitchFamily="34" charset="0"/>
                <a:cs typeface="Arial" pitchFamily="34" charset="0"/>
              </a:rPr>
              <a:t>החלקיקים כוללים </a:t>
            </a:r>
            <a:r>
              <a:rPr lang="he-IL" sz="2400" dirty="0">
                <a:solidFill>
                  <a:srgbClr val="000066"/>
                </a:solidFill>
                <a:latin typeface="Arial" pitchFamily="34" charset="0"/>
                <a:cs typeface="Arial" pitchFamily="34" charset="0"/>
              </a:rPr>
              <a:t>בעיקר דלק שלא נשרף.</a:t>
            </a:r>
          </a:p>
          <a:p>
            <a:endParaRPr lang="he-IL" dirty="0"/>
          </a:p>
        </p:txBody>
      </p:sp>
      <p:pic>
        <p:nvPicPr>
          <p:cNvPr id="4" name="Picture 1026"/>
          <p:cNvPicPr>
            <a:picLocks noChangeAspect="1" noChangeArrowheads="1"/>
          </p:cNvPicPr>
          <p:nvPr/>
        </p:nvPicPr>
        <p:blipFill>
          <a:blip r:embed="rId2">
            <a:lum contrast="6000"/>
          </a:blip>
          <a:srcRect/>
          <a:stretch>
            <a:fillRect/>
          </a:stretch>
        </p:blipFill>
        <p:spPr bwMode="auto">
          <a:xfrm>
            <a:off x="0" y="4252735"/>
            <a:ext cx="2500330" cy="2605265"/>
          </a:xfrm>
          <a:prstGeom prst="rect">
            <a:avLst/>
          </a:prstGeom>
          <a:noFill/>
          <a:ln w="9525">
            <a:noFill/>
            <a:miter lim="800000"/>
            <a:headEnd/>
            <a:tailEnd/>
          </a:ln>
          <a:effectLst>
            <a:prstShdw prst="shdw13" dist="135003" dir="2471156">
              <a:schemeClr val="tx2"/>
            </a:prstShdw>
          </a:effectLst>
        </p:spPr>
      </p:pic>
      <p:pic>
        <p:nvPicPr>
          <p:cNvPr id="5" name="Picture 1027"/>
          <p:cNvPicPr>
            <a:picLocks noChangeAspect="1" noChangeArrowheads="1"/>
          </p:cNvPicPr>
          <p:nvPr/>
        </p:nvPicPr>
        <p:blipFill>
          <a:blip r:embed="rId3">
            <a:lum contrast="18000"/>
          </a:blip>
          <a:srcRect/>
          <a:stretch>
            <a:fillRect/>
          </a:stretch>
        </p:blipFill>
        <p:spPr bwMode="auto">
          <a:xfrm>
            <a:off x="4214810" y="4429132"/>
            <a:ext cx="2048848" cy="2146819"/>
          </a:xfrm>
          <a:prstGeom prst="rect">
            <a:avLst/>
          </a:prstGeom>
          <a:noFill/>
          <a:ln w="38100">
            <a:solidFill>
              <a:schemeClr val="bg1"/>
            </a:solidFill>
            <a:miter lim="800000"/>
            <a:headEnd/>
            <a:tailEnd/>
          </a:ln>
          <a:effectLst>
            <a:outerShdw dist="107763" dir="2700000" algn="ctr" rotWithShape="0">
              <a:schemeClr val="tx2"/>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he-IL" b="1" dirty="0" smtClean="0">
                <a:cs typeface="+mn-cs"/>
              </a:rPr>
              <a:t>מהו ערפיח? </a:t>
            </a:r>
            <a:endParaRPr lang="he-IL" b="1" dirty="0">
              <a:cs typeface="+mn-cs"/>
            </a:endParaRPr>
          </a:p>
        </p:txBody>
      </p:sp>
      <p:sp>
        <p:nvSpPr>
          <p:cNvPr id="3" name="Content Placeholder 2"/>
          <p:cNvSpPr>
            <a:spLocks noGrp="1"/>
          </p:cNvSpPr>
          <p:nvPr>
            <p:ph idx="1"/>
          </p:nvPr>
        </p:nvSpPr>
        <p:spPr/>
        <p:txBody>
          <a:bodyPr/>
          <a:lstStyle/>
          <a:p>
            <a:r>
              <a:rPr lang="he-IL" dirty="0" smtClean="0"/>
              <a:t>ערפיח הוא סוג של זיהום אוויר שהוא תוצאה של תערובת גזים וחלקיקים המגיבים לאור השמש. הגזים שנמצאים בערפיח הם</a:t>
            </a:r>
            <a:r>
              <a:rPr lang="en-US" dirty="0" smtClean="0"/>
              <a:t>:</a:t>
            </a:r>
            <a:br>
              <a:rPr lang="en-US" dirty="0" smtClean="0"/>
            </a:br>
            <a:r>
              <a:rPr lang="he-IL" dirty="0" smtClean="0"/>
              <a:t>פחמן חד חמצני</a:t>
            </a:r>
            <a:r>
              <a:rPr lang="en-US" dirty="0" smtClean="0"/>
              <a:t> (CO)</a:t>
            </a:r>
            <a:br>
              <a:rPr lang="en-US" dirty="0" smtClean="0"/>
            </a:br>
            <a:r>
              <a:rPr lang="he-IL" dirty="0" smtClean="0"/>
              <a:t>פחמן דו חמצני</a:t>
            </a:r>
            <a:r>
              <a:rPr lang="en-US" dirty="0" smtClean="0"/>
              <a:t> (CO2)</a:t>
            </a:r>
            <a:br>
              <a:rPr lang="en-US" dirty="0" smtClean="0"/>
            </a:br>
            <a:r>
              <a:rPr lang="he-IL" dirty="0" smtClean="0"/>
              <a:t>גופרית דו חמצנית</a:t>
            </a:r>
            <a:r>
              <a:rPr lang="en-US" dirty="0" smtClean="0"/>
              <a:t> (SO2)</a:t>
            </a:r>
            <a:br>
              <a:rPr lang="en-US" dirty="0" smtClean="0"/>
            </a:br>
            <a:r>
              <a:rPr lang="he-IL" dirty="0" smtClean="0"/>
              <a:t>תרכובות אורגניות נדיפות</a:t>
            </a:r>
            <a:r>
              <a:rPr lang="en-US" dirty="0" smtClean="0"/>
              <a:t> (VOCs)</a:t>
            </a:r>
            <a:br>
              <a:rPr lang="en-US" dirty="0" smtClean="0"/>
            </a:br>
            <a:r>
              <a:rPr lang="he-IL" dirty="0" smtClean="0"/>
              <a:t>אוזון</a:t>
            </a: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normAutofit fontScale="90000"/>
          </a:bodyPr>
          <a:lstStyle/>
          <a:p>
            <a:r>
              <a:rPr lang="he-IL" b="1" dirty="0" smtClean="0">
                <a:cs typeface="+mn-cs"/>
              </a:rPr>
              <a:t>ערפיח- מה הוא מכיל? סיבות להיווצרותו והשפעותיו</a:t>
            </a:r>
            <a:endParaRPr lang="he-IL" b="1" dirty="0">
              <a:cs typeface="+mn-cs"/>
            </a:endParaRPr>
          </a:p>
        </p:txBody>
      </p:sp>
      <p:sp>
        <p:nvSpPr>
          <p:cNvPr id="3" name="Content Placeholder 2"/>
          <p:cNvSpPr>
            <a:spLocks noGrp="1"/>
          </p:cNvSpPr>
          <p:nvPr>
            <p:ph idx="1"/>
          </p:nvPr>
        </p:nvSpPr>
        <p:spPr/>
        <p:txBody>
          <a:bodyPr>
            <a:normAutofit fontScale="70000" lnSpcReduction="20000"/>
          </a:bodyPr>
          <a:lstStyle/>
          <a:p>
            <a:pPr rtl="0"/>
            <a:r>
              <a:rPr lang="he-IL" dirty="0" smtClean="0"/>
              <a:t>החלקיקים שיש בערפיח עשויים לכלול עשן, אבק, חול ואבקה שמקורה בצמחים.</a:t>
            </a:r>
            <a:r>
              <a:rPr lang="en-US" dirty="0" smtClean="0"/>
              <a:t>.</a:t>
            </a:r>
            <a:br>
              <a:rPr lang="en-US" dirty="0" smtClean="0"/>
            </a:br>
            <a:r>
              <a:rPr lang="he-IL" dirty="0" smtClean="0"/>
              <a:t>בעיית החלקיקים</a:t>
            </a:r>
            <a:endParaRPr lang="en-US" dirty="0" smtClean="0"/>
          </a:p>
          <a:p>
            <a:r>
              <a:rPr lang="he-IL" dirty="0" smtClean="0"/>
              <a:t>זיהום חלקיקים נוצר כתוצאה מתהליכים מכניים, כמו בנייה וכריית מחצבים, ותהליכים כימיים, כמו שריפת מוצרי דלק מאובנים כדוגמת בנזין, דיזל ודלק מטוסים. לרוב חושבים כי הפיח ממכוניות עם מנועים הפועלים על דלק הוא המקור העיקרי לערפיח, אך מסתבר שגם חלקיקים ממנועי דיזל כמו אלו של רכבות, משאיות גדולות וחלק מן האוטובוסים תורמים גם הם לזיהום האוויר</a:t>
            </a:r>
            <a:r>
              <a:rPr lang="en-US" dirty="0" smtClean="0"/>
              <a:t>.</a:t>
            </a:r>
            <a:br>
              <a:rPr lang="en-US" dirty="0" smtClean="0"/>
            </a:br>
            <a:r>
              <a:rPr lang="he-IL" dirty="0" smtClean="0"/>
              <a:t>ככל שהחלקיקים קטנים יותר, כך הבעיה שהם יוצרים גדולה יותר. זאת משום שחלקיקים שקוטרם קטן מ-10 מיקרומטר, עשויים להישאף לריאות ולהיכנס לזרם הדם, וכך להשפיע על הנשימה, ובמקרים מסוימים גם על תפקוד הלב. לזיהום חלקיקים יש השלכות שליליות רבות מאד על הבריאות, אך הוא גרוע במיוחד עבור אנשים הסובלים מאסטמה, ובמיוחד ילדים אסתמטיים</a:t>
            </a: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he-IL" b="1" dirty="0" smtClean="0">
                <a:cs typeface="+mn-cs"/>
              </a:rPr>
              <a:t>השפעות הערפיח</a:t>
            </a:r>
            <a:endParaRPr lang="he-IL" b="1" dirty="0">
              <a:cs typeface="+mn-cs"/>
            </a:endParaRPr>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q"/>
            </a:pPr>
            <a:r>
              <a:rPr lang="he-IL" dirty="0" smtClean="0"/>
              <a:t>ערפיח מכה בערים גדולות רבות ברחבי העולם. בארה"ב חלק גדול מקליפורניה, מסן פרנסיסקו לסאן דייגו, ריכוזי האוכלוסין העיקריים של החוף המזרחי והערים הגדולות של הדרום והמערב התיכון סובלים תכופות מערפיח בדרגות שונות. למעשה, רוב הערים בארה"ב עם יותר מ 250.000 אוכלוסייה מתמודדות עם בעיה של ערפיח. </a:t>
            </a:r>
          </a:p>
          <a:p>
            <a:pPr>
              <a:buFont typeface="Wingdings" pitchFamily="2" charset="2"/>
              <a:buChar char="q"/>
            </a:pPr>
            <a:r>
              <a:rPr lang="he-IL" dirty="0" smtClean="0"/>
              <a:t>על פי מחקרים שונים שהתבצעו בארצות הברית, כתשעים מיליון אמריקאים חיים באזורים עם רמות אוזון נמוך שהן מעל לאמות המידה שנחשבות לסבילות מבחינה בריאותית</a:t>
            </a:r>
            <a:r>
              <a:rPr lang="en-US" dirty="0" smtClean="0"/>
              <a:t>.</a:t>
            </a:r>
            <a:br>
              <a:rPr lang="en-US" dirty="0" smtClean="0"/>
            </a:br>
            <a:r>
              <a:rPr lang="he-IL" dirty="0" smtClean="0"/>
              <a:t>ערפיח מורכב משילוב של מזהמי אוויר שפוגע בבריאות ובסביבה ועלול לגרום נזק לרכוש. ערפיח גורם לבעיות רפואיות הקשורות בעיקר לקשיי נשימה, אסטמה, עמידות מוקטנת לדלקות ריאה, הצטננות, וגירוי בעיניים. ערפיח באוזון הנמוך גם מעכב צמיחת צמחים ויכול לגרום לנזק רב ליבולים ולחורש טבעי. </a:t>
            </a:r>
          </a:p>
          <a:p>
            <a:pPr>
              <a:buFont typeface="Wingdings" pitchFamily="2" charset="2"/>
              <a:buChar char="q"/>
            </a:pPr>
            <a:r>
              <a:rPr lang="he-IL" dirty="0" smtClean="0"/>
              <a:t>האובך כתופעת לוואי בולטת של הערפיח מקטין את הראות ועלול לגרום לתאונות</a:t>
            </a:r>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r>
              <a:rPr lang="he-IL" b="1" dirty="0" smtClean="0">
                <a:cs typeface="+mn-cs"/>
              </a:rPr>
              <a:t>סופות אבק</a:t>
            </a:r>
            <a:endParaRPr lang="he-IL" b="1" dirty="0">
              <a:cs typeface="+mn-cs"/>
            </a:endParaRPr>
          </a:p>
        </p:txBody>
      </p:sp>
      <p:sp>
        <p:nvSpPr>
          <p:cNvPr id="3" name="Content Placeholder 2"/>
          <p:cNvSpPr>
            <a:spLocks noGrp="1"/>
          </p:cNvSpPr>
          <p:nvPr>
            <p:ph idx="1"/>
          </p:nvPr>
        </p:nvSpPr>
        <p:spPr/>
        <p:txBody>
          <a:bodyPr>
            <a:normAutofit fontScale="55000" lnSpcReduction="20000"/>
          </a:bodyPr>
          <a:lstStyle/>
          <a:p>
            <a:r>
              <a:rPr lang="he-IL" dirty="0" smtClean="0"/>
              <a:t/>
            </a:r>
            <a:br>
              <a:rPr lang="he-IL" dirty="0" smtClean="0"/>
            </a:br>
            <a:endParaRPr lang="he-IL" dirty="0" smtClean="0"/>
          </a:p>
          <a:p>
            <a:pPr>
              <a:buNone/>
            </a:pPr>
            <a:r>
              <a:rPr lang="he-IL" sz="4200" b="1" dirty="0" smtClean="0"/>
              <a:t>בעונות המעבר שכיחות באזורנו סופות אבק, המגיעות ממדבריות סהרה. האוויר מלא בחלקיקים קטנים הגורמים לאובך ולמיסוך לאור השמש, השמים הופכים כתומים והעכירות גוברת.</a:t>
            </a:r>
          </a:p>
          <a:p>
            <a:endParaRPr lang="he-IL" sz="4200" b="1" dirty="0" smtClean="0"/>
          </a:p>
          <a:p>
            <a:pPr>
              <a:buNone/>
            </a:pPr>
            <a:r>
              <a:rPr lang="he-IL" sz="4200" b="1" dirty="0" smtClean="0">
                <a:latin typeface="Arial" pitchFamily="34" charset="0"/>
              </a:rPr>
              <a:t>ההשפעות של חומר חלקיקי על בריאות האדם באות לידי ביטוי : </a:t>
            </a:r>
          </a:p>
          <a:p>
            <a:pPr marL="742950" indent="-742950">
              <a:buFont typeface="+mj-lt"/>
              <a:buAutoNum type="arabicPeriod"/>
            </a:pPr>
            <a:r>
              <a:rPr lang="he-IL" sz="4200" b="1" dirty="0" smtClean="0">
                <a:latin typeface="Arial" pitchFamily="34" charset="0"/>
              </a:rPr>
              <a:t>בשיעול וגירוי של קנה הנשימה וגירוי העיניים.</a:t>
            </a:r>
            <a:endParaRPr lang="en-US" sz="4200" b="1" dirty="0" smtClean="0">
              <a:latin typeface="Arial" pitchFamily="34" charset="0"/>
            </a:endParaRPr>
          </a:p>
          <a:p>
            <a:pPr marL="742950" indent="-742950">
              <a:buFont typeface="+mj-lt"/>
              <a:buAutoNum type="arabicPeriod"/>
            </a:pPr>
            <a:r>
              <a:rPr lang="he-IL" sz="4200" b="1" dirty="0" smtClean="0">
                <a:solidFill>
                  <a:srgbClr val="000000"/>
                </a:solidFill>
                <a:latin typeface="Arial" pitchFamily="34" charset="0"/>
              </a:rPr>
              <a:t>עליה במחלות נשימתיות כרוניות, כגון אסתמה. </a:t>
            </a:r>
          </a:p>
          <a:p>
            <a:pPr marL="742950" indent="-742950">
              <a:buFont typeface="+mj-lt"/>
              <a:buAutoNum type="arabicPeriod"/>
            </a:pPr>
            <a:r>
              <a:rPr lang="he-IL" sz="4200" b="1" dirty="0" smtClean="0">
                <a:solidFill>
                  <a:srgbClr val="000000"/>
                </a:solidFill>
                <a:latin typeface="Arial" pitchFamily="34" charset="0"/>
              </a:rPr>
              <a:t>ריכוזי החומר החלקיקי באוויר עלולים להגביר תופעות של שיעול, זיהומים, דלקות וקוצר נשימה.</a:t>
            </a:r>
            <a:endParaRPr lang="en-US" sz="4200" b="1" dirty="0" smtClean="0"/>
          </a:p>
          <a:p>
            <a:endParaRPr lang="he-I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accent6">
              <a:lumMod val="40000"/>
              <a:lumOff val="60000"/>
            </a:schemeClr>
          </a:solidFill>
        </p:spPr>
        <p:txBody>
          <a:bodyPr/>
          <a:lstStyle/>
          <a:p>
            <a:r>
              <a:rPr lang="he-IL" b="1" dirty="0" smtClean="0">
                <a:cs typeface="+mn-cs"/>
              </a:rPr>
              <a:t>יום "כתום" בתל אביב – 30.4.2001</a:t>
            </a:r>
            <a:endParaRPr lang="he-IL" b="1" dirty="0">
              <a:cs typeface="+mn-cs"/>
            </a:endParaRPr>
          </a:p>
        </p:txBody>
      </p:sp>
      <p:pic>
        <p:nvPicPr>
          <p:cNvPr id="4" name="Content Placeholder 3" descr="keinan_1"/>
          <p:cNvPicPr>
            <a:picLocks noGrp="1" noChangeAspect="1" noChangeArrowheads="1"/>
          </p:cNvPicPr>
          <p:nvPr>
            <p:ph idx="1"/>
          </p:nvPr>
        </p:nvPicPr>
        <p:blipFill>
          <a:blip r:embed="rId2"/>
          <a:srcRect/>
          <a:stretch>
            <a:fillRect/>
          </a:stretch>
        </p:blipFill>
        <p:spPr bwMode="auto">
          <a:xfrm>
            <a:off x="0" y="1357298"/>
            <a:ext cx="9144000" cy="550070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465</Words>
  <Application>Microsoft Office PowerPoint</Application>
  <PresentationFormat>‫הצגה על המסך (4:3)</PresentationFormat>
  <Paragraphs>62</Paragraphs>
  <Slides>15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15</vt:i4>
      </vt:variant>
    </vt:vector>
  </HeadingPairs>
  <TitlesOfParts>
    <vt:vector size="21" baseType="lpstr">
      <vt:lpstr>Arial</vt:lpstr>
      <vt:lpstr>Calibri</vt:lpstr>
      <vt:lpstr>Tahoma</vt:lpstr>
      <vt:lpstr>Times New Roman</vt:lpstr>
      <vt:lpstr>Wingdings</vt:lpstr>
      <vt:lpstr>Office Theme</vt:lpstr>
      <vt:lpstr>  ערפיח וגשם חומצי מדעים- מדעי כדור הארץ </vt:lpstr>
      <vt:lpstr>זיהום אוויר </vt:lpstr>
      <vt:lpstr>יום ערפיח בתל אביב בחודשי החורף, התנאים המטאורולוגיים השוררים בארץ מקטינים את יעילות מיהול מזהמי האוויר באטמוספרה, בפרט בימים בעלי יציבות אטמוספרית. בעונה זו שכיחות מאוד חריגות מתקני איכות אוויר לתחמוצות החנקן, הנפלט  מתחבורה (בעיקר רכבי דיזל - אוטובוסים ומשאיות).</vt:lpstr>
      <vt:lpstr>ערפיח- smog (ערפל+ פיח) מהו?</vt:lpstr>
      <vt:lpstr>מהו ערפיח? </vt:lpstr>
      <vt:lpstr>ערפיח- מה הוא מכיל? סיבות להיווצרותו והשפעותיו</vt:lpstr>
      <vt:lpstr>השפעות הערפיח</vt:lpstr>
      <vt:lpstr>סופות אבק</vt:lpstr>
      <vt:lpstr>יום "כתום" בתל אביב – 30.4.2001</vt:lpstr>
      <vt:lpstr>זיהום אוויר בל"ג בעומר</vt:lpstr>
      <vt:lpstr>גשם חומצי</vt:lpstr>
      <vt:lpstr>כיצד הופך הגשם לחומצי? </vt:lpstr>
      <vt:lpstr>מדידת חומציות </vt:lpstr>
      <vt:lpstr>כיצד מודדים מידת חומציות? </vt:lpstr>
      <vt:lpstr>השפעות הגשם החומצי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ערפיח וגשם חומצי</dc:title>
  <dc:creator>eilat</dc:creator>
  <cp:lastModifiedBy>Eilat Katz</cp:lastModifiedBy>
  <cp:revision>12</cp:revision>
  <dcterms:created xsi:type="dcterms:W3CDTF">2014-05-04T15:35:53Z</dcterms:created>
  <dcterms:modified xsi:type="dcterms:W3CDTF">2019-10-29T08:56:00Z</dcterms:modified>
</cp:coreProperties>
</file>