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8" r:id="rId5"/>
    <p:sldId id="266" r:id="rId6"/>
    <p:sldId id="267" r:id="rId7"/>
    <p:sldId id="280" r:id="rId8"/>
    <p:sldId id="260" r:id="rId9"/>
    <p:sldId id="269" r:id="rId10"/>
    <p:sldId id="259" r:id="rId11"/>
    <p:sldId id="261" r:id="rId12"/>
    <p:sldId id="263" r:id="rId13"/>
    <p:sldId id="265" r:id="rId14"/>
    <p:sldId id="264" r:id="rId15"/>
    <p:sldId id="270" r:id="rId16"/>
    <p:sldId id="271" r:id="rId17"/>
    <p:sldId id="275" r:id="rId18"/>
    <p:sldId id="276" r:id="rId19"/>
    <p:sldId id="277" r:id="rId20"/>
    <p:sldId id="278" r:id="rId21"/>
    <p:sldId id="272" r:id="rId22"/>
    <p:sldId id="274" r:id="rId23"/>
    <p:sldId id="273" r:id="rId24"/>
    <p:sldId id="279" r:id="rId2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103" d="100"/>
          <a:sy n="103" d="100"/>
        </p:scale>
        <p:origin x="138"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https://www.playbuzz.com/rakefeth10/b7e143cd-10-14-2019-3-19-53-p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playbuzz.com/rakefeth10/b7e143cd-10-14-2019-3-19-53-pm"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945D6A-258F-422B-AD52-EBB6FEA3AB64}" type="doc">
      <dgm:prSet loTypeId="urn:microsoft.com/office/officeart/2005/8/layout/default" loCatId="list" qsTypeId="urn:microsoft.com/office/officeart/2005/8/quickstyle/simple1" qsCatId="simple" csTypeId="urn:microsoft.com/office/officeart/2005/8/colors/colorful4" csCatId="colorful" phldr="1"/>
      <dgm:spPr/>
      <dgm:t>
        <a:bodyPr/>
        <a:lstStyle/>
        <a:p>
          <a:pPr rtl="1"/>
          <a:endParaRPr lang="he-IL"/>
        </a:p>
      </dgm:t>
    </dgm:pt>
    <dgm:pt modelId="{DA422631-599F-4DCC-9DD0-573F83C4F0E0}">
      <dgm:prSet/>
      <dgm:spPr/>
      <dgm:t>
        <a:bodyPr/>
        <a:lstStyle/>
        <a:p>
          <a:pPr algn="ctr" rtl="1"/>
          <a:r>
            <a:rPr lang="he-IL" b="0" cap="none" spc="0" dirty="0">
              <a:ln w="0"/>
              <a:solidFill>
                <a:schemeClr val="tx1"/>
              </a:solidFill>
              <a:effectLst>
                <a:outerShdw blurRad="38100" dist="19050" dir="2700000" algn="tl" rotWithShape="0">
                  <a:schemeClr val="dk1">
                    <a:alpha val="40000"/>
                  </a:schemeClr>
                </a:outerShdw>
              </a:effectLst>
            </a:rPr>
            <a:t>לחצו על הקישור הבא וגלו מהו מסחר אלקטרוני</a:t>
          </a:r>
        </a:p>
      </dgm:t>
    </dgm:pt>
    <dgm:pt modelId="{B960E5FD-059B-475A-B713-6B4637436CDA}" type="parTrans" cxnId="{E75E43DD-16DA-432D-B585-49F9FD18A43A}">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95A240A1-4D51-47AC-A2CD-B3CC41BEA83D}" type="sibTrans" cxnId="{E75E43DD-16DA-432D-B585-49F9FD18A43A}">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B1842DF6-EECB-479A-B3BB-21296B6E24A5}">
      <dgm:prSet/>
      <dgm:spPr/>
      <dgm:t>
        <a:bodyPr/>
        <a:lstStyle/>
        <a:p>
          <a:pPr algn="r" rtl="1"/>
          <a:r>
            <a:rPr lang="he-IL" b="0" cap="none" spc="0" dirty="0">
              <a:ln w="0"/>
              <a:solidFill>
                <a:schemeClr val="tx1"/>
              </a:solidFill>
              <a:effectLst>
                <a:outerShdw blurRad="38100" dist="19050" dir="2700000" algn="tl" rotWithShape="0">
                  <a:schemeClr val="dk1">
                    <a:alpha val="40000"/>
                  </a:schemeClr>
                </a:outerShdw>
              </a:effectLst>
              <a:hlinkClick xmlns:r="http://schemas.openxmlformats.org/officeDocument/2006/relationships" r:id="rId1"/>
            </a:rPr>
            <a:t>מה זה מסחר אלקטרוני</a:t>
          </a:r>
          <a:r>
            <a:rPr lang="he-IL" b="0" cap="none" spc="0" dirty="0">
              <a:ln w="0"/>
              <a:solidFill>
                <a:schemeClr val="tx1"/>
              </a:solidFill>
              <a:effectLst>
                <a:outerShdw blurRad="38100" dist="19050" dir="2700000" algn="tl" rotWithShape="0">
                  <a:schemeClr val="dk1">
                    <a:alpha val="40000"/>
                  </a:schemeClr>
                </a:outerShdw>
              </a:effectLst>
            </a:rPr>
            <a:t>?</a:t>
          </a:r>
        </a:p>
      </dgm:t>
    </dgm:pt>
    <dgm:pt modelId="{A35F9C7A-9138-4CC4-A486-CC65015EB4E5}" type="parTrans" cxnId="{9DFB4498-CEE5-45CA-B38A-9A46C225E1E1}">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992EF470-3089-4948-BC03-BEDA2BB03275}" type="sibTrans" cxnId="{9DFB4498-CEE5-45CA-B38A-9A46C225E1E1}">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28B9324A-8BDD-4754-920D-0CD861F77E79}" type="pres">
      <dgm:prSet presAssocID="{4B945D6A-258F-422B-AD52-EBB6FEA3AB64}" presName="diagram" presStyleCnt="0">
        <dgm:presLayoutVars>
          <dgm:dir/>
          <dgm:resizeHandles val="exact"/>
        </dgm:presLayoutVars>
      </dgm:prSet>
      <dgm:spPr/>
    </dgm:pt>
    <dgm:pt modelId="{A6CD560D-CE32-4C66-87C1-59522FECA937}" type="pres">
      <dgm:prSet presAssocID="{DA422631-599F-4DCC-9DD0-573F83C4F0E0}" presName="node" presStyleLbl="node1" presStyleIdx="0" presStyleCnt="1">
        <dgm:presLayoutVars>
          <dgm:bulletEnabled val="1"/>
        </dgm:presLayoutVars>
      </dgm:prSet>
      <dgm:spPr/>
    </dgm:pt>
  </dgm:ptLst>
  <dgm:cxnLst>
    <dgm:cxn modelId="{6BB62663-2EEC-4455-B3D7-7761AF63D9C8}" type="presOf" srcId="{DA422631-599F-4DCC-9DD0-573F83C4F0E0}" destId="{A6CD560D-CE32-4C66-87C1-59522FECA937}" srcOrd="0" destOrd="0" presId="urn:microsoft.com/office/officeart/2005/8/layout/default"/>
    <dgm:cxn modelId="{BCC13378-EE59-4272-8CCD-509A6355ACFA}" type="presOf" srcId="{4B945D6A-258F-422B-AD52-EBB6FEA3AB64}" destId="{28B9324A-8BDD-4754-920D-0CD861F77E79}" srcOrd="0" destOrd="0" presId="urn:microsoft.com/office/officeart/2005/8/layout/default"/>
    <dgm:cxn modelId="{9DFB4498-CEE5-45CA-B38A-9A46C225E1E1}" srcId="{DA422631-599F-4DCC-9DD0-573F83C4F0E0}" destId="{B1842DF6-EECB-479A-B3BB-21296B6E24A5}" srcOrd="0" destOrd="0" parTransId="{A35F9C7A-9138-4CC4-A486-CC65015EB4E5}" sibTransId="{992EF470-3089-4948-BC03-BEDA2BB03275}"/>
    <dgm:cxn modelId="{F8CFF9B3-6AAD-4857-BE1A-5F8FAC9DF702}" type="presOf" srcId="{B1842DF6-EECB-479A-B3BB-21296B6E24A5}" destId="{A6CD560D-CE32-4C66-87C1-59522FECA937}" srcOrd="0" destOrd="1" presId="urn:microsoft.com/office/officeart/2005/8/layout/default"/>
    <dgm:cxn modelId="{E75E43DD-16DA-432D-B585-49F9FD18A43A}" srcId="{4B945D6A-258F-422B-AD52-EBB6FEA3AB64}" destId="{DA422631-599F-4DCC-9DD0-573F83C4F0E0}" srcOrd="0" destOrd="0" parTransId="{B960E5FD-059B-475A-B713-6B4637436CDA}" sibTransId="{95A240A1-4D51-47AC-A2CD-B3CC41BEA83D}"/>
    <dgm:cxn modelId="{E672204D-7BBB-4516-8FA9-BEC23A1C70D2}" type="presParOf" srcId="{28B9324A-8BDD-4754-920D-0CD861F77E79}" destId="{A6CD560D-CE32-4C66-87C1-59522FECA937}"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F6518B-E01B-4601-BE27-4683F2D165E7}" type="doc">
      <dgm:prSet loTypeId="urn:microsoft.com/office/officeart/2005/8/layout/hProcess9" loCatId="process" qsTypeId="urn:microsoft.com/office/officeart/2005/8/quickstyle/simple1" qsCatId="simple" csTypeId="urn:microsoft.com/office/officeart/2005/8/colors/accent4_2" csCatId="accent4"/>
      <dgm:spPr/>
      <dgm:t>
        <a:bodyPr/>
        <a:lstStyle/>
        <a:p>
          <a:pPr rtl="1"/>
          <a:endParaRPr lang="he-IL"/>
        </a:p>
      </dgm:t>
    </dgm:pt>
    <dgm:pt modelId="{91D3C3A4-4D53-47C4-95A1-C407CF8FD4F5}">
      <dgm:prSet/>
      <dgm:spPr/>
      <dgm:t>
        <a:bodyPr/>
        <a:lstStyle/>
        <a:p>
          <a:pPr rtl="1"/>
          <a:r>
            <a:rPr lang="he-IL" b="0" cap="none" spc="0">
              <a:ln w="0"/>
              <a:solidFill>
                <a:schemeClr val="tx1"/>
              </a:solidFill>
              <a:effectLst>
                <a:outerShdw blurRad="38100" dist="19050" dir="2700000" algn="tl" rotWithShape="0">
                  <a:schemeClr val="dk1">
                    <a:alpha val="40000"/>
                  </a:schemeClr>
                </a:outerShdw>
              </a:effectLst>
            </a:rPr>
            <a:t>1973 – יצירתו של האינטרנט כסדרה של פרוטוקולי תקשורת</a:t>
          </a:r>
        </a:p>
      </dgm:t>
    </dgm:pt>
    <dgm:pt modelId="{D8E09BD2-B93C-4ED3-979B-90310DD79FAF}" type="parTrans" cxnId="{1FCBEC92-91DD-46AB-93A7-21C16F79F554}">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73D26964-CAD7-49C8-86B4-B1D215395587}" type="sibTrans" cxnId="{1FCBEC92-91DD-46AB-93A7-21C16F79F554}">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8504ECD8-2CC4-4923-9515-B3EE09AF5505}">
      <dgm:prSet/>
      <dgm:spPr/>
      <dgm:t>
        <a:bodyPr/>
        <a:lstStyle/>
        <a:p>
          <a:pPr rtl="1"/>
          <a:r>
            <a:rPr lang="he-IL" b="0" cap="none" spc="0">
              <a:ln w="0"/>
              <a:solidFill>
                <a:schemeClr val="tx1"/>
              </a:solidFill>
              <a:effectLst>
                <a:outerShdw blurRad="38100" dist="19050" dir="2700000" algn="tl" rotWithShape="0">
                  <a:schemeClr val="dk1">
                    <a:alpha val="40000"/>
                  </a:schemeClr>
                </a:outerShdw>
              </a:effectLst>
            </a:rPr>
            <a:t>1989 – נוצרה הרשת העולמית </a:t>
          </a:r>
          <a:r>
            <a:rPr lang="en-US" b="0" cap="none" spc="0">
              <a:ln w="0"/>
              <a:solidFill>
                <a:schemeClr val="tx1"/>
              </a:solidFill>
              <a:effectLst>
                <a:outerShdw blurRad="38100" dist="19050" dir="2700000" algn="tl" rotWithShape="0">
                  <a:schemeClr val="dk1">
                    <a:alpha val="40000"/>
                  </a:schemeClr>
                </a:outerShdw>
              </a:effectLst>
            </a:rPr>
            <a:t>WORLD WIDE WEB</a:t>
          </a:r>
          <a:r>
            <a:rPr lang="he-IL" b="0" cap="none" spc="0">
              <a:ln w="0"/>
              <a:solidFill>
                <a:schemeClr val="tx1"/>
              </a:solidFill>
              <a:effectLst>
                <a:outerShdw blurRad="38100" dist="19050" dir="2700000" algn="tl" rotWithShape="0">
                  <a:schemeClr val="dk1">
                    <a:alpha val="40000"/>
                  </a:schemeClr>
                </a:outerShdw>
              </a:effectLst>
            </a:rPr>
            <a:t> ושפת התכנות </a:t>
          </a:r>
          <a:r>
            <a:rPr lang="en-US" b="0" cap="none" spc="0">
              <a:ln w="0"/>
              <a:solidFill>
                <a:schemeClr val="tx1"/>
              </a:solidFill>
              <a:effectLst>
                <a:outerShdw blurRad="38100" dist="19050" dir="2700000" algn="tl" rotWithShape="0">
                  <a:schemeClr val="dk1">
                    <a:alpha val="40000"/>
                  </a:schemeClr>
                </a:outerShdw>
              </a:effectLst>
            </a:rPr>
            <a:t>HTML</a:t>
          </a:r>
          <a:endParaRPr lang="he-IL" b="0" cap="none" spc="0">
            <a:ln w="0"/>
            <a:solidFill>
              <a:schemeClr val="tx1"/>
            </a:solidFill>
            <a:effectLst>
              <a:outerShdw blurRad="38100" dist="19050" dir="2700000" algn="tl" rotWithShape="0">
                <a:schemeClr val="dk1">
                  <a:alpha val="40000"/>
                </a:schemeClr>
              </a:outerShdw>
            </a:effectLst>
          </a:endParaRPr>
        </a:p>
      </dgm:t>
    </dgm:pt>
    <dgm:pt modelId="{9AF13CC2-58B9-4704-BEA9-A4596222C2C8}" type="parTrans" cxnId="{220FD0D8-D192-4ED9-BE20-D605F94E338C}">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197A332B-AF77-452C-8577-5A5E9E62211A}" type="sibTrans" cxnId="{220FD0D8-D192-4ED9-BE20-D605F94E338C}">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B0360B6B-27B6-442F-8343-1154C3CD0D0F}">
      <dgm:prSet/>
      <dgm:spPr/>
      <dgm:t>
        <a:bodyPr/>
        <a:lstStyle/>
        <a:p>
          <a:pPr rtl="1"/>
          <a:r>
            <a:rPr lang="he-IL" b="0" cap="none" spc="0">
              <a:ln w="0"/>
              <a:solidFill>
                <a:schemeClr val="tx1"/>
              </a:solidFill>
              <a:effectLst>
                <a:outerShdw blurRad="38100" dist="19050" dir="2700000" algn="tl" rotWithShape="0">
                  <a:schemeClr val="dk1">
                    <a:alpha val="40000"/>
                  </a:schemeClr>
                </a:outerShdw>
              </a:effectLst>
            </a:rPr>
            <a:t>1990 – העולם זיהה את הפוטנציאל המסחרי העצום של האינטרנט ואלפי עסקים חדשים בתחום האינטרנט הוקמו.</a:t>
          </a:r>
        </a:p>
      </dgm:t>
    </dgm:pt>
    <dgm:pt modelId="{CF5EF453-2191-4770-97D0-EDB514CCB8FE}" type="parTrans" cxnId="{DA0711FF-8EAE-4D4D-BF53-13407A1BE3D1}">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8976B7CD-1FFE-40D5-9FC2-706F19155075}" type="sibTrans" cxnId="{DA0711FF-8EAE-4D4D-BF53-13407A1BE3D1}">
      <dgm:prSet/>
      <dgm:spPr/>
      <dgm:t>
        <a:bodyPr/>
        <a:lstStyle/>
        <a:p>
          <a:pPr rtl="1"/>
          <a:endParaRPr lang="he-IL" b="0" cap="none" spc="0">
            <a:ln w="0"/>
            <a:solidFill>
              <a:schemeClr val="tx1"/>
            </a:solidFill>
            <a:effectLst>
              <a:outerShdw blurRad="38100" dist="19050" dir="2700000" algn="tl" rotWithShape="0">
                <a:schemeClr val="dk1">
                  <a:alpha val="40000"/>
                </a:schemeClr>
              </a:outerShdw>
            </a:effectLst>
          </a:endParaRPr>
        </a:p>
      </dgm:t>
    </dgm:pt>
    <dgm:pt modelId="{9BBB1027-7C31-416D-A73A-D87DE031DB0A}" type="pres">
      <dgm:prSet presAssocID="{69F6518B-E01B-4601-BE27-4683F2D165E7}" presName="CompostProcess" presStyleCnt="0">
        <dgm:presLayoutVars>
          <dgm:dir val="rev"/>
          <dgm:resizeHandles val="exact"/>
        </dgm:presLayoutVars>
      </dgm:prSet>
      <dgm:spPr/>
    </dgm:pt>
    <dgm:pt modelId="{907E785C-73D4-4908-B1E9-CDA4D7E5A8A0}" type="pres">
      <dgm:prSet presAssocID="{69F6518B-E01B-4601-BE27-4683F2D165E7}" presName="arrow" presStyleLbl="bgShp" presStyleIdx="0" presStyleCnt="1"/>
      <dgm:spPr/>
    </dgm:pt>
    <dgm:pt modelId="{86AE2632-97CB-4181-A90F-16A54180625B}" type="pres">
      <dgm:prSet presAssocID="{69F6518B-E01B-4601-BE27-4683F2D165E7}" presName="linearProcess" presStyleCnt="0"/>
      <dgm:spPr/>
    </dgm:pt>
    <dgm:pt modelId="{D79F52AD-FCB7-4F3F-A453-CEEA9EC93787}" type="pres">
      <dgm:prSet presAssocID="{91D3C3A4-4D53-47C4-95A1-C407CF8FD4F5}" presName="textNode" presStyleLbl="node1" presStyleIdx="0" presStyleCnt="3">
        <dgm:presLayoutVars>
          <dgm:bulletEnabled val="1"/>
        </dgm:presLayoutVars>
      </dgm:prSet>
      <dgm:spPr/>
    </dgm:pt>
    <dgm:pt modelId="{608DC1E1-4EFD-4C38-B924-1E49F37DEBF6}" type="pres">
      <dgm:prSet presAssocID="{73D26964-CAD7-49C8-86B4-B1D215395587}" presName="sibTrans" presStyleCnt="0"/>
      <dgm:spPr/>
    </dgm:pt>
    <dgm:pt modelId="{5C23C08F-A937-470F-9599-8CBABCB05FC1}" type="pres">
      <dgm:prSet presAssocID="{8504ECD8-2CC4-4923-9515-B3EE09AF5505}" presName="textNode" presStyleLbl="node1" presStyleIdx="1" presStyleCnt="3">
        <dgm:presLayoutVars>
          <dgm:bulletEnabled val="1"/>
        </dgm:presLayoutVars>
      </dgm:prSet>
      <dgm:spPr/>
    </dgm:pt>
    <dgm:pt modelId="{EF23CFF3-ED72-47D4-B3E8-A7DE6BB1E223}" type="pres">
      <dgm:prSet presAssocID="{197A332B-AF77-452C-8577-5A5E9E62211A}" presName="sibTrans" presStyleCnt="0"/>
      <dgm:spPr/>
    </dgm:pt>
    <dgm:pt modelId="{017ED7DE-F799-43CE-8BDC-BBE49926FE45}" type="pres">
      <dgm:prSet presAssocID="{B0360B6B-27B6-442F-8343-1154C3CD0D0F}" presName="textNode" presStyleLbl="node1" presStyleIdx="2" presStyleCnt="3">
        <dgm:presLayoutVars>
          <dgm:bulletEnabled val="1"/>
        </dgm:presLayoutVars>
      </dgm:prSet>
      <dgm:spPr/>
    </dgm:pt>
  </dgm:ptLst>
  <dgm:cxnLst>
    <dgm:cxn modelId="{8CF6400D-D760-40F3-B471-4346492BB8C9}" type="presOf" srcId="{8504ECD8-2CC4-4923-9515-B3EE09AF5505}" destId="{5C23C08F-A937-470F-9599-8CBABCB05FC1}" srcOrd="0" destOrd="0" presId="urn:microsoft.com/office/officeart/2005/8/layout/hProcess9"/>
    <dgm:cxn modelId="{3DDF1F15-377B-4570-A6B7-DEF73E61ED63}" type="presOf" srcId="{B0360B6B-27B6-442F-8343-1154C3CD0D0F}" destId="{017ED7DE-F799-43CE-8BDC-BBE49926FE45}" srcOrd="0" destOrd="0" presId="urn:microsoft.com/office/officeart/2005/8/layout/hProcess9"/>
    <dgm:cxn modelId="{B044C82F-3A62-456C-AF2E-203C9774AA04}" type="presOf" srcId="{91D3C3A4-4D53-47C4-95A1-C407CF8FD4F5}" destId="{D79F52AD-FCB7-4F3F-A453-CEEA9EC93787}" srcOrd="0" destOrd="0" presId="urn:microsoft.com/office/officeart/2005/8/layout/hProcess9"/>
    <dgm:cxn modelId="{1FCBEC92-91DD-46AB-93A7-21C16F79F554}" srcId="{69F6518B-E01B-4601-BE27-4683F2D165E7}" destId="{91D3C3A4-4D53-47C4-95A1-C407CF8FD4F5}" srcOrd="0" destOrd="0" parTransId="{D8E09BD2-B93C-4ED3-979B-90310DD79FAF}" sibTransId="{73D26964-CAD7-49C8-86B4-B1D215395587}"/>
    <dgm:cxn modelId="{FC6CE1D7-7000-4ACD-9DC7-776EF102F710}" type="presOf" srcId="{69F6518B-E01B-4601-BE27-4683F2D165E7}" destId="{9BBB1027-7C31-416D-A73A-D87DE031DB0A}" srcOrd="0" destOrd="0" presId="urn:microsoft.com/office/officeart/2005/8/layout/hProcess9"/>
    <dgm:cxn modelId="{220FD0D8-D192-4ED9-BE20-D605F94E338C}" srcId="{69F6518B-E01B-4601-BE27-4683F2D165E7}" destId="{8504ECD8-2CC4-4923-9515-B3EE09AF5505}" srcOrd="1" destOrd="0" parTransId="{9AF13CC2-58B9-4704-BEA9-A4596222C2C8}" sibTransId="{197A332B-AF77-452C-8577-5A5E9E62211A}"/>
    <dgm:cxn modelId="{DA0711FF-8EAE-4D4D-BF53-13407A1BE3D1}" srcId="{69F6518B-E01B-4601-BE27-4683F2D165E7}" destId="{B0360B6B-27B6-442F-8343-1154C3CD0D0F}" srcOrd="2" destOrd="0" parTransId="{CF5EF453-2191-4770-97D0-EDB514CCB8FE}" sibTransId="{8976B7CD-1FFE-40D5-9FC2-706F19155075}"/>
    <dgm:cxn modelId="{0A398F13-2B91-4685-ACB2-E6F4E96263E5}" type="presParOf" srcId="{9BBB1027-7C31-416D-A73A-D87DE031DB0A}" destId="{907E785C-73D4-4908-B1E9-CDA4D7E5A8A0}" srcOrd="0" destOrd="0" presId="urn:microsoft.com/office/officeart/2005/8/layout/hProcess9"/>
    <dgm:cxn modelId="{66DB57C6-6241-4C61-A847-A3DC88E2742A}" type="presParOf" srcId="{9BBB1027-7C31-416D-A73A-D87DE031DB0A}" destId="{86AE2632-97CB-4181-A90F-16A54180625B}" srcOrd="1" destOrd="0" presId="urn:microsoft.com/office/officeart/2005/8/layout/hProcess9"/>
    <dgm:cxn modelId="{A7AA1357-B833-41EF-98AF-B09AB1296298}" type="presParOf" srcId="{86AE2632-97CB-4181-A90F-16A54180625B}" destId="{D79F52AD-FCB7-4F3F-A453-CEEA9EC93787}" srcOrd="0" destOrd="0" presId="urn:microsoft.com/office/officeart/2005/8/layout/hProcess9"/>
    <dgm:cxn modelId="{944A8D60-1E53-4E67-9AEA-317D9B6C7167}" type="presParOf" srcId="{86AE2632-97CB-4181-A90F-16A54180625B}" destId="{608DC1E1-4EFD-4C38-B924-1E49F37DEBF6}" srcOrd="1" destOrd="0" presId="urn:microsoft.com/office/officeart/2005/8/layout/hProcess9"/>
    <dgm:cxn modelId="{75C7E26B-C05C-4676-849E-F76773C06BC1}" type="presParOf" srcId="{86AE2632-97CB-4181-A90F-16A54180625B}" destId="{5C23C08F-A937-470F-9599-8CBABCB05FC1}" srcOrd="2" destOrd="0" presId="urn:microsoft.com/office/officeart/2005/8/layout/hProcess9"/>
    <dgm:cxn modelId="{F9593AEC-CCFD-40A6-B27F-521F61B59BCA}" type="presParOf" srcId="{86AE2632-97CB-4181-A90F-16A54180625B}" destId="{EF23CFF3-ED72-47D4-B3E8-A7DE6BB1E223}" srcOrd="3" destOrd="0" presId="urn:microsoft.com/office/officeart/2005/8/layout/hProcess9"/>
    <dgm:cxn modelId="{84AC8FC0-E2E7-48FE-BEDC-1EEA741CC14C}" type="presParOf" srcId="{86AE2632-97CB-4181-A90F-16A54180625B}" destId="{017ED7DE-F799-43CE-8BDC-BBE49926FE4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29A0DF-E650-47E5-A240-8A9B39DF3B9C}"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pPr rtl="1"/>
          <a:endParaRPr lang="he-IL"/>
        </a:p>
      </dgm:t>
    </dgm:pt>
    <dgm:pt modelId="{C585B6B8-3423-4BBE-8EB4-DA851C646C00}">
      <dgm:prSet/>
      <dgm:spPr/>
      <dgm:t>
        <a:bodyPr/>
        <a:lstStyle/>
        <a:p>
          <a:pPr rtl="1"/>
          <a:r>
            <a:rPr lang="he-IL" dirty="0"/>
            <a:t>פעם כשרציתם לנסוע לחו"ל הייתם צריכים ללכת לסוכן נסיעות.</a:t>
          </a:r>
        </a:p>
      </dgm:t>
    </dgm:pt>
    <dgm:pt modelId="{4247EEFB-BC90-41F4-96C7-9EA66F50A710}" type="parTrans" cxnId="{DB51C636-9970-4014-9BCD-8A7926674D1B}">
      <dgm:prSet/>
      <dgm:spPr/>
      <dgm:t>
        <a:bodyPr/>
        <a:lstStyle/>
        <a:p>
          <a:pPr rtl="1"/>
          <a:endParaRPr lang="he-IL"/>
        </a:p>
      </dgm:t>
    </dgm:pt>
    <dgm:pt modelId="{6FA995AB-FDB4-4EC8-A68F-7483FEF8D836}" type="sibTrans" cxnId="{DB51C636-9970-4014-9BCD-8A7926674D1B}">
      <dgm:prSet/>
      <dgm:spPr>
        <a:solidFill>
          <a:srgbClr val="00B050"/>
        </a:solidFill>
      </dgm:spPr>
      <dgm:t>
        <a:bodyPr/>
        <a:lstStyle/>
        <a:p>
          <a:pPr rtl="1"/>
          <a:endParaRPr lang="he-IL"/>
        </a:p>
      </dgm:t>
    </dgm:pt>
    <dgm:pt modelId="{5034AC8C-8909-4A34-A095-888223867721}">
      <dgm:prSet custT="1"/>
      <dgm:spPr/>
      <dgm:t>
        <a:bodyPr/>
        <a:lstStyle/>
        <a:p>
          <a:pPr rtl="1"/>
          <a:r>
            <a:rPr lang="he-IL" sz="1800" dirty="0"/>
            <a:t>הסוכן ישב במשרד וחייג בטלפון לחברות תעופה שונות, בדק זמני טיסות, מחירים של בתי מלון , השווה מחירים </a:t>
          </a:r>
        </a:p>
      </dgm:t>
    </dgm:pt>
    <dgm:pt modelId="{3D6ADCA8-CEB3-4C4B-B57D-9061F03F8E2D}" type="parTrans" cxnId="{4D43EC7D-904D-46DA-B727-AEBD7E28A059}">
      <dgm:prSet/>
      <dgm:spPr/>
      <dgm:t>
        <a:bodyPr/>
        <a:lstStyle/>
        <a:p>
          <a:pPr rtl="1"/>
          <a:endParaRPr lang="he-IL"/>
        </a:p>
      </dgm:t>
    </dgm:pt>
    <dgm:pt modelId="{B3774DAA-70B2-450E-9A0C-7CC559F1B08D}" type="sibTrans" cxnId="{4D43EC7D-904D-46DA-B727-AEBD7E28A059}">
      <dgm:prSet/>
      <dgm:spPr>
        <a:solidFill>
          <a:srgbClr val="FF00FF"/>
        </a:solidFill>
      </dgm:spPr>
      <dgm:t>
        <a:bodyPr/>
        <a:lstStyle/>
        <a:p>
          <a:pPr rtl="1"/>
          <a:endParaRPr lang="he-IL"/>
        </a:p>
      </dgm:t>
    </dgm:pt>
    <dgm:pt modelId="{989A6CD6-7E0D-49D5-8B1D-36B03D59370F}">
      <dgm:prSet/>
      <dgm:spPr/>
      <dgm:t>
        <a:bodyPr/>
        <a:lstStyle/>
        <a:p>
          <a:pPr rtl="1"/>
          <a:r>
            <a:rPr lang="he-IL" dirty="0"/>
            <a:t>רק סוכן נסיעות יכול היה לקנות כרטיס טיסה.... חברת התעופה </a:t>
          </a:r>
          <a:r>
            <a:rPr lang="he-IL" dirty="0" err="1"/>
            <a:t>היתה</a:t>
          </a:r>
          <a:r>
            <a:rPr lang="he-IL" dirty="0"/>
            <a:t> שולחת אל סוכן את כרטיס הטיסה</a:t>
          </a:r>
        </a:p>
      </dgm:t>
    </dgm:pt>
    <dgm:pt modelId="{666976A4-2699-45A6-B2B8-C96120B349A5}" type="parTrans" cxnId="{DA01AFAB-0911-4389-AABC-55BE80FAEC85}">
      <dgm:prSet/>
      <dgm:spPr/>
      <dgm:t>
        <a:bodyPr/>
        <a:lstStyle/>
        <a:p>
          <a:pPr rtl="1"/>
          <a:endParaRPr lang="he-IL"/>
        </a:p>
      </dgm:t>
    </dgm:pt>
    <dgm:pt modelId="{72C1E831-2B3B-4A78-98E7-ADA85373A849}" type="sibTrans" cxnId="{DA01AFAB-0911-4389-AABC-55BE80FAEC85}">
      <dgm:prSet/>
      <dgm:spPr>
        <a:solidFill>
          <a:srgbClr val="FF0000"/>
        </a:solidFill>
      </dgm:spPr>
      <dgm:t>
        <a:bodyPr/>
        <a:lstStyle/>
        <a:p>
          <a:pPr rtl="1"/>
          <a:endParaRPr lang="he-IL"/>
        </a:p>
      </dgm:t>
    </dgm:pt>
    <dgm:pt modelId="{0A37898D-D9FE-4D83-88BD-09083B2B6E7A}">
      <dgm:prSet custT="1"/>
      <dgm:spPr/>
      <dgm:t>
        <a:bodyPr/>
        <a:lstStyle/>
        <a:p>
          <a:pPr rtl="1"/>
          <a:r>
            <a:rPr lang="he-IL" sz="1800" dirty="0"/>
            <a:t>אם רציתם לדעת מהם האטרקציות הטובות קניתם ספר – מדריך טיולים – על המקום אליו אתם נוסעים.</a:t>
          </a:r>
        </a:p>
        <a:p>
          <a:pPr rtl="1"/>
          <a:r>
            <a:rPr lang="he-IL" sz="1400" dirty="0"/>
            <a:t>וכל כמה שנים המדריך היה מתעדכן.... </a:t>
          </a:r>
        </a:p>
      </dgm:t>
    </dgm:pt>
    <dgm:pt modelId="{9CB851D5-6D4A-4CB4-AB3D-3FD824A290CC}" type="parTrans" cxnId="{5F55C466-5F05-45C9-A73B-48528A5C5F02}">
      <dgm:prSet/>
      <dgm:spPr/>
      <dgm:t>
        <a:bodyPr/>
        <a:lstStyle/>
        <a:p>
          <a:pPr rtl="1"/>
          <a:endParaRPr lang="he-IL"/>
        </a:p>
      </dgm:t>
    </dgm:pt>
    <dgm:pt modelId="{84798535-94D4-4269-B0DB-191D07DEA345}" type="sibTrans" cxnId="{5F55C466-5F05-45C9-A73B-48528A5C5F02}">
      <dgm:prSet/>
      <dgm:spPr>
        <a:solidFill>
          <a:srgbClr val="FF00FF"/>
        </a:solidFill>
      </dgm:spPr>
      <dgm:t>
        <a:bodyPr/>
        <a:lstStyle/>
        <a:p>
          <a:pPr rtl="1"/>
          <a:endParaRPr lang="he-IL"/>
        </a:p>
      </dgm:t>
    </dgm:pt>
    <dgm:pt modelId="{CA25B74F-10CB-469F-A01C-3CE28DA0960F}">
      <dgm:prSet phldrT="[טקסט]" custT="1"/>
      <dgm:spPr>
        <a:solidFill>
          <a:srgbClr val="0070C0"/>
        </a:solidFill>
      </dgm:spPr>
      <dgm:t>
        <a:bodyPr/>
        <a:lstStyle/>
        <a:p>
          <a:pPr rtl="1"/>
          <a:r>
            <a:rPr lang="he-IL" sz="1800" dirty="0"/>
            <a:t>והיה "תופר" לכם את חבילת הנופש הטובה ביותר עבורכם.</a:t>
          </a:r>
        </a:p>
      </dgm:t>
    </dgm:pt>
    <dgm:pt modelId="{EB322D7B-4AFF-401B-9DAE-593A18ABFFD0}" type="parTrans" cxnId="{6879D989-FF96-463C-8EB4-DB1356DACB96}">
      <dgm:prSet/>
      <dgm:spPr/>
      <dgm:t>
        <a:bodyPr/>
        <a:lstStyle/>
        <a:p>
          <a:pPr rtl="1"/>
          <a:endParaRPr lang="he-IL"/>
        </a:p>
      </dgm:t>
    </dgm:pt>
    <dgm:pt modelId="{0F887D61-AAEC-4485-ABE2-B11F4CB54729}" type="sibTrans" cxnId="{6879D989-FF96-463C-8EB4-DB1356DACB96}">
      <dgm:prSet/>
      <dgm:spPr/>
      <dgm:t>
        <a:bodyPr/>
        <a:lstStyle/>
        <a:p>
          <a:pPr rtl="1"/>
          <a:endParaRPr lang="he-IL"/>
        </a:p>
      </dgm:t>
    </dgm:pt>
    <dgm:pt modelId="{EB5714E9-0333-4934-853C-B86F4A97449A}">
      <dgm:prSet/>
      <dgm:spPr>
        <a:solidFill>
          <a:srgbClr val="FF00FF"/>
        </a:solidFill>
      </dgm:spPr>
      <dgm:t>
        <a:bodyPr/>
        <a:lstStyle/>
        <a:p>
          <a:pPr rtl="1"/>
          <a:r>
            <a:rPr lang="he-IL" dirty="0"/>
            <a:t> ואיך עושים את זה היום????</a:t>
          </a:r>
        </a:p>
      </dgm:t>
    </dgm:pt>
    <dgm:pt modelId="{186601B2-5E4B-4BB6-90B0-B71409561C2A}" type="parTrans" cxnId="{CC7D6323-CB97-472F-9EDD-665B781FA151}">
      <dgm:prSet/>
      <dgm:spPr/>
      <dgm:t>
        <a:bodyPr/>
        <a:lstStyle/>
        <a:p>
          <a:pPr rtl="1"/>
          <a:endParaRPr lang="he-IL"/>
        </a:p>
      </dgm:t>
    </dgm:pt>
    <dgm:pt modelId="{FD4D7B69-9FAB-41C7-BCE1-4AF66A7AF1DF}" type="sibTrans" cxnId="{CC7D6323-CB97-472F-9EDD-665B781FA151}">
      <dgm:prSet/>
      <dgm:spPr/>
      <dgm:t>
        <a:bodyPr/>
        <a:lstStyle/>
        <a:p>
          <a:pPr rtl="1"/>
          <a:endParaRPr lang="he-IL"/>
        </a:p>
      </dgm:t>
    </dgm:pt>
    <dgm:pt modelId="{9A8EAFB7-0847-406D-B20B-3E5C4FAC1A45}">
      <dgm:prSet custT="1"/>
      <dgm:spPr>
        <a:solidFill>
          <a:srgbClr val="7030A0"/>
        </a:solidFill>
      </dgm:spPr>
      <dgm:t>
        <a:bodyPr/>
        <a:lstStyle/>
        <a:p>
          <a:pPr rtl="1"/>
          <a:r>
            <a:rPr lang="he-IL" sz="1800" dirty="0"/>
            <a:t>בקיצור, ארגון נסיעה לחו"ל היה מקצוע – ואתם שלמתם לסוכן הנסיעות על הטרחה הרבה.</a:t>
          </a:r>
        </a:p>
      </dgm:t>
    </dgm:pt>
    <dgm:pt modelId="{20BC2137-F26F-47CD-A953-0D7DA538D7B9}" type="parTrans" cxnId="{E4413C39-6A24-467E-BB6E-8CCA884D75E2}">
      <dgm:prSet/>
      <dgm:spPr/>
      <dgm:t>
        <a:bodyPr/>
        <a:lstStyle/>
        <a:p>
          <a:pPr rtl="1"/>
          <a:endParaRPr lang="he-IL"/>
        </a:p>
      </dgm:t>
    </dgm:pt>
    <dgm:pt modelId="{4E4293FD-EE54-4C15-B993-F0BD2F3C3E32}" type="sibTrans" cxnId="{E4413C39-6A24-467E-BB6E-8CCA884D75E2}">
      <dgm:prSet/>
      <dgm:spPr/>
      <dgm:t>
        <a:bodyPr/>
        <a:lstStyle/>
        <a:p>
          <a:pPr rtl="1"/>
          <a:endParaRPr lang="he-IL"/>
        </a:p>
      </dgm:t>
    </dgm:pt>
    <dgm:pt modelId="{1C7F90A8-2EA3-41BE-9DEB-A8F280850349}" type="pres">
      <dgm:prSet presAssocID="{BE29A0DF-E650-47E5-A240-8A9B39DF3B9C}" presName="Name0" presStyleCnt="0">
        <dgm:presLayoutVars>
          <dgm:dir val="rev"/>
          <dgm:resizeHandles/>
        </dgm:presLayoutVars>
      </dgm:prSet>
      <dgm:spPr/>
    </dgm:pt>
    <dgm:pt modelId="{784E9032-A7FC-44FD-989B-B36F11C97AED}" type="pres">
      <dgm:prSet presAssocID="{C585B6B8-3423-4BBE-8EB4-DA851C646C00}" presName="compNode" presStyleCnt="0"/>
      <dgm:spPr/>
    </dgm:pt>
    <dgm:pt modelId="{9E44A330-43AD-472E-8822-BCBBF10DC317}" type="pres">
      <dgm:prSet presAssocID="{C585B6B8-3423-4BBE-8EB4-DA851C646C00}" presName="dummyConnPt" presStyleCnt="0"/>
      <dgm:spPr/>
    </dgm:pt>
    <dgm:pt modelId="{19B45A89-6E20-498A-87B7-573CD6AEBD46}" type="pres">
      <dgm:prSet presAssocID="{C585B6B8-3423-4BBE-8EB4-DA851C646C00}" presName="node" presStyleLbl="node1" presStyleIdx="0" presStyleCnt="7" custScaleX="69607" custScaleY="79887" custLinFactNeighborX="19624" custLinFactNeighborY="-70351">
        <dgm:presLayoutVars>
          <dgm:bulletEnabled val="1"/>
        </dgm:presLayoutVars>
      </dgm:prSet>
      <dgm:spPr/>
    </dgm:pt>
    <dgm:pt modelId="{4A18D729-F5F2-48F1-BF93-19A3B4AA5015}" type="pres">
      <dgm:prSet presAssocID="{6FA995AB-FDB4-4EC8-A68F-7483FEF8D836}" presName="sibTrans" presStyleLbl="bgSibTrans2D1" presStyleIdx="0" presStyleCnt="6"/>
      <dgm:spPr/>
    </dgm:pt>
    <dgm:pt modelId="{73450768-EED5-4B81-9F1F-01C0E129A9E1}" type="pres">
      <dgm:prSet presAssocID="{5034AC8C-8909-4A34-A095-888223867721}" presName="compNode" presStyleCnt="0"/>
      <dgm:spPr/>
    </dgm:pt>
    <dgm:pt modelId="{360782DD-51ED-49BE-A3BF-E0E000E77B54}" type="pres">
      <dgm:prSet presAssocID="{5034AC8C-8909-4A34-A095-888223867721}" presName="dummyConnPt" presStyleCnt="0"/>
      <dgm:spPr/>
    </dgm:pt>
    <dgm:pt modelId="{8E0554B2-C020-4C4D-AB45-0362C0604253}" type="pres">
      <dgm:prSet presAssocID="{5034AC8C-8909-4A34-A095-888223867721}" presName="node" presStyleLbl="node1" presStyleIdx="1" presStyleCnt="7" custScaleX="84993" custScaleY="77412" custLinFactNeighborX="19587" custLinFactNeighborY="-23350">
        <dgm:presLayoutVars>
          <dgm:bulletEnabled val="1"/>
        </dgm:presLayoutVars>
      </dgm:prSet>
      <dgm:spPr/>
    </dgm:pt>
    <dgm:pt modelId="{0FFD0A11-1A12-4183-998B-06916933593E}" type="pres">
      <dgm:prSet presAssocID="{B3774DAA-70B2-450E-9A0C-7CC559F1B08D}" presName="sibTrans" presStyleLbl="bgSibTrans2D1" presStyleIdx="1" presStyleCnt="6" custLinFactNeighborX="-17778" custLinFactNeighborY="16843"/>
      <dgm:spPr/>
    </dgm:pt>
    <dgm:pt modelId="{72E0DB86-7D24-4B27-AACF-4BDA39F3885A}" type="pres">
      <dgm:prSet presAssocID="{CA25B74F-10CB-469F-A01C-3CE28DA0960F}" presName="compNode" presStyleCnt="0"/>
      <dgm:spPr/>
    </dgm:pt>
    <dgm:pt modelId="{1A4C5C8F-CF15-40E0-BF2B-71C66AC25067}" type="pres">
      <dgm:prSet presAssocID="{CA25B74F-10CB-469F-A01C-3CE28DA0960F}" presName="dummyConnPt" presStyleCnt="0"/>
      <dgm:spPr/>
    </dgm:pt>
    <dgm:pt modelId="{32882DEA-75FC-496C-B08F-1FE02D4A7A57}" type="pres">
      <dgm:prSet presAssocID="{CA25B74F-10CB-469F-A01C-3CE28DA0960F}" presName="node" presStyleLbl="node1" presStyleIdx="2" presStyleCnt="7" custScaleX="84121" custScaleY="71979" custLinFactNeighborX="-12054" custLinFactNeighborY="-10790">
        <dgm:presLayoutVars>
          <dgm:bulletEnabled val="1"/>
        </dgm:presLayoutVars>
      </dgm:prSet>
      <dgm:spPr/>
    </dgm:pt>
    <dgm:pt modelId="{845E1B1E-D760-4C38-8F1D-2528113EEA09}" type="pres">
      <dgm:prSet presAssocID="{0F887D61-AAEC-4485-ABE2-B11F4CB54729}" presName="sibTrans" presStyleLbl="bgSibTrans2D1" presStyleIdx="2" presStyleCnt="6"/>
      <dgm:spPr/>
    </dgm:pt>
    <dgm:pt modelId="{A5D10BE4-1B80-4120-A53D-C278448854CF}" type="pres">
      <dgm:prSet presAssocID="{989A6CD6-7E0D-49D5-8B1D-36B03D59370F}" presName="compNode" presStyleCnt="0"/>
      <dgm:spPr/>
    </dgm:pt>
    <dgm:pt modelId="{9B24B24A-094F-4570-A84A-B17016A5407D}" type="pres">
      <dgm:prSet presAssocID="{989A6CD6-7E0D-49D5-8B1D-36B03D59370F}" presName="dummyConnPt" presStyleCnt="0"/>
      <dgm:spPr/>
    </dgm:pt>
    <dgm:pt modelId="{6924AF23-8F1B-49FC-AB58-8540C1EDD7FE}" type="pres">
      <dgm:prSet presAssocID="{989A6CD6-7E0D-49D5-8B1D-36B03D59370F}" presName="node" presStyleLbl="node1" presStyleIdx="3" presStyleCnt="7" custLinFactNeighborX="-4541" custLinFactNeighborY="-46757">
        <dgm:presLayoutVars>
          <dgm:bulletEnabled val="1"/>
        </dgm:presLayoutVars>
      </dgm:prSet>
      <dgm:spPr/>
    </dgm:pt>
    <dgm:pt modelId="{DDD28597-18C0-40F1-97C6-1BE9ECEB0D17}" type="pres">
      <dgm:prSet presAssocID="{72C1E831-2B3B-4A78-98E7-ADA85373A849}" presName="sibTrans" presStyleLbl="bgSibTrans2D1" presStyleIdx="3" presStyleCnt="6"/>
      <dgm:spPr/>
    </dgm:pt>
    <dgm:pt modelId="{FF61628A-7393-4D06-8BC5-DA01A0259F7D}" type="pres">
      <dgm:prSet presAssocID="{0A37898D-D9FE-4D83-88BD-09083B2B6E7A}" presName="compNode" presStyleCnt="0"/>
      <dgm:spPr/>
    </dgm:pt>
    <dgm:pt modelId="{499F63D1-3C06-4159-8129-8B46B1BECB8E}" type="pres">
      <dgm:prSet presAssocID="{0A37898D-D9FE-4D83-88BD-09083B2B6E7A}" presName="dummyConnPt" presStyleCnt="0"/>
      <dgm:spPr/>
    </dgm:pt>
    <dgm:pt modelId="{C3014193-9B62-4B0A-ADC4-200202369799}" type="pres">
      <dgm:prSet presAssocID="{0A37898D-D9FE-4D83-88BD-09083B2B6E7A}" presName="node" presStyleLbl="node1" presStyleIdx="4" presStyleCnt="7" custLinFactY="-20546" custLinFactNeighborX="-39643" custLinFactNeighborY="-100000">
        <dgm:presLayoutVars>
          <dgm:bulletEnabled val="1"/>
        </dgm:presLayoutVars>
      </dgm:prSet>
      <dgm:spPr/>
    </dgm:pt>
    <dgm:pt modelId="{8C5705A0-203A-429D-A85C-9A0B067CAEA7}" type="pres">
      <dgm:prSet presAssocID="{84798535-94D4-4269-B0DB-191D07DEA345}" presName="sibTrans" presStyleLbl="bgSibTrans2D1" presStyleIdx="4" presStyleCnt="6"/>
      <dgm:spPr/>
    </dgm:pt>
    <dgm:pt modelId="{AF3E21A7-FA43-4F12-981F-E27E2206854F}" type="pres">
      <dgm:prSet presAssocID="{9A8EAFB7-0847-406D-B20B-3E5C4FAC1A45}" presName="compNode" presStyleCnt="0"/>
      <dgm:spPr/>
    </dgm:pt>
    <dgm:pt modelId="{D4389DEB-071D-4939-8148-FDA4F2363E5D}" type="pres">
      <dgm:prSet presAssocID="{9A8EAFB7-0847-406D-B20B-3E5C4FAC1A45}" presName="dummyConnPt" presStyleCnt="0"/>
      <dgm:spPr/>
    </dgm:pt>
    <dgm:pt modelId="{A4013C91-599A-45BE-A96A-47D3FD1568E4}" type="pres">
      <dgm:prSet presAssocID="{9A8EAFB7-0847-406D-B20B-3E5C4FAC1A45}" presName="node" presStyleLbl="node1" presStyleIdx="5" presStyleCnt="7" custLinFactX="-26499" custLinFactY="27801" custLinFactNeighborX="-100000" custLinFactNeighborY="100000">
        <dgm:presLayoutVars>
          <dgm:bulletEnabled val="1"/>
        </dgm:presLayoutVars>
      </dgm:prSet>
      <dgm:spPr/>
    </dgm:pt>
    <dgm:pt modelId="{80308AD8-00DC-41DC-B33C-982671C2AB03}" type="pres">
      <dgm:prSet presAssocID="{4E4293FD-EE54-4C15-B993-F0BD2F3C3E32}" presName="sibTrans" presStyleLbl="bgSibTrans2D1" presStyleIdx="5" presStyleCnt="6"/>
      <dgm:spPr/>
    </dgm:pt>
    <dgm:pt modelId="{2A1E46CA-83E9-4043-A4E8-BC9405257A8D}" type="pres">
      <dgm:prSet presAssocID="{EB5714E9-0333-4934-853C-B86F4A97449A}" presName="compNode" presStyleCnt="0"/>
      <dgm:spPr/>
    </dgm:pt>
    <dgm:pt modelId="{CC9FD1F8-CEFC-4DCA-BB02-7C0F59083360}" type="pres">
      <dgm:prSet presAssocID="{EB5714E9-0333-4934-853C-B86F4A97449A}" presName="dummyConnPt" presStyleCnt="0"/>
      <dgm:spPr/>
    </dgm:pt>
    <dgm:pt modelId="{45C22EB7-CF89-49B1-A549-A1524DE837D5}" type="pres">
      <dgm:prSet presAssocID="{EB5714E9-0333-4934-853C-B86F4A97449A}" presName="node" presStyleLbl="node1" presStyleIdx="6" presStyleCnt="7" custLinFactY="100000" custLinFactNeighborX="-22498" custLinFactNeighborY="156122">
        <dgm:presLayoutVars>
          <dgm:bulletEnabled val="1"/>
        </dgm:presLayoutVars>
      </dgm:prSet>
      <dgm:spPr/>
    </dgm:pt>
  </dgm:ptLst>
  <dgm:cxnLst>
    <dgm:cxn modelId="{62B87207-AB04-48CD-936E-DD4D9948AD82}" type="presOf" srcId="{C585B6B8-3423-4BBE-8EB4-DA851C646C00}" destId="{19B45A89-6E20-498A-87B7-573CD6AEBD46}" srcOrd="0" destOrd="0" presId="urn:microsoft.com/office/officeart/2005/8/layout/bProcess4"/>
    <dgm:cxn modelId="{C3BAF407-1455-486C-97DF-67B8630B55B9}" type="presOf" srcId="{0F887D61-AAEC-4485-ABE2-B11F4CB54729}" destId="{845E1B1E-D760-4C38-8F1D-2528113EEA09}" srcOrd="0" destOrd="0" presId="urn:microsoft.com/office/officeart/2005/8/layout/bProcess4"/>
    <dgm:cxn modelId="{EAB03708-EE94-4A08-B968-A331228013DD}" type="presOf" srcId="{CA25B74F-10CB-469F-A01C-3CE28DA0960F}" destId="{32882DEA-75FC-496C-B08F-1FE02D4A7A57}" srcOrd="0" destOrd="0" presId="urn:microsoft.com/office/officeart/2005/8/layout/bProcess4"/>
    <dgm:cxn modelId="{31BBEA13-EE1B-44C4-A94B-D5FBAF86051A}" type="presOf" srcId="{84798535-94D4-4269-B0DB-191D07DEA345}" destId="{8C5705A0-203A-429D-A85C-9A0B067CAEA7}" srcOrd="0" destOrd="0" presId="urn:microsoft.com/office/officeart/2005/8/layout/bProcess4"/>
    <dgm:cxn modelId="{C0128C15-0596-4D20-8C19-9A60E5790975}" type="presOf" srcId="{989A6CD6-7E0D-49D5-8B1D-36B03D59370F}" destId="{6924AF23-8F1B-49FC-AB58-8540C1EDD7FE}" srcOrd="0" destOrd="0" presId="urn:microsoft.com/office/officeart/2005/8/layout/bProcess4"/>
    <dgm:cxn modelId="{E6EA761C-FDAA-4C5B-BE95-D0B2978E5668}" type="presOf" srcId="{72C1E831-2B3B-4A78-98E7-ADA85373A849}" destId="{DDD28597-18C0-40F1-97C6-1BE9ECEB0D17}" srcOrd="0" destOrd="0" presId="urn:microsoft.com/office/officeart/2005/8/layout/bProcess4"/>
    <dgm:cxn modelId="{B19EF920-76E1-4962-AD06-7AE4814E79AC}" type="presOf" srcId="{4E4293FD-EE54-4C15-B993-F0BD2F3C3E32}" destId="{80308AD8-00DC-41DC-B33C-982671C2AB03}" srcOrd="0" destOrd="0" presId="urn:microsoft.com/office/officeart/2005/8/layout/bProcess4"/>
    <dgm:cxn modelId="{CC7D6323-CB97-472F-9EDD-665B781FA151}" srcId="{BE29A0DF-E650-47E5-A240-8A9B39DF3B9C}" destId="{EB5714E9-0333-4934-853C-B86F4A97449A}" srcOrd="6" destOrd="0" parTransId="{186601B2-5E4B-4BB6-90B0-B71409561C2A}" sibTransId="{FD4D7B69-9FAB-41C7-BCE1-4AF66A7AF1DF}"/>
    <dgm:cxn modelId="{758D992E-C60C-42D2-B1AA-9333C716111C}" type="presOf" srcId="{9A8EAFB7-0847-406D-B20B-3E5C4FAC1A45}" destId="{A4013C91-599A-45BE-A96A-47D3FD1568E4}" srcOrd="0" destOrd="0" presId="urn:microsoft.com/office/officeart/2005/8/layout/bProcess4"/>
    <dgm:cxn modelId="{DB51C636-9970-4014-9BCD-8A7926674D1B}" srcId="{BE29A0DF-E650-47E5-A240-8A9B39DF3B9C}" destId="{C585B6B8-3423-4BBE-8EB4-DA851C646C00}" srcOrd="0" destOrd="0" parTransId="{4247EEFB-BC90-41F4-96C7-9EA66F50A710}" sibTransId="{6FA995AB-FDB4-4EC8-A68F-7483FEF8D836}"/>
    <dgm:cxn modelId="{E4413C39-6A24-467E-BB6E-8CCA884D75E2}" srcId="{BE29A0DF-E650-47E5-A240-8A9B39DF3B9C}" destId="{9A8EAFB7-0847-406D-B20B-3E5C4FAC1A45}" srcOrd="5" destOrd="0" parTransId="{20BC2137-F26F-47CD-A953-0D7DA538D7B9}" sibTransId="{4E4293FD-EE54-4C15-B993-F0BD2F3C3E32}"/>
    <dgm:cxn modelId="{5F55C466-5F05-45C9-A73B-48528A5C5F02}" srcId="{BE29A0DF-E650-47E5-A240-8A9B39DF3B9C}" destId="{0A37898D-D9FE-4D83-88BD-09083B2B6E7A}" srcOrd="4" destOrd="0" parTransId="{9CB851D5-6D4A-4CB4-AB3D-3FD824A290CC}" sibTransId="{84798535-94D4-4269-B0DB-191D07DEA345}"/>
    <dgm:cxn modelId="{088E9247-9203-4C06-A17A-01730B675DB9}" type="presOf" srcId="{B3774DAA-70B2-450E-9A0C-7CC559F1B08D}" destId="{0FFD0A11-1A12-4183-998B-06916933593E}" srcOrd="0" destOrd="0" presId="urn:microsoft.com/office/officeart/2005/8/layout/bProcess4"/>
    <dgm:cxn modelId="{8463274C-3C7C-42AD-8E52-532CB73AC99F}" type="presOf" srcId="{6FA995AB-FDB4-4EC8-A68F-7483FEF8D836}" destId="{4A18D729-F5F2-48F1-BF93-19A3B4AA5015}" srcOrd="0" destOrd="0" presId="urn:microsoft.com/office/officeart/2005/8/layout/bProcess4"/>
    <dgm:cxn modelId="{AA705C6F-E031-4623-9E96-ACB72B30E9A1}" type="presOf" srcId="{0A37898D-D9FE-4D83-88BD-09083B2B6E7A}" destId="{C3014193-9B62-4B0A-ADC4-200202369799}" srcOrd="0" destOrd="0" presId="urn:microsoft.com/office/officeart/2005/8/layout/bProcess4"/>
    <dgm:cxn modelId="{96A34059-8EFC-4526-8EE5-D50C2B95D794}" type="presOf" srcId="{5034AC8C-8909-4A34-A095-888223867721}" destId="{8E0554B2-C020-4C4D-AB45-0362C0604253}" srcOrd="0" destOrd="0" presId="urn:microsoft.com/office/officeart/2005/8/layout/bProcess4"/>
    <dgm:cxn modelId="{4D43EC7D-904D-46DA-B727-AEBD7E28A059}" srcId="{BE29A0DF-E650-47E5-A240-8A9B39DF3B9C}" destId="{5034AC8C-8909-4A34-A095-888223867721}" srcOrd="1" destOrd="0" parTransId="{3D6ADCA8-CEB3-4C4B-B57D-9061F03F8E2D}" sibTransId="{B3774DAA-70B2-450E-9A0C-7CC559F1B08D}"/>
    <dgm:cxn modelId="{6879D989-FF96-463C-8EB4-DB1356DACB96}" srcId="{BE29A0DF-E650-47E5-A240-8A9B39DF3B9C}" destId="{CA25B74F-10CB-469F-A01C-3CE28DA0960F}" srcOrd="2" destOrd="0" parTransId="{EB322D7B-4AFF-401B-9DAE-593A18ABFFD0}" sibTransId="{0F887D61-AAEC-4485-ABE2-B11F4CB54729}"/>
    <dgm:cxn modelId="{3AAEF497-1446-4184-B61C-9BAF3A6545A1}" type="presOf" srcId="{BE29A0DF-E650-47E5-A240-8A9B39DF3B9C}" destId="{1C7F90A8-2EA3-41BE-9DEB-A8F280850349}" srcOrd="0" destOrd="0" presId="urn:microsoft.com/office/officeart/2005/8/layout/bProcess4"/>
    <dgm:cxn modelId="{DA01AFAB-0911-4389-AABC-55BE80FAEC85}" srcId="{BE29A0DF-E650-47E5-A240-8A9B39DF3B9C}" destId="{989A6CD6-7E0D-49D5-8B1D-36B03D59370F}" srcOrd="3" destOrd="0" parTransId="{666976A4-2699-45A6-B2B8-C96120B349A5}" sibTransId="{72C1E831-2B3B-4A78-98E7-ADA85373A849}"/>
    <dgm:cxn modelId="{C5FBFEF6-2A8E-4FC7-8778-29EB1B978FC8}" type="presOf" srcId="{EB5714E9-0333-4934-853C-B86F4A97449A}" destId="{45C22EB7-CF89-49B1-A549-A1524DE837D5}" srcOrd="0" destOrd="0" presId="urn:microsoft.com/office/officeart/2005/8/layout/bProcess4"/>
    <dgm:cxn modelId="{4193C9BC-6D9F-4EAB-B73F-325A222139BE}" type="presParOf" srcId="{1C7F90A8-2EA3-41BE-9DEB-A8F280850349}" destId="{784E9032-A7FC-44FD-989B-B36F11C97AED}" srcOrd="0" destOrd="0" presId="urn:microsoft.com/office/officeart/2005/8/layout/bProcess4"/>
    <dgm:cxn modelId="{2B61EB9A-DC35-465B-B25C-3244C64FBC88}" type="presParOf" srcId="{784E9032-A7FC-44FD-989B-B36F11C97AED}" destId="{9E44A330-43AD-472E-8822-BCBBF10DC317}" srcOrd="0" destOrd="0" presId="urn:microsoft.com/office/officeart/2005/8/layout/bProcess4"/>
    <dgm:cxn modelId="{BB268458-0961-4A18-9B96-26C43ACBD652}" type="presParOf" srcId="{784E9032-A7FC-44FD-989B-B36F11C97AED}" destId="{19B45A89-6E20-498A-87B7-573CD6AEBD46}" srcOrd="1" destOrd="0" presId="urn:microsoft.com/office/officeart/2005/8/layout/bProcess4"/>
    <dgm:cxn modelId="{74C0BEA3-84B3-492C-B071-3D620119C1FD}" type="presParOf" srcId="{1C7F90A8-2EA3-41BE-9DEB-A8F280850349}" destId="{4A18D729-F5F2-48F1-BF93-19A3B4AA5015}" srcOrd="1" destOrd="0" presId="urn:microsoft.com/office/officeart/2005/8/layout/bProcess4"/>
    <dgm:cxn modelId="{594D110E-F881-43ED-8FFC-1324715082D8}" type="presParOf" srcId="{1C7F90A8-2EA3-41BE-9DEB-A8F280850349}" destId="{73450768-EED5-4B81-9F1F-01C0E129A9E1}" srcOrd="2" destOrd="0" presId="urn:microsoft.com/office/officeart/2005/8/layout/bProcess4"/>
    <dgm:cxn modelId="{2DA37DD6-418D-4558-A2AB-8266DAA66113}" type="presParOf" srcId="{73450768-EED5-4B81-9F1F-01C0E129A9E1}" destId="{360782DD-51ED-49BE-A3BF-E0E000E77B54}" srcOrd="0" destOrd="0" presId="urn:microsoft.com/office/officeart/2005/8/layout/bProcess4"/>
    <dgm:cxn modelId="{AAEFE3CF-E524-45BD-8444-C74C5B0C852E}" type="presParOf" srcId="{73450768-EED5-4B81-9F1F-01C0E129A9E1}" destId="{8E0554B2-C020-4C4D-AB45-0362C0604253}" srcOrd="1" destOrd="0" presId="urn:microsoft.com/office/officeart/2005/8/layout/bProcess4"/>
    <dgm:cxn modelId="{0E452A76-47F4-4FD1-8D59-EC58E03328EA}" type="presParOf" srcId="{1C7F90A8-2EA3-41BE-9DEB-A8F280850349}" destId="{0FFD0A11-1A12-4183-998B-06916933593E}" srcOrd="3" destOrd="0" presId="urn:microsoft.com/office/officeart/2005/8/layout/bProcess4"/>
    <dgm:cxn modelId="{F1DCA4F4-0F7B-40DB-B98F-245CEDE6F920}" type="presParOf" srcId="{1C7F90A8-2EA3-41BE-9DEB-A8F280850349}" destId="{72E0DB86-7D24-4B27-AACF-4BDA39F3885A}" srcOrd="4" destOrd="0" presId="urn:microsoft.com/office/officeart/2005/8/layout/bProcess4"/>
    <dgm:cxn modelId="{543B85C0-806E-4AEE-88D3-0D7E98F31829}" type="presParOf" srcId="{72E0DB86-7D24-4B27-AACF-4BDA39F3885A}" destId="{1A4C5C8F-CF15-40E0-BF2B-71C66AC25067}" srcOrd="0" destOrd="0" presId="urn:microsoft.com/office/officeart/2005/8/layout/bProcess4"/>
    <dgm:cxn modelId="{A3AF74D4-DDE8-4D95-A45C-14E8498E4D8D}" type="presParOf" srcId="{72E0DB86-7D24-4B27-AACF-4BDA39F3885A}" destId="{32882DEA-75FC-496C-B08F-1FE02D4A7A57}" srcOrd="1" destOrd="0" presId="urn:microsoft.com/office/officeart/2005/8/layout/bProcess4"/>
    <dgm:cxn modelId="{16A7DE67-A2D1-4AD5-B8DC-5025EB3DB896}" type="presParOf" srcId="{1C7F90A8-2EA3-41BE-9DEB-A8F280850349}" destId="{845E1B1E-D760-4C38-8F1D-2528113EEA09}" srcOrd="5" destOrd="0" presId="urn:microsoft.com/office/officeart/2005/8/layout/bProcess4"/>
    <dgm:cxn modelId="{9A39953D-3E65-4D1D-A436-707A5D7F395B}" type="presParOf" srcId="{1C7F90A8-2EA3-41BE-9DEB-A8F280850349}" destId="{A5D10BE4-1B80-4120-A53D-C278448854CF}" srcOrd="6" destOrd="0" presId="urn:microsoft.com/office/officeart/2005/8/layout/bProcess4"/>
    <dgm:cxn modelId="{81E79E8E-78D0-466E-B60D-62530B3F688D}" type="presParOf" srcId="{A5D10BE4-1B80-4120-A53D-C278448854CF}" destId="{9B24B24A-094F-4570-A84A-B17016A5407D}" srcOrd="0" destOrd="0" presId="urn:microsoft.com/office/officeart/2005/8/layout/bProcess4"/>
    <dgm:cxn modelId="{FE447FBA-0839-4BBC-8BD6-16F7E7A08A5A}" type="presParOf" srcId="{A5D10BE4-1B80-4120-A53D-C278448854CF}" destId="{6924AF23-8F1B-49FC-AB58-8540C1EDD7FE}" srcOrd="1" destOrd="0" presId="urn:microsoft.com/office/officeart/2005/8/layout/bProcess4"/>
    <dgm:cxn modelId="{CE5A5820-58F9-441C-9AB7-200BCA9D8D87}" type="presParOf" srcId="{1C7F90A8-2EA3-41BE-9DEB-A8F280850349}" destId="{DDD28597-18C0-40F1-97C6-1BE9ECEB0D17}" srcOrd="7" destOrd="0" presId="urn:microsoft.com/office/officeart/2005/8/layout/bProcess4"/>
    <dgm:cxn modelId="{557A7EC3-FE55-4742-BF1B-A3D265F3D5C3}" type="presParOf" srcId="{1C7F90A8-2EA3-41BE-9DEB-A8F280850349}" destId="{FF61628A-7393-4D06-8BC5-DA01A0259F7D}" srcOrd="8" destOrd="0" presId="urn:microsoft.com/office/officeart/2005/8/layout/bProcess4"/>
    <dgm:cxn modelId="{C6100E62-CBAC-4672-995F-911DBC33A085}" type="presParOf" srcId="{FF61628A-7393-4D06-8BC5-DA01A0259F7D}" destId="{499F63D1-3C06-4159-8129-8B46B1BECB8E}" srcOrd="0" destOrd="0" presId="urn:microsoft.com/office/officeart/2005/8/layout/bProcess4"/>
    <dgm:cxn modelId="{017F8532-61B2-4564-AD21-F495940C47D7}" type="presParOf" srcId="{FF61628A-7393-4D06-8BC5-DA01A0259F7D}" destId="{C3014193-9B62-4B0A-ADC4-200202369799}" srcOrd="1" destOrd="0" presId="urn:microsoft.com/office/officeart/2005/8/layout/bProcess4"/>
    <dgm:cxn modelId="{5B9F45E5-2472-4EC4-AABA-7D808CEC28D9}" type="presParOf" srcId="{1C7F90A8-2EA3-41BE-9DEB-A8F280850349}" destId="{8C5705A0-203A-429D-A85C-9A0B067CAEA7}" srcOrd="9" destOrd="0" presId="urn:microsoft.com/office/officeart/2005/8/layout/bProcess4"/>
    <dgm:cxn modelId="{B1C7FA34-A841-404A-B63D-0BAF173B2C38}" type="presParOf" srcId="{1C7F90A8-2EA3-41BE-9DEB-A8F280850349}" destId="{AF3E21A7-FA43-4F12-981F-E27E2206854F}" srcOrd="10" destOrd="0" presId="urn:microsoft.com/office/officeart/2005/8/layout/bProcess4"/>
    <dgm:cxn modelId="{EC07A81C-051D-4BB6-BC06-2954204C97DB}" type="presParOf" srcId="{AF3E21A7-FA43-4F12-981F-E27E2206854F}" destId="{D4389DEB-071D-4939-8148-FDA4F2363E5D}" srcOrd="0" destOrd="0" presId="urn:microsoft.com/office/officeart/2005/8/layout/bProcess4"/>
    <dgm:cxn modelId="{6ECEC0E1-87A4-4678-8E52-1932CFB47AE2}" type="presParOf" srcId="{AF3E21A7-FA43-4F12-981F-E27E2206854F}" destId="{A4013C91-599A-45BE-A96A-47D3FD1568E4}" srcOrd="1" destOrd="0" presId="urn:microsoft.com/office/officeart/2005/8/layout/bProcess4"/>
    <dgm:cxn modelId="{88744588-4C42-4471-B4FA-A1DABDDBB3DB}" type="presParOf" srcId="{1C7F90A8-2EA3-41BE-9DEB-A8F280850349}" destId="{80308AD8-00DC-41DC-B33C-982671C2AB03}" srcOrd="11" destOrd="0" presId="urn:microsoft.com/office/officeart/2005/8/layout/bProcess4"/>
    <dgm:cxn modelId="{0D0D810D-7271-431D-9B35-CB64E1F5AD37}" type="presParOf" srcId="{1C7F90A8-2EA3-41BE-9DEB-A8F280850349}" destId="{2A1E46CA-83E9-4043-A4E8-BC9405257A8D}" srcOrd="12" destOrd="0" presId="urn:microsoft.com/office/officeart/2005/8/layout/bProcess4"/>
    <dgm:cxn modelId="{701EF860-FE2B-4432-9FD8-67905ECA35B5}" type="presParOf" srcId="{2A1E46CA-83E9-4043-A4E8-BC9405257A8D}" destId="{CC9FD1F8-CEFC-4DCA-BB02-7C0F59083360}" srcOrd="0" destOrd="0" presId="urn:microsoft.com/office/officeart/2005/8/layout/bProcess4"/>
    <dgm:cxn modelId="{D3B01731-99E0-402D-B121-A416FE7AB17C}" type="presParOf" srcId="{2A1E46CA-83E9-4043-A4E8-BC9405257A8D}" destId="{45C22EB7-CF89-49B1-A549-A1524DE837D5}"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D061BE-6A55-40C4-8A0B-73203E937EFC}" type="doc">
      <dgm:prSet loTypeId="urn:microsoft.com/office/officeart/2005/8/layout/bProcess4" loCatId="process" qsTypeId="urn:microsoft.com/office/officeart/2005/8/quickstyle/simple1" qsCatId="simple" csTypeId="urn:microsoft.com/office/officeart/2005/8/colors/colorful1" csCatId="colorful"/>
      <dgm:spPr/>
      <dgm:t>
        <a:bodyPr/>
        <a:lstStyle/>
        <a:p>
          <a:pPr rtl="1"/>
          <a:endParaRPr lang="he-IL"/>
        </a:p>
      </dgm:t>
    </dgm:pt>
    <dgm:pt modelId="{E09D6890-5F4C-4EBE-BEB6-88E95CC309D6}">
      <dgm:prSet/>
      <dgm:spPr/>
      <dgm:t>
        <a:bodyPr/>
        <a:lstStyle/>
        <a:p>
          <a:pPr rtl="1"/>
          <a:r>
            <a:rPr lang="he-IL"/>
            <a:t>נכנסים לאתר או למנוע חיפוש שמוכר טיסות ו/או חבילות נופש</a:t>
          </a:r>
        </a:p>
      </dgm:t>
    </dgm:pt>
    <dgm:pt modelId="{D465358E-A655-4861-BF5D-4300A4C1A96B}" type="parTrans" cxnId="{C4DE1511-972D-4571-836C-CF6683D7CC8E}">
      <dgm:prSet/>
      <dgm:spPr/>
      <dgm:t>
        <a:bodyPr/>
        <a:lstStyle/>
        <a:p>
          <a:pPr rtl="1"/>
          <a:endParaRPr lang="he-IL"/>
        </a:p>
      </dgm:t>
    </dgm:pt>
    <dgm:pt modelId="{21DB501A-DF44-4D02-8D41-1DD2F1032BCE}" type="sibTrans" cxnId="{C4DE1511-972D-4571-836C-CF6683D7CC8E}">
      <dgm:prSet/>
      <dgm:spPr/>
      <dgm:t>
        <a:bodyPr/>
        <a:lstStyle/>
        <a:p>
          <a:pPr rtl="1"/>
          <a:endParaRPr lang="he-IL"/>
        </a:p>
      </dgm:t>
    </dgm:pt>
    <dgm:pt modelId="{00A44B8D-B752-4A76-90F2-C9BADEFEB0F8}">
      <dgm:prSet/>
      <dgm:spPr/>
      <dgm:t>
        <a:bodyPr/>
        <a:lstStyle/>
        <a:p>
          <a:pPr rtl="1"/>
          <a:r>
            <a:rPr lang="he-IL" dirty="0"/>
            <a:t>נכנסים לאתר או למנוע חיפוש למציאת מקום לינה</a:t>
          </a:r>
        </a:p>
      </dgm:t>
    </dgm:pt>
    <dgm:pt modelId="{1701B546-AA10-4B26-B8BB-6BEE92C6E042}" type="parTrans" cxnId="{D2AC7D21-6984-409C-8825-373358455157}">
      <dgm:prSet/>
      <dgm:spPr/>
      <dgm:t>
        <a:bodyPr/>
        <a:lstStyle/>
        <a:p>
          <a:pPr rtl="1"/>
          <a:endParaRPr lang="he-IL"/>
        </a:p>
      </dgm:t>
    </dgm:pt>
    <dgm:pt modelId="{69F86ED9-4D95-4D24-A5AD-8257C11D1A89}" type="sibTrans" cxnId="{D2AC7D21-6984-409C-8825-373358455157}">
      <dgm:prSet/>
      <dgm:spPr/>
      <dgm:t>
        <a:bodyPr/>
        <a:lstStyle/>
        <a:p>
          <a:pPr rtl="1"/>
          <a:endParaRPr lang="he-IL"/>
        </a:p>
      </dgm:t>
    </dgm:pt>
    <dgm:pt modelId="{8CF8DE2C-15FD-432B-A0A4-352AD49EA958}">
      <dgm:prSet/>
      <dgm:spPr/>
      <dgm:t>
        <a:bodyPr/>
        <a:lstStyle/>
        <a:p>
          <a:pPr rtl="1"/>
          <a:r>
            <a:rPr lang="he-IL"/>
            <a:t>אפשר לעשות זאת מהמחשב הביתי או מהסמארטפון</a:t>
          </a:r>
        </a:p>
      </dgm:t>
    </dgm:pt>
    <dgm:pt modelId="{C0BA667C-D78A-443A-B515-5AEDDDDFAFDA}" type="parTrans" cxnId="{512DECD4-8F7F-4AF8-BBD9-2941D2E4C1BD}">
      <dgm:prSet/>
      <dgm:spPr/>
      <dgm:t>
        <a:bodyPr/>
        <a:lstStyle/>
        <a:p>
          <a:pPr rtl="1"/>
          <a:endParaRPr lang="he-IL"/>
        </a:p>
      </dgm:t>
    </dgm:pt>
    <dgm:pt modelId="{2879E75B-F814-46EE-B623-B8F66EA7D3D4}" type="sibTrans" cxnId="{512DECD4-8F7F-4AF8-BBD9-2941D2E4C1BD}">
      <dgm:prSet/>
      <dgm:spPr/>
      <dgm:t>
        <a:bodyPr/>
        <a:lstStyle/>
        <a:p>
          <a:pPr rtl="1"/>
          <a:endParaRPr lang="he-IL"/>
        </a:p>
      </dgm:t>
    </dgm:pt>
    <dgm:pt modelId="{2D8ADA2F-AFBF-4D58-9991-0EA1ED3E43AF}">
      <dgm:prSet/>
      <dgm:spPr/>
      <dgm:t>
        <a:bodyPr/>
        <a:lstStyle/>
        <a:p>
          <a:pPr rtl="1"/>
          <a:r>
            <a:rPr lang="he-IL"/>
            <a:t>משלמים עם כרטיס אשראי</a:t>
          </a:r>
        </a:p>
      </dgm:t>
    </dgm:pt>
    <dgm:pt modelId="{72530319-015E-4AC3-BCAC-6E79D7F39D2F}" type="parTrans" cxnId="{59ACA818-74A8-42B9-85AD-8AE1FB62AC3A}">
      <dgm:prSet/>
      <dgm:spPr/>
      <dgm:t>
        <a:bodyPr/>
        <a:lstStyle/>
        <a:p>
          <a:pPr rtl="1"/>
          <a:endParaRPr lang="he-IL"/>
        </a:p>
      </dgm:t>
    </dgm:pt>
    <dgm:pt modelId="{05475AF2-8BC9-4BBB-8984-0F23CE01435A}" type="sibTrans" cxnId="{59ACA818-74A8-42B9-85AD-8AE1FB62AC3A}">
      <dgm:prSet/>
      <dgm:spPr/>
      <dgm:t>
        <a:bodyPr/>
        <a:lstStyle/>
        <a:p>
          <a:pPr rtl="1"/>
          <a:endParaRPr lang="he-IL"/>
        </a:p>
      </dgm:t>
    </dgm:pt>
    <dgm:pt modelId="{7FC4FF9D-66C1-4241-861D-E8F787455530}">
      <dgm:prSet/>
      <dgm:spPr/>
      <dgm:t>
        <a:bodyPr/>
        <a:lstStyle/>
        <a:p>
          <a:pPr rtl="1"/>
          <a:r>
            <a:rPr lang="he-IL" dirty="0"/>
            <a:t>ונוסעים</a:t>
          </a:r>
        </a:p>
      </dgm:t>
    </dgm:pt>
    <dgm:pt modelId="{2676F7E6-B955-46B0-A02D-B1189BF89C02}" type="parTrans" cxnId="{873F4C23-3A2E-4184-B46E-E4CF544106A4}">
      <dgm:prSet/>
      <dgm:spPr/>
      <dgm:t>
        <a:bodyPr/>
        <a:lstStyle/>
        <a:p>
          <a:pPr rtl="1"/>
          <a:endParaRPr lang="he-IL"/>
        </a:p>
      </dgm:t>
    </dgm:pt>
    <dgm:pt modelId="{5A6298D0-8506-4B32-9494-2F0D8E4D9A8C}" type="sibTrans" cxnId="{873F4C23-3A2E-4184-B46E-E4CF544106A4}">
      <dgm:prSet/>
      <dgm:spPr/>
      <dgm:t>
        <a:bodyPr/>
        <a:lstStyle/>
        <a:p>
          <a:pPr rtl="1"/>
          <a:endParaRPr lang="he-IL"/>
        </a:p>
      </dgm:t>
    </dgm:pt>
    <dgm:pt modelId="{FD213AF6-3BE7-4F37-B240-EDDD68C45CF3}" type="pres">
      <dgm:prSet presAssocID="{1DD061BE-6A55-40C4-8A0B-73203E937EFC}" presName="Name0" presStyleCnt="0">
        <dgm:presLayoutVars>
          <dgm:dir val="rev"/>
          <dgm:resizeHandles/>
        </dgm:presLayoutVars>
      </dgm:prSet>
      <dgm:spPr/>
    </dgm:pt>
    <dgm:pt modelId="{90AD5AC3-8A78-4193-A0B0-CBB02AF7319A}" type="pres">
      <dgm:prSet presAssocID="{E09D6890-5F4C-4EBE-BEB6-88E95CC309D6}" presName="compNode" presStyleCnt="0"/>
      <dgm:spPr/>
    </dgm:pt>
    <dgm:pt modelId="{1B15574A-68D5-43B5-99BD-8D3569D9DC6C}" type="pres">
      <dgm:prSet presAssocID="{E09D6890-5F4C-4EBE-BEB6-88E95CC309D6}" presName="dummyConnPt" presStyleCnt="0"/>
      <dgm:spPr/>
    </dgm:pt>
    <dgm:pt modelId="{CCF43396-058D-49F0-A422-6AF42A8C842D}" type="pres">
      <dgm:prSet presAssocID="{E09D6890-5F4C-4EBE-BEB6-88E95CC309D6}" presName="node" presStyleLbl="node1" presStyleIdx="0" presStyleCnt="5" custLinFactNeighborX="97179" custLinFactNeighborY="-21350">
        <dgm:presLayoutVars>
          <dgm:bulletEnabled val="1"/>
        </dgm:presLayoutVars>
      </dgm:prSet>
      <dgm:spPr/>
    </dgm:pt>
    <dgm:pt modelId="{04CC03E7-7CA5-4B42-8066-B1A64CD32248}" type="pres">
      <dgm:prSet presAssocID="{21DB501A-DF44-4D02-8D41-1DD2F1032BCE}" presName="sibTrans" presStyleLbl="bgSibTrans2D1" presStyleIdx="0" presStyleCnt="4"/>
      <dgm:spPr/>
    </dgm:pt>
    <dgm:pt modelId="{024FDB24-7EE6-4B14-B60A-1FB736E78CC7}" type="pres">
      <dgm:prSet presAssocID="{00A44B8D-B752-4A76-90F2-C9BADEFEB0F8}" presName="compNode" presStyleCnt="0"/>
      <dgm:spPr/>
    </dgm:pt>
    <dgm:pt modelId="{6164FD67-7F7B-40F5-AEA8-655BD9F0879C}" type="pres">
      <dgm:prSet presAssocID="{00A44B8D-B752-4A76-90F2-C9BADEFEB0F8}" presName="dummyConnPt" presStyleCnt="0"/>
      <dgm:spPr/>
    </dgm:pt>
    <dgm:pt modelId="{177435D6-B2DB-45FB-9E27-6C46B0F4995A}" type="pres">
      <dgm:prSet presAssocID="{00A44B8D-B752-4A76-90F2-C9BADEFEB0F8}" presName="node" presStyleLbl="node1" presStyleIdx="1" presStyleCnt="5">
        <dgm:presLayoutVars>
          <dgm:bulletEnabled val="1"/>
        </dgm:presLayoutVars>
      </dgm:prSet>
      <dgm:spPr/>
    </dgm:pt>
    <dgm:pt modelId="{6F9AD032-EEDA-43AF-AFCC-B261CDFC7213}" type="pres">
      <dgm:prSet presAssocID="{69F86ED9-4D95-4D24-A5AD-8257C11D1A89}" presName="sibTrans" presStyleLbl="bgSibTrans2D1" presStyleIdx="1" presStyleCnt="4"/>
      <dgm:spPr/>
    </dgm:pt>
    <dgm:pt modelId="{ED456644-3A5A-459D-A83C-75ABBD9FB82A}" type="pres">
      <dgm:prSet presAssocID="{8CF8DE2C-15FD-432B-A0A4-352AD49EA958}" presName="compNode" presStyleCnt="0"/>
      <dgm:spPr/>
    </dgm:pt>
    <dgm:pt modelId="{7A7399E4-B48E-4F4E-8523-F06D88394A02}" type="pres">
      <dgm:prSet presAssocID="{8CF8DE2C-15FD-432B-A0A4-352AD49EA958}" presName="dummyConnPt" presStyleCnt="0"/>
      <dgm:spPr/>
    </dgm:pt>
    <dgm:pt modelId="{E916F8F9-F966-407F-AFCD-8ECA8D41CB18}" type="pres">
      <dgm:prSet presAssocID="{8CF8DE2C-15FD-432B-A0A4-352AD49EA958}" presName="node" presStyleLbl="node1" presStyleIdx="2" presStyleCnt="5" custLinFactNeighborX="-28361" custLinFactNeighborY="-4110">
        <dgm:presLayoutVars>
          <dgm:bulletEnabled val="1"/>
        </dgm:presLayoutVars>
      </dgm:prSet>
      <dgm:spPr/>
    </dgm:pt>
    <dgm:pt modelId="{AA09737C-7F36-4E63-8D12-C60993E69D38}" type="pres">
      <dgm:prSet presAssocID="{2879E75B-F814-46EE-B623-B8F66EA7D3D4}" presName="sibTrans" presStyleLbl="bgSibTrans2D1" presStyleIdx="2" presStyleCnt="4"/>
      <dgm:spPr/>
    </dgm:pt>
    <dgm:pt modelId="{F0A9EE51-E1B3-4855-AD0D-14A3E692E375}" type="pres">
      <dgm:prSet presAssocID="{2D8ADA2F-AFBF-4D58-9991-0EA1ED3E43AF}" presName="compNode" presStyleCnt="0"/>
      <dgm:spPr/>
    </dgm:pt>
    <dgm:pt modelId="{FC83EFEE-64B8-4527-B424-74D629827ACA}" type="pres">
      <dgm:prSet presAssocID="{2D8ADA2F-AFBF-4D58-9991-0EA1ED3E43AF}" presName="dummyConnPt" presStyleCnt="0"/>
      <dgm:spPr/>
    </dgm:pt>
    <dgm:pt modelId="{BCFC5472-C59A-477B-969F-F62B24E95F7B}" type="pres">
      <dgm:prSet presAssocID="{2D8ADA2F-AFBF-4D58-9991-0EA1ED3E43AF}" presName="node" presStyleLbl="node1" presStyleIdx="3" presStyleCnt="5" custLinFactNeighborX="-36067" custLinFactNeighborY="-32675">
        <dgm:presLayoutVars>
          <dgm:bulletEnabled val="1"/>
        </dgm:presLayoutVars>
      </dgm:prSet>
      <dgm:spPr/>
    </dgm:pt>
    <dgm:pt modelId="{F029FBDE-EB96-4D56-BF03-B2E8A2D50BCD}" type="pres">
      <dgm:prSet presAssocID="{05475AF2-8BC9-4BBB-8984-0F23CE01435A}" presName="sibTrans" presStyleLbl="bgSibTrans2D1" presStyleIdx="3" presStyleCnt="4"/>
      <dgm:spPr/>
    </dgm:pt>
    <dgm:pt modelId="{D9E76705-A76B-4521-86ED-B3CC7AAC4BEA}" type="pres">
      <dgm:prSet presAssocID="{7FC4FF9D-66C1-4241-861D-E8F787455530}" presName="compNode" presStyleCnt="0"/>
      <dgm:spPr/>
    </dgm:pt>
    <dgm:pt modelId="{50C051FE-B200-4EAF-B06D-AC5CA092FB02}" type="pres">
      <dgm:prSet presAssocID="{7FC4FF9D-66C1-4241-861D-E8F787455530}" presName="dummyConnPt" presStyleCnt="0"/>
      <dgm:spPr/>
    </dgm:pt>
    <dgm:pt modelId="{1AB1293D-D4C6-42AE-B999-AA3F6F8F8E28}" type="pres">
      <dgm:prSet presAssocID="{7FC4FF9D-66C1-4241-861D-E8F787455530}" presName="node" presStyleLbl="node1" presStyleIdx="4" presStyleCnt="5" custLinFactNeighborX="-90271" custLinFactNeighborY="-47748">
        <dgm:presLayoutVars>
          <dgm:bulletEnabled val="1"/>
        </dgm:presLayoutVars>
      </dgm:prSet>
      <dgm:spPr/>
    </dgm:pt>
  </dgm:ptLst>
  <dgm:cxnLst>
    <dgm:cxn modelId="{C4DE1511-972D-4571-836C-CF6683D7CC8E}" srcId="{1DD061BE-6A55-40C4-8A0B-73203E937EFC}" destId="{E09D6890-5F4C-4EBE-BEB6-88E95CC309D6}" srcOrd="0" destOrd="0" parTransId="{D465358E-A655-4861-BF5D-4300A4C1A96B}" sibTransId="{21DB501A-DF44-4D02-8D41-1DD2F1032BCE}"/>
    <dgm:cxn modelId="{59ACA818-74A8-42B9-85AD-8AE1FB62AC3A}" srcId="{1DD061BE-6A55-40C4-8A0B-73203E937EFC}" destId="{2D8ADA2F-AFBF-4D58-9991-0EA1ED3E43AF}" srcOrd="3" destOrd="0" parTransId="{72530319-015E-4AC3-BCAC-6E79D7F39D2F}" sibTransId="{05475AF2-8BC9-4BBB-8984-0F23CE01435A}"/>
    <dgm:cxn modelId="{D2AC7D21-6984-409C-8825-373358455157}" srcId="{1DD061BE-6A55-40C4-8A0B-73203E937EFC}" destId="{00A44B8D-B752-4A76-90F2-C9BADEFEB0F8}" srcOrd="1" destOrd="0" parTransId="{1701B546-AA10-4B26-B8BB-6BEE92C6E042}" sibTransId="{69F86ED9-4D95-4D24-A5AD-8257C11D1A89}"/>
    <dgm:cxn modelId="{873F4C23-3A2E-4184-B46E-E4CF544106A4}" srcId="{1DD061BE-6A55-40C4-8A0B-73203E937EFC}" destId="{7FC4FF9D-66C1-4241-861D-E8F787455530}" srcOrd="4" destOrd="0" parTransId="{2676F7E6-B955-46B0-A02D-B1189BF89C02}" sibTransId="{5A6298D0-8506-4B32-9494-2F0D8E4D9A8C}"/>
    <dgm:cxn modelId="{6B911D2A-FDBF-4C36-B388-DBE814D24240}" type="presOf" srcId="{8CF8DE2C-15FD-432B-A0A4-352AD49EA958}" destId="{E916F8F9-F966-407F-AFCD-8ECA8D41CB18}" srcOrd="0" destOrd="0" presId="urn:microsoft.com/office/officeart/2005/8/layout/bProcess4"/>
    <dgm:cxn modelId="{04A2DF54-47E3-4F60-89B8-8B688A5D4535}" type="presOf" srcId="{7FC4FF9D-66C1-4241-861D-E8F787455530}" destId="{1AB1293D-D4C6-42AE-B999-AA3F6F8F8E28}" srcOrd="0" destOrd="0" presId="urn:microsoft.com/office/officeart/2005/8/layout/bProcess4"/>
    <dgm:cxn modelId="{4DA2D257-5D9F-4801-8F4A-30245030022C}" type="presOf" srcId="{05475AF2-8BC9-4BBB-8984-0F23CE01435A}" destId="{F029FBDE-EB96-4D56-BF03-B2E8A2D50BCD}" srcOrd="0" destOrd="0" presId="urn:microsoft.com/office/officeart/2005/8/layout/bProcess4"/>
    <dgm:cxn modelId="{F1CAE37D-8953-41FC-B8A9-37A469925E76}" type="presOf" srcId="{00A44B8D-B752-4A76-90F2-C9BADEFEB0F8}" destId="{177435D6-B2DB-45FB-9E27-6C46B0F4995A}" srcOrd="0" destOrd="0" presId="urn:microsoft.com/office/officeart/2005/8/layout/bProcess4"/>
    <dgm:cxn modelId="{FC03857F-0CA5-4DA0-A271-2D6C7E5A6F85}" type="presOf" srcId="{21DB501A-DF44-4D02-8D41-1DD2F1032BCE}" destId="{04CC03E7-7CA5-4B42-8066-B1A64CD32248}" srcOrd="0" destOrd="0" presId="urn:microsoft.com/office/officeart/2005/8/layout/bProcess4"/>
    <dgm:cxn modelId="{97E68D88-B324-4A89-8A0B-C4FD2FD7DE9F}" type="presOf" srcId="{1DD061BE-6A55-40C4-8A0B-73203E937EFC}" destId="{FD213AF6-3BE7-4F37-B240-EDDD68C45CF3}" srcOrd="0" destOrd="0" presId="urn:microsoft.com/office/officeart/2005/8/layout/bProcess4"/>
    <dgm:cxn modelId="{5925AD8A-3A57-4F25-A9A5-BDAD6E733A60}" type="presOf" srcId="{E09D6890-5F4C-4EBE-BEB6-88E95CC309D6}" destId="{CCF43396-058D-49F0-A422-6AF42A8C842D}" srcOrd="0" destOrd="0" presId="urn:microsoft.com/office/officeart/2005/8/layout/bProcess4"/>
    <dgm:cxn modelId="{C4375D9E-88E7-49A8-A942-1D5911EE7C33}" type="presOf" srcId="{2879E75B-F814-46EE-B623-B8F66EA7D3D4}" destId="{AA09737C-7F36-4E63-8D12-C60993E69D38}" srcOrd="0" destOrd="0" presId="urn:microsoft.com/office/officeart/2005/8/layout/bProcess4"/>
    <dgm:cxn modelId="{512DECD4-8F7F-4AF8-BBD9-2941D2E4C1BD}" srcId="{1DD061BE-6A55-40C4-8A0B-73203E937EFC}" destId="{8CF8DE2C-15FD-432B-A0A4-352AD49EA958}" srcOrd="2" destOrd="0" parTransId="{C0BA667C-D78A-443A-B515-5AEDDDDFAFDA}" sibTransId="{2879E75B-F814-46EE-B623-B8F66EA7D3D4}"/>
    <dgm:cxn modelId="{A1C8FBE9-5A50-4906-A290-59EB6BF02587}" type="presOf" srcId="{2D8ADA2F-AFBF-4D58-9991-0EA1ED3E43AF}" destId="{BCFC5472-C59A-477B-969F-F62B24E95F7B}" srcOrd="0" destOrd="0" presId="urn:microsoft.com/office/officeart/2005/8/layout/bProcess4"/>
    <dgm:cxn modelId="{99F96BF8-A189-4777-AC99-CAFD03CC1683}" type="presOf" srcId="{69F86ED9-4D95-4D24-A5AD-8257C11D1A89}" destId="{6F9AD032-EEDA-43AF-AFCC-B261CDFC7213}" srcOrd="0" destOrd="0" presId="urn:microsoft.com/office/officeart/2005/8/layout/bProcess4"/>
    <dgm:cxn modelId="{488C0493-C2FF-4D38-8A40-F4C01B4811FD}" type="presParOf" srcId="{FD213AF6-3BE7-4F37-B240-EDDD68C45CF3}" destId="{90AD5AC3-8A78-4193-A0B0-CBB02AF7319A}" srcOrd="0" destOrd="0" presId="urn:microsoft.com/office/officeart/2005/8/layout/bProcess4"/>
    <dgm:cxn modelId="{85F917D4-790F-4CD6-AA55-9930E977891F}" type="presParOf" srcId="{90AD5AC3-8A78-4193-A0B0-CBB02AF7319A}" destId="{1B15574A-68D5-43B5-99BD-8D3569D9DC6C}" srcOrd="0" destOrd="0" presId="urn:microsoft.com/office/officeart/2005/8/layout/bProcess4"/>
    <dgm:cxn modelId="{E351539D-1924-47A0-A82B-C659BF9B0A66}" type="presParOf" srcId="{90AD5AC3-8A78-4193-A0B0-CBB02AF7319A}" destId="{CCF43396-058D-49F0-A422-6AF42A8C842D}" srcOrd="1" destOrd="0" presId="urn:microsoft.com/office/officeart/2005/8/layout/bProcess4"/>
    <dgm:cxn modelId="{3CBAE542-9DA7-474A-8C98-E6986994133C}" type="presParOf" srcId="{FD213AF6-3BE7-4F37-B240-EDDD68C45CF3}" destId="{04CC03E7-7CA5-4B42-8066-B1A64CD32248}" srcOrd="1" destOrd="0" presId="urn:microsoft.com/office/officeart/2005/8/layout/bProcess4"/>
    <dgm:cxn modelId="{0A636B91-8588-4316-AA99-B19210A5AE31}" type="presParOf" srcId="{FD213AF6-3BE7-4F37-B240-EDDD68C45CF3}" destId="{024FDB24-7EE6-4B14-B60A-1FB736E78CC7}" srcOrd="2" destOrd="0" presId="urn:microsoft.com/office/officeart/2005/8/layout/bProcess4"/>
    <dgm:cxn modelId="{92A32860-3D34-4157-929D-19C62953C442}" type="presParOf" srcId="{024FDB24-7EE6-4B14-B60A-1FB736E78CC7}" destId="{6164FD67-7F7B-40F5-AEA8-655BD9F0879C}" srcOrd="0" destOrd="0" presId="urn:microsoft.com/office/officeart/2005/8/layout/bProcess4"/>
    <dgm:cxn modelId="{E8BB9D88-F15E-4B9F-8A00-69C90CD993A4}" type="presParOf" srcId="{024FDB24-7EE6-4B14-B60A-1FB736E78CC7}" destId="{177435D6-B2DB-45FB-9E27-6C46B0F4995A}" srcOrd="1" destOrd="0" presId="urn:microsoft.com/office/officeart/2005/8/layout/bProcess4"/>
    <dgm:cxn modelId="{B15869FF-2038-4269-B629-5BD138F4CE8E}" type="presParOf" srcId="{FD213AF6-3BE7-4F37-B240-EDDD68C45CF3}" destId="{6F9AD032-EEDA-43AF-AFCC-B261CDFC7213}" srcOrd="3" destOrd="0" presId="urn:microsoft.com/office/officeart/2005/8/layout/bProcess4"/>
    <dgm:cxn modelId="{4D59F6DC-31B7-46C7-840B-171C9E244C1A}" type="presParOf" srcId="{FD213AF6-3BE7-4F37-B240-EDDD68C45CF3}" destId="{ED456644-3A5A-459D-A83C-75ABBD9FB82A}" srcOrd="4" destOrd="0" presId="urn:microsoft.com/office/officeart/2005/8/layout/bProcess4"/>
    <dgm:cxn modelId="{01640542-FE13-4F3B-99A3-62052E146956}" type="presParOf" srcId="{ED456644-3A5A-459D-A83C-75ABBD9FB82A}" destId="{7A7399E4-B48E-4F4E-8523-F06D88394A02}" srcOrd="0" destOrd="0" presId="urn:microsoft.com/office/officeart/2005/8/layout/bProcess4"/>
    <dgm:cxn modelId="{B83B0D7E-20D9-42BC-9F6C-173657F7279E}" type="presParOf" srcId="{ED456644-3A5A-459D-A83C-75ABBD9FB82A}" destId="{E916F8F9-F966-407F-AFCD-8ECA8D41CB18}" srcOrd="1" destOrd="0" presId="urn:microsoft.com/office/officeart/2005/8/layout/bProcess4"/>
    <dgm:cxn modelId="{B2AC824C-3901-4BE2-A134-7AC076D95784}" type="presParOf" srcId="{FD213AF6-3BE7-4F37-B240-EDDD68C45CF3}" destId="{AA09737C-7F36-4E63-8D12-C60993E69D38}" srcOrd="5" destOrd="0" presId="urn:microsoft.com/office/officeart/2005/8/layout/bProcess4"/>
    <dgm:cxn modelId="{DF935AB4-1AE3-4342-8EEA-6E2FA075B190}" type="presParOf" srcId="{FD213AF6-3BE7-4F37-B240-EDDD68C45CF3}" destId="{F0A9EE51-E1B3-4855-AD0D-14A3E692E375}" srcOrd="6" destOrd="0" presId="urn:microsoft.com/office/officeart/2005/8/layout/bProcess4"/>
    <dgm:cxn modelId="{A8B70BBF-B6D6-4DC7-ADCC-B218E10773EE}" type="presParOf" srcId="{F0A9EE51-E1B3-4855-AD0D-14A3E692E375}" destId="{FC83EFEE-64B8-4527-B424-74D629827ACA}" srcOrd="0" destOrd="0" presId="urn:microsoft.com/office/officeart/2005/8/layout/bProcess4"/>
    <dgm:cxn modelId="{7022A0BD-1ADB-432D-8CFA-B85E0405D3AF}" type="presParOf" srcId="{F0A9EE51-E1B3-4855-AD0D-14A3E692E375}" destId="{BCFC5472-C59A-477B-969F-F62B24E95F7B}" srcOrd="1" destOrd="0" presId="urn:microsoft.com/office/officeart/2005/8/layout/bProcess4"/>
    <dgm:cxn modelId="{6C3DDC10-B8F4-458F-BF56-0B8CD52AD3F0}" type="presParOf" srcId="{FD213AF6-3BE7-4F37-B240-EDDD68C45CF3}" destId="{F029FBDE-EB96-4D56-BF03-B2E8A2D50BCD}" srcOrd="7" destOrd="0" presId="urn:microsoft.com/office/officeart/2005/8/layout/bProcess4"/>
    <dgm:cxn modelId="{A000CB9D-B0A5-410D-94ED-BA91EBB01C19}" type="presParOf" srcId="{FD213AF6-3BE7-4F37-B240-EDDD68C45CF3}" destId="{D9E76705-A76B-4521-86ED-B3CC7AAC4BEA}" srcOrd="8" destOrd="0" presId="urn:microsoft.com/office/officeart/2005/8/layout/bProcess4"/>
    <dgm:cxn modelId="{35C4473A-0831-4AA9-9A91-8763FFF623A7}" type="presParOf" srcId="{D9E76705-A76B-4521-86ED-B3CC7AAC4BEA}" destId="{50C051FE-B200-4EAF-B06D-AC5CA092FB02}" srcOrd="0" destOrd="0" presId="urn:microsoft.com/office/officeart/2005/8/layout/bProcess4"/>
    <dgm:cxn modelId="{2A39A077-E794-47C9-A215-156A02B97309}" type="presParOf" srcId="{D9E76705-A76B-4521-86ED-B3CC7AAC4BEA}" destId="{1AB1293D-D4C6-42AE-B999-AA3F6F8F8E2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DA0A53-9A20-4C8B-98B8-C6BE6557EA81}" type="doc">
      <dgm:prSet loTypeId="urn:microsoft.com/office/officeart/2005/8/layout/pList2" loCatId="list" qsTypeId="urn:microsoft.com/office/officeart/2005/8/quickstyle/simple1" qsCatId="simple" csTypeId="urn:microsoft.com/office/officeart/2005/8/colors/colorful5" csCatId="colorful" phldr="1"/>
      <dgm:spPr/>
      <dgm:t>
        <a:bodyPr/>
        <a:lstStyle/>
        <a:p>
          <a:pPr rtl="1"/>
          <a:endParaRPr lang="he-IL"/>
        </a:p>
      </dgm:t>
    </dgm:pt>
    <dgm:pt modelId="{8C44D9D7-9141-44AA-B0E2-DE5D150BF4B5}">
      <dgm:prSet/>
      <dgm:spPr/>
      <dgm:t>
        <a:bodyPr/>
        <a:lstStyle/>
        <a:p>
          <a:pPr rtl="1"/>
          <a:r>
            <a:rPr lang="he-IL" dirty="0"/>
            <a:t>פעם, לא היה אדידס בארץ!</a:t>
          </a:r>
        </a:p>
        <a:p>
          <a:pPr rtl="1"/>
          <a:r>
            <a:rPr lang="he-IL" dirty="0"/>
            <a:t>(והדגם הכי נחשב היה </a:t>
          </a:r>
          <a:r>
            <a:rPr lang="en-US" dirty="0"/>
            <a:t>ADIDAS ROM</a:t>
          </a:r>
          <a:r>
            <a:rPr lang="he-IL" dirty="0"/>
            <a:t>)</a:t>
          </a:r>
        </a:p>
      </dgm:t>
    </dgm:pt>
    <dgm:pt modelId="{424FBFC0-7DCC-43FE-8A9E-7838CEFD2052}" type="parTrans" cxnId="{39C967B2-1987-4EED-B878-2C107BEBB3A5}">
      <dgm:prSet/>
      <dgm:spPr/>
      <dgm:t>
        <a:bodyPr/>
        <a:lstStyle/>
        <a:p>
          <a:pPr rtl="1"/>
          <a:endParaRPr lang="he-IL"/>
        </a:p>
      </dgm:t>
    </dgm:pt>
    <dgm:pt modelId="{21C4A92F-202C-43A2-A177-9B005A645F7B}" type="sibTrans" cxnId="{39C967B2-1987-4EED-B878-2C107BEBB3A5}">
      <dgm:prSet/>
      <dgm:spPr/>
      <dgm:t>
        <a:bodyPr/>
        <a:lstStyle/>
        <a:p>
          <a:pPr rtl="1"/>
          <a:endParaRPr lang="he-IL"/>
        </a:p>
      </dgm:t>
    </dgm:pt>
    <dgm:pt modelId="{E358D183-61F3-4319-8D82-AA5D84A70585}">
      <dgm:prSet/>
      <dgm:spPr/>
      <dgm:t>
        <a:bodyPr/>
        <a:lstStyle/>
        <a:p>
          <a:pPr rtl="1"/>
          <a:r>
            <a:rPr lang="he-IL"/>
            <a:t>מי שרצה נעלי ספורט של אדידס – היה צריך שתהיה לו איזה דודה באמריקה שתשלח לו חבילה או שההורים שלו יביאו לו מתנה מחו"ל.</a:t>
          </a:r>
        </a:p>
      </dgm:t>
    </dgm:pt>
    <dgm:pt modelId="{154921BF-9967-4F38-AD00-6B1C89077ED5}" type="parTrans" cxnId="{4C2E271E-AA03-433F-A99A-2C91EA52CB17}">
      <dgm:prSet/>
      <dgm:spPr/>
      <dgm:t>
        <a:bodyPr/>
        <a:lstStyle/>
        <a:p>
          <a:pPr rtl="1"/>
          <a:endParaRPr lang="he-IL"/>
        </a:p>
      </dgm:t>
    </dgm:pt>
    <dgm:pt modelId="{3B9DE256-877D-4FF7-8FD5-9E041C26E33B}" type="sibTrans" cxnId="{4C2E271E-AA03-433F-A99A-2C91EA52CB17}">
      <dgm:prSet/>
      <dgm:spPr/>
      <dgm:t>
        <a:bodyPr/>
        <a:lstStyle/>
        <a:p>
          <a:pPr rtl="1"/>
          <a:endParaRPr lang="he-IL"/>
        </a:p>
      </dgm:t>
    </dgm:pt>
    <dgm:pt modelId="{C8C50B38-4CD0-4EC8-8A7F-AE202DA3ABDD}">
      <dgm:prSet/>
      <dgm:spPr/>
      <dgm:t>
        <a:bodyPr/>
        <a:lstStyle/>
        <a:p>
          <a:pPr rtl="1"/>
          <a:r>
            <a:rPr lang="he-IL"/>
            <a:t>היום יש בארץ חנויות של אדידס – אבל יקרות!!!</a:t>
          </a:r>
        </a:p>
      </dgm:t>
    </dgm:pt>
    <dgm:pt modelId="{ECCB9127-DAD9-4282-A5C3-A7A5623DB7F1}" type="parTrans" cxnId="{A790BC2D-04B5-4195-A6C1-DAFC303F9098}">
      <dgm:prSet/>
      <dgm:spPr/>
      <dgm:t>
        <a:bodyPr/>
        <a:lstStyle/>
        <a:p>
          <a:pPr rtl="1"/>
          <a:endParaRPr lang="he-IL"/>
        </a:p>
      </dgm:t>
    </dgm:pt>
    <dgm:pt modelId="{1B147041-3C2D-4FC7-9EB4-0FE0ED0B9B0D}" type="sibTrans" cxnId="{A790BC2D-04B5-4195-A6C1-DAFC303F9098}">
      <dgm:prSet/>
      <dgm:spPr/>
      <dgm:t>
        <a:bodyPr/>
        <a:lstStyle/>
        <a:p>
          <a:pPr rtl="1"/>
          <a:endParaRPr lang="he-IL"/>
        </a:p>
      </dgm:t>
    </dgm:pt>
    <dgm:pt modelId="{24428544-D530-4C6B-8BFD-52073A61B434}">
      <dgm:prSet/>
      <dgm:spPr/>
      <dgm:t>
        <a:bodyPr/>
        <a:lstStyle/>
        <a:p>
          <a:pPr rtl="1"/>
          <a:r>
            <a:rPr lang="he-IL" dirty="0"/>
            <a:t>מכירים חנות אינטרנטית שאפשר לקנות בה אדידס במחירים זולים מהארץ?</a:t>
          </a:r>
        </a:p>
      </dgm:t>
    </dgm:pt>
    <dgm:pt modelId="{6D8CAAA9-8917-4F18-B751-2218C3824784}" type="parTrans" cxnId="{F3B8B91B-EE2C-441B-87E9-EA3A1BE2D5E5}">
      <dgm:prSet/>
      <dgm:spPr/>
      <dgm:t>
        <a:bodyPr/>
        <a:lstStyle/>
        <a:p>
          <a:pPr rtl="1"/>
          <a:endParaRPr lang="he-IL"/>
        </a:p>
      </dgm:t>
    </dgm:pt>
    <dgm:pt modelId="{BB81F733-E3FC-4241-9117-46DCEC40CC76}" type="sibTrans" cxnId="{F3B8B91B-EE2C-441B-87E9-EA3A1BE2D5E5}">
      <dgm:prSet/>
      <dgm:spPr/>
      <dgm:t>
        <a:bodyPr/>
        <a:lstStyle/>
        <a:p>
          <a:pPr rtl="1"/>
          <a:endParaRPr lang="he-IL"/>
        </a:p>
      </dgm:t>
    </dgm:pt>
    <dgm:pt modelId="{85220D8F-9842-4D76-ABFC-532F4C5D7488}" type="pres">
      <dgm:prSet presAssocID="{3EDA0A53-9A20-4C8B-98B8-C6BE6557EA81}" presName="Name0" presStyleCnt="0">
        <dgm:presLayoutVars>
          <dgm:dir val="rev"/>
          <dgm:resizeHandles val="exact"/>
        </dgm:presLayoutVars>
      </dgm:prSet>
      <dgm:spPr/>
    </dgm:pt>
    <dgm:pt modelId="{E2CBACCF-EAA9-4CAD-9747-EC73548B203D}" type="pres">
      <dgm:prSet presAssocID="{3EDA0A53-9A20-4C8B-98B8-C6BE6557EA81}" presName="bkgdShp" presStyleLbl="alignAccFollowNode1" presStyleIdx="0" presStyleCnt="1"/>
      <dgm:spPr/>
    </dgm:pt>
    <dgm:pt modelId="{50CE1500-6A5E-4C51-9515-52F8A47A27C8}" type="pres">
      <dgm:prSet presAssocID="{3EDA0A53-9A20-4C8B-98B8-C6BE6557EA81}" presName="linComp" presStyleCnt="0"/>
      <dgm:spPr/>
    </dgm:pt>
    <dgm:pt modelId="{183D6EAB-5F5C-4ADD-BBD2-7CD8D17B5126}" type="pres">
      <dgm:prSet presAssocID="{8C44D9D7-9141-44AA-B0E2-DE5D150BF4B5}" presName="compNode" presStyleCnt="0"/>
      <dgm:spPr/>
    </dgm:pt>
    <dgm:pt modelId="{AE0138F8-C541-4071-9573-C03857E9BF5D}" type="pres">
      <dgm:prSet presAssocID="{8C44D9D7-9141-44AA-B0E2-DE5D150BF4B5}" presName="node" presStyleLbl="node1" presStyleIdx="0" presStyleCnt="4">
        <dgm:presLayoutVars>
          <dgm:bulletEnabled val="1"/>
        </dgm:presLayoutVars>
      </dgm:prSet>
      <dgm:spPr/>
    </dgm:pt>
    <dgm:pt modelId="{8181399E-D8F9-49CB-8ACD-B92A33E4483D}" type="pres">
      <dgm:prSet presAssocID="{8C44D9D7-9141-44AA-B0E2-DE5D150BF4B5}" presName="invisiNode" presStyleLbl="node1" presStyleIdx="0" presStyleCnt="4"/>
      <dgm:spPr/>
    </dgm:pt>
    <dgm:pt modelId="{35FAC41E-4C34-4F73-8539-83F73FF592D0}" type="pres">
      <dgm:prSet presAssocID="{8C44D9D7-9141-44AA-B0E2-DE5D150BF4B5}" presName="imagNode" presStyleLbl="fgImgPlace1" presStyleIdx="0" presStyleCnt="4"/>
      <dgm:spPr/>
    </dgm:pt>
    <dgm:pt modelId="{A3E75A67-DAAC-4CE3-8A9C-9DF2740F5CCC}" type="pres">
      <dgm:prSet presAssocID="{21C4A92F-202C-43A2-A177-9B005A645F7B}" presName="sibTrans" presStyleLbl="sibTrans2D1" presStyleIdx="0" presStyleCnt="0"/>
      <dgm:spPr/>
    </dgm:pt>
    <dgm:pt modelId="{8FE97323-E4D5-4FDB-8212-6286A8BE3E65}" type="pres">
      <dgm:prSet presAssocID="{E358D183-61F3-4319-8D82-AA5D84A70585}" presName="compNode" presStyleCnt="0"/>
      <dgm:spPr/>
    </dgm:pt>
    <dgm:pt modelId="{2621D302-86F2-4FCE-8C66-6E572DB0DC89}" type="pres">
      <dgm:prSet presAssocID="{E358D183-61F3-4319-8D82-AA5D84A70585}" presName="node" presStyleLbl="node1" presStyleIdx="1" presStyleCnt="4">
        <dgm:presLayoutVars>
          <dgm:bulletEnabled val="1"/>
        </dgm:presLayoutVars>
      </dgm:prSet>
      <dgm:spPr/>
    </dgm:pt>
    <dgm:pt modelId="{C1ADD561-DC98-424C-BE1A-CE13DA08E241}" type="pres">
      <dgm:prSet presAssocID="{E358D183-61F3-4319-8D82-AA5D84A70585}" presName="invisiNode" presStyleLbl="node1" presStyleIdx="1" presStyleCnt="4"/>
      <dgm:spPr/>
    </dgm:pt>
    <dgm:pt modelId="{16644F7A-77DC-42AB-A97D-A6493A2AB782}" type="pres">
      <dgm:prSet presAssocID="{E358D183-61F3-4319-8D82-AA5D84A70585}" presName="imagNode" presStyleLbl="fgImgPlace1" presStyleIdx="1" presStyleCnt="4"/>
      <dgm:spPr/>
    </dgm:pt>
    <dgm:pt modelId="{B539ACB7-9775-4EA9-A3C7-6E3EBD6286F6}" type="pres">
      <dgm:prSet presAssocID="{3B9DE256-877D-4FF7-8FD5-9E041C26E33B}" presName="sibTrans" presStyleLbl="sibTrans2D1" presStyleIdx="0" presStyleCnt="0"/>
      <dgm:spPr/>
    </dgm:pt>
    <dgm:pt modelId="{972DE303-BB80-4DF0-ACC8-30EF5321C466}" type="pres">
      <dgm:prSet presAssocID="{C8C50B38-4CD0-4EC8-8A7F-AE202DA3ABDD}" presName="compNode" presStyleCnt="0"/>
      <dgm:spPr/>
    </dgm:pt>
    <dgm:pt modelId="{8AB4793F-CE2B-48B9-BB1E-5946B684FB4B}" type="pres">
      <dgm:prSet presAssocID="{C8C50B38-4CD0-4EC8-8A7F-AE202DA3ABDD}" presName="node" presStyleLbl="node1" presStyleIdx="2" presStyleCnt="4">
        <dgm:presLayoutVars>
          <dgm:bulletEnabled val="1"/>
        </dgm:presLayoutVars>
      </dgm:prSet>
      <dgm:spPr/>
    </dgm:pt>
    <dgm:pt modelId="{C7AB8698-3750-42D0-8ABA-EED81E291299}" type="pres">
      <dgm:prSet presAssocID="{C8C50B38-4CD0-4EC8-8A7F-AE202DA3ABDD}" presName="invisiNode" presStyleLbl="node1" presStyleIdx="2" presStyleCnt="4"/>
      <dgm:spPr/>
    </dgm:pt>
    <dgm:pt modelId="{219F6E8A-5103-4750-8E36-8D8A070E1CB1}" type="pres">
      <dgm:prSet presAssocID="{C8C50B38-4CD0-4EC8-8A7F-AE202DA3ABDD}" presName="imagNode" presStyleLbl="fgImgPlace1" presStyleIdx="2" presStyleCnt="4"/>
      <dgm:spPr/>
    </dgm:pt>
    <dgm:pt modelId="{D7D0CCD0-CDBD-4B2F-BA0C-CC39033BF701}" type="pres">
      <dgm:prSet presAssocID="{1B147041-3C2D-4FC7-9EB4-0FE0ED0B9B0D}" presName="sibTrans" presStyleLbl="sibTrans2D1" presStyleIdx="0" presStyleCnt="0"/>
      <dgm:spPr/>
    </dgm:pt>
    <dgm:pt modelId="{69607A31-82DB-4BDD-9641-F295CD39132B}" type="pres">
      <dgm:prSet presAssocID="{24428544-D530-4C6B-8BFD-52073A61B434}" presName="compNode" presStyleCnt="0"/>
      <dgm:spPr/>
    </dgm:pt>
    <dgm:pt modelId="{5555800E-712D-4541-8D64-C30364B3DBE3}" type="pres">
      <dgm:prSet presAssocID="{24428544-D530-4C6B-8BFD-52073A61B434}" presName="node" presStyleLbl="node1" presStyleIdx="3" presStyleCnt="4">
        <dgm:presLayoutVars>
          <dgm:bulletEnabled val="1"/>
        </dgm:presLayoutVars>
      </dgm:prSet>
      <dgm:spPr/>
    </dgm:pt>
    <dgm:pt modelId="{0F81BF5E-43B9-4021-B67A-F966EAE3BB68}" type="pres">
      <dgm:prSet presAssocID="{24428544-D530-4C6B-8BFD-52073A61B434}" presName="invisiNode" presStyleLbl="node1" presStyleIdx="3" presStyleCnt="4"/>
      <dgm:spPr/>
    </dgm:pt>
    <dgm:pt modelId="{3474F0DF-8B5B-46A9-8CCD-6D4789AE85B9}" type="pres">
      <dgm:prSet presAssocID="{24428544-D530-4C6B-8BFD-52073A61B434}" presName="imagNode" presStyleLbl="fgImgPlace1" presStyleIdx="3" presStyleCnt="4"/>
      <dgm:spPr/>
    </dgm:pt>
  </dgm:ptLst>
  <dgm:cxnLst>
    <dgm:cxn modelId="{F3B8B91B-EE2C-441B-87E9-EA3A1BE2D5E5}" srcId="{3EDA0A53-9A20-4C8B-98B8-C6BE6557EA81}" destId="{24428544-D530-4C6B-8BFD-52073A61B434}" srcOrd="3" destOrd="0" parTransId="{6D8CAAA9-8917-4F18-B751-2218C3824784}" sibTransId="{BB81F733-E3FC-4241-9117-46DCEC40CC76}"/>
    <dgm:cxn modelId="{4C2E271E-AA03-433F-A99A-2C91EA52CB17}" srcId="{3EDA0A53-9A20-4C8B-98B8-C6BE6557EA81}" destId="{E358D183-61F3-4319-8D82-AA5D84A70585}" srcOrd="1" destOrd="0" parTransId="{154921BF-9967-4F38-AD00-6B1C89077ED5}" sibTransId="{3B9DE256-877D-4FF7-8FD5-9E041C26E33B}"/>
    <dgm:cxn modelId="{A790BC2D-04B5-4195-A6C1-DAFC303F9098}" srcId="{3EDA0A53-9A20-4C8B-98B8-C6BE6557EA81}" destId="{C8C50B38-4CD0-4EC8-8A7F-AE202DA3ABDD}" srcOrd="2" destOrd="0" parTransId="{ECCB9127-DAD9-4282-A5C3-A7A5623DB7F1}" sibTransId="{1B147041-3C2D-4FC7-9EB4-0FE0ED0B9B0D}"/>
    <dgm:cxn modelId="{98A3B83A-37D9-49D6-93AE-D918D19AFB67}" type="presOf" srcId="{3B9DE256-877D-4FF7-8FD5-9E041C26E33B}" destId="{B539ACB7-9775-4EA9-A3C7-6E3EBD6286F6}" srcOrd="0" destOrd="0" presId="urn:microsoft.com/office/officeart/2005/8/layout/pList2"/>
    <dgm:cxn modelId="{92B1F767-45C9-4921-9CBE-B40DB1B24FB0}" type="presOf" srcId="{8C44D9D7-9141-44AA-B0E2-DE5D150BF4B5}" destId="{AE0138F8-C541-4071-9573-C03857E9BF5D}" srcOrd="0" destOrd="0" presId="urn:microsoft.com/office/officeart/2005/8/layout/pList2"/>
    <dgm:cxn modelId="{3DAA3A51-223A-4C33-BDF5-772F31308FD7}" type="presOf" srcId="{3EDA0A53-9A20-4C8B-98B8-C6BE6557EA81}" destId="{85220D8F-9842-4D76-ABFC-532F4C5D7488}" srcOrd="0" destOrd="0" presId="urn:microsoft.com/office/officeart/2005/8/layout/pList2"/>
    <dgm:cxn modelId="{57B68675-236B-44A7-8639-90E609C56039}" type="presOf" srcId="{1B147041-3C2D-4FC7-9EB4-0FE0ED0B9B0D}" destId="{D7D0CCD0-CDBD-4B2F-BA0C-CC39033BF701}" srcOrd="0" destOrd="0" presId="urn:microsoft.com/office/officeart/2005/8/layout/pList2"/>
    <dgm:cxn modelId="{5B84C783-C82D-41FB-8C9B-7589A2B1D78B}" type="presOf" srcId="{21C4A92F-202C-43A2-A177-9B005A645F7B}" destId="{A3E75A67-DAAC-4CE3-8A9C-9DF2740F5CCC}" srcOrd="0" destOrd="0" presId="urn:microsoft.com/office/officeart/2005/8/layout/pList2"/>
    <dgm:cxn modelId="{39C967B2-1987-4EED-B878-2C107BEBB3A5}" srcId="{3EDA0A53-9A20-4C8B-98B8-C6BE6557EA81}" destId="{8C44D9D7-9141-44AA-B0E2-DE5D150BF4B5}" srcOrd="0" destOrd="0" parTransId="{424FBFC0-7DCC-43FE-8A9E-7838CEFD2052}" sibTransId="{21C4A92F-202C-43A2-A177-9B005A645F7B}"/>
    <dgm:cxn modelId="{DD30C0CE-31E0-49A0-9B7D-1689A3C4364A}" type="presOf" srcId="{E358D183-61F3-4319-8D82-AA5D84A70585}" destId="{2621D302-86F2-4FCE-8C66-6E572DB0DC89}" srcOrd="0" destOrd="0" presId="urn:microsoft.com/office/officeart/2005/8/layout/pList2"/>
    <dgm:cxn modelId="{608ECED1-5B4A-4051-A175-187A642A7154}" type="presOf" srcId="{24428544-D530-4C6B-8BFD-52073A61B434}" destId="{5555800E-712D-4541-8D64-C30364B3DBE3}" srcOrd="0" destOrd="0" presId="urn:microsoft.com/office/officeart/2005/8/layout/pList2"/>
    <dgm:cxn modelId="{867CE1D5-41D9-40C8-B9AF-C8D324A7C18C}" type="presOf" srcId="{C8C50B38-4CD0-4EC8-8A7F-AE202DA3ABDD}" destId="{8AB4793F-CE2B-48B9-BB1E-5946B684FB4B}" srcOrd="0" destOrd="0" presId="urn:microsoft.com/office/officeart/2005/8/layout/pList2"/>
    <dgm:cxn modelId="{4965DB9B-4AE0-4F1B-97AA-95AB5B22AB9F}" type="presParOf" srcId="{85220D8F-9842-4D76-ABFC-532F4C5D7488}" destId="{E2CBACCF-EAA9-4CAD-9747-EC73548B203D}" srcOrd="0" destOrd="0" presId="urn:microsoft.com/office/officeart/2005/8/layout/pList2"/>
    <dgm:cxn modelId="{BFAB3E04-8A3F-458A-A053-297B3AC14686}" type="presParOf" srcId="{85220D8F-9842-4D76-ABFC-532F4C5D7488}" destId="{50CE1500-6A5E-4C51-9515-52F8A47A27C8}" srcOrd="1" destOrd="0" presId="urn:microsoft.com/office/officeart/2005/8/layout/pList2"/>
    <dgm:cxn modelId="{A1B9FA4F-F034-4C00-A52E-2852275A6009}" type="presParOf" srcId="{50CE1500-6A5E-4C51-9515-52F8A47A27C8}" destId="{183D6EAB-5F5C-4ADD-BBD2-7CD8D17B5126}" srcOrd="0" destOrd="0" presId="urn:microsoft.com/office/officeart/2005/8/layout/pList2"/>
    <dgm:cxn modelId="{D28A3B69-DC92-4DF9-89BD-237D5BE28D69}" type="presParOf" srcId="{183D6EAB-5F5C-4ADD-BBD2-7CD8D17B5126}" destId="{AE0138F8-C541-4071-9573-C03857E9BF5D}" srcOrd="0" destOrd="0" presId="urn:microsoft.com/office/officeart/2005/8/layout/pList2"/>
    <dgm:cxn modelId="{7B89DB5D-9F48-488D-8487-B266CFA8D6EA}" type="presParOf" srcId="{183D6EAB-5F5C-4ADD-BBD2-7CD8D17B5126}" destId="{8181399E-D8F9-49CB-8ACD-B92A33E4483D}" srcOrd="1" destOrd="0" presId="urn:microsoft.com/office/officeart/2005/8/layout/pList2"/>
    <dgm:cxn modelId="{4E7918DA-E67D-44C0-A8F5-B6DDE62C6C93}" type="presParOf" srcId="{183D6EAB-5F5C-4ADD-BBD2-7CD8D17B5126}" destId="{35FAC41E-4C34-4F73-8539-83F73FF592D0}" srcOrd="2" destOrd="0" presId="urn:microsoft.com/office/officeart/2005/8/layout/pList2"/>
    <dgm:cxn modelId="{E2F2FA1C-4B6A-4514-BFA7-C9E4CB410D77}" type="presParOf" srcId="{50CE1500-6A5E-4C51-9515-52F8A47A27C8}" destId="{A3E75A67-DAAC-4CE3-8A9C-9DF2740F5CCC}" srcOrd="1" destOrd="0" presId="urn:microsoft.com/office/officeart/2005/8/layout/pList2"/>
    <dgm:cxn modelId="{ECB8E9E8-E305-482F-A34C-60EEA3F2176A}" type="presParOf" srcId="{50CE1500-6A5E-4C51-9515-52F8A47A27C8}" destId="{8FE97323-E4D5-4FDB-8212-6286A8BE3E65}" srcOrd="2" destOrd="0" presId="urn:microsoft.com/office/officeart/2005/8/layout/pList2"/>
    <dgm:cxn modelId="{B4157BAC-DE67-44FC-AE8D-9C163029B552}" type="presParOf" srcId="{8FE97323-E4D5-4FDB-8212-6286A8BE3E65}" destId="{2621D302-86F2-4FCE-8C66-6E572DB0DC89}" srcOrd="0" destOrd="0" presId="urn:microsoft.com/office/officeart/2005/8/layout/pList2"/>
    <dgm:cxn modelId="{4A45B148-76ED-4032-97F7-B4F6926257E7}" type="presParOf" srcId="{8FE97323-E4D5-4FDB-8212-6286A8BE3E65}" destId="{C1ADD561-DC98-424C-BE1A-CE13DA08E241}" srcOrd="1" destOrd="0" presId="urn:microsoft.com/office/officeart/2005/8/layout/pList2"/>
    <dgm:cxn modelId="{458E686F-ACA2-4E74-ABF1-B047E5FF7CCD}" type="presParOf" srcId="{8FE97323-E4D5-4FDB-8212-6286A8BE3E65}" destId="{16644F7A-77DC-42AB-A97D-A6493A2AB782}" srcOrd="2" destOrd="0" presId="urn:microsoft.com/office/officeart/2005/8/layout/pList2"/>
    <dgm:cxn modelId="{3A93CFFD-B00E-4D73-9991-664758466243}" type="presParOf" srcId="{50CE1500-6A5E-4C51-9515-52F8A47A27C8}" destId="{B539ACB7-9775-4EA9-A3C7-6E3EBD6286F6}" srcOrd="3" destOrd="0" presId="urn:microsoft.com/office/officeart/2005/8/layout/pList2"/>
    <dgm:cxn modelId="{690C2ABD-93D8-4AC2-8D1E-4E16309CC960}" type="presParOf" srcId="{50CE1500-6A5E-4C51-9515-52F8A47A27C8}" destId="{972DE303-BB80-4DF0-ACC8-30EF5321C466}" srcOrd="4" destOrd="0" presId="urn:microsoft.com/office/officeart/2005/8/layout/pList2"/>
    <dgm:cxn modelId="{7FBEEC2E-FE9B-4E07-AA82-E34CD285359F}" type="presParOf" srcId="{972DE303-BB80-4DF0-ACC8-30EF5321C466}" destId="{8AB4793F-CE2B-48B9-BB1E-5946B684FB4B}" srcOrd="0" destOrd="0" presId="urn:microsoft.com/office/officeart/2005/8/layout/pList2"/>
    <dgm:cxn modelId="{DC7A5698-C6D2-405A-88DC-E726D3E7EF79}" type="presParOf" srcId="{972DE303-BB80-4DF0-ACC8-30EF5321C466}" destId="{C7AB8698-3750-42D0-8ABA-EED81E291299}" srcOrd="1" destOrd="0" presId="urn:microsoft.com/office/officeart/2005/8/layout/pList2"/>
    <dgm:cxn modelId="{7A683ABB-407D-4C5D-B43E-D3AFBD936413}" type="presParOf" srcId="{972DE303-BB80-4DF0-ACC8-30EF5321C466}" destId="{219F6E8A-5103-4750-8E36-8D8A070E1CB1}" srcOrd="2" destOrd="0" presId="urn:microsoft.com/office/officeart/2005/8/layout/pList2"/>
    <dgm:cxn modelId="{A6946FE2-9746-4C96-A903-ED5789842EF6}" type="presParOf" srcId="{50CE1500-6A5E-4C51-9515-52F8A47A27C8}" destId="{D7D0CCD0-CDBD-4B2F-BA0C-CC39033BF701}" srcOrd="5" destOrd="0" presId="urn:microsoft.com/office/officeart/2005/8/layout/pList2"/>
    <dgm:cxn modelId="{28756FE0-F763-444A-8139-39441CCB6041}" type="presParOf" srcId="{50CE1500-6A5E-4C51-9515-52F8A47A27C8}" destId="{69607A31-82DB-4BDD-9641-F295CD39132B}" srcOrd="6" destOrd="0" presId="urn:microsoft.com/office/officeart/2005/8/layout/pList2"/>
    <dgm:cxn modelId="{792D83E8-D38C-483C-ACDB-7080A01058EE}" type="presParOf" srcId="{69607A31-82DB-4BDD-9641-F295CD39132B}" destId="{5555800E-712D-4541-8D64-C30364B3DBE3}" srcOrd="0" destOrd="0" presId="urn:microsoft.com/office/officeart/2005/8/layout/pList2"/>
    <dgm:cxn modelId="{8ECD8ED2-35CC-4366-AE6D-B0CFFF9ACF91}" type="presParOf" srcId="{69607A31-82DB-4BDD-9641-F295CD39132B}" destId="{0F81BF5E-43B9-4021-B67A-F966EAE3BB68}" srcOrd="1" destOrd="0" presId="urn:microsoft.com/office/officeart/2005/8/layout/pList2"/>
    <dgm:cxn modelId="{5EDF45B5-08C3-4A91-B8C0-E8BE5F4F63DB}" type="presParOf" srcId="{69607A31-82DB-4BDD-9641-F295CD39132B}" destId="{3474F0DF-8B5B-46A9-8CCD-6D4789AE85B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D560D-CE32-4C66-87C1-59522FECA937}">
      <dsp:nvSpPr>
        <dsp:cNvPr id="0" name=""/>
        <dsp:cNvSpPr/>
      </dsp:nvSpPr>
      <dsp:spPr>
        <a:xfrm>
          <a:off x="1632793" y="665"/>
          <a:ext cx="7250013" cy="435000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t" anchorCtr="0">
          <a:noAutofit/>
        </a:bodyPr>
        <a:lstStyle/>
        <a:p>
          <a:pPr marL="0" lvl="0" indent="0" algn="ctr" defTabSz="2889250" rtl="1">
            <a:lnSpc>
              <a:spcPct val="90000"/>
            </a:lnSpc>
            <a:spcBef>
              <a:spcPct val="0"/>
            </a:spcBef>
            <a:spcAft>
              <a:spcPct val="35000"/>
            </a:spcAft>
            <a:buNone/>
          </a:pPr>
          <a:r>
            <a:rPr lang="he-IL" sz="6500" b="0" kern="1200" cap="none" spc="0" dirty="0">
              <a:ln w="0"/>
              <a:solidFill>
                <a:schemeClr val="tx1"/>
              </a:solidFill>
              <a:effectLst>
                <a:outerShdw blurRad="38100" dist="19050" dir="2700000" algn="tl" rotWithShape="0">
                  <a:schemeClr val="dk1">
                    <a:alpha val="40000"/>
                  </a:schemeClr>
                </a:outerShdw>
              </a:effectLst>
            </a:rPr>
            <a:t>לחצו על הקישור הבא וגלו מהו מסחר אלקטרוני</a:t>
          </a:r>
        </a:p>
        <a:p>
          <a:pPr marL="285750" lvl="1" indent="-285750" algn="r" defTabSz="2266950" rtl="1">
            <a:lnSpc>
              <a:spcPct val="90000"/>
            </a:lnSpc>
            <a:spcBef>
              <a:spcPct val="0"/>
            </a:spcBef>
            <a:spcAft>
              <a:spcPct val="15000"/>
            </a:spcAft>
            <a:buChar char="•"/>
          </a:pPr>
          <a:r>
            <a:rPr lang="he-IL" sz="5100" b="0" kern="1200" cap="none" spc="0" dirty="0">
              <a:ln w="0"/>
              <a:solidFill>
                <a:schemeClr val="tx1"/>
              </a:solidFill>
              <a:effectLst>
                <a:outerShdw blurRad="38100" dist="19050" dir="2700000" algn="tl" rotWithShape="0">
                  <a:schemeClr val="dk1">
                    <a:alpha val="40000"/>
                  </a:schemeClr>
                </a:outerShdw>
              </a:effectLst>
              <a:hlinkClick xmlns:r="http://schemas.openxmlformats.org/officeDocument/2006/relationships" r:id="rId1"/>
            </a:rPr>
            <a:t>מה זה מסחר אלקטרוני</a:t>
          </a:r>
          <a:r>
            <a:rPr lang="he-IL" sz="5100" b="0" kern="1200" cap="none" spc="0" dirty="0">
              <a:ln w="0"/>
              <a:solidFill>
                <a:schemeClr val="tx1"/>
              </a:solidFill>
              <a:effectLst>
                <a:outerShdw blurRad="38100" dist="19050" dir="2700000" algn="tl" rotWithShape="0">
                  <a:schemeClr val="dk1">
                    <a:alpha val="40000"/>
                  </a:schemeClr>
                </a:outerShdw>
              </a:effectLst>
            </a:rPr>
            <a:t>?</a:t>
          </a:r>
        </a:p>
      </dsp:txBody>
      <dsp:txXfrm>
        <a:off x="1632793" y="665"/>
        <a:ext cx="7250013" cy="4350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E785C-73D4-4908-B1E9-CDA4D7E5A8A0}">
      <dsp:nvSpPr>
        <dsp:cNvPr id="0" name=""/>
        <dsp:cNvSpPr/>
      </dsp:nvSpPr>
      <dsp:spPr>
        <a:xfrm>
          <a:off x="736500" y="0"/>
          <a:ext cx="8347011" cy="2973767"/>
        </a:xfrm>
        <a:prstGeom prst="lef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9F52AD-FCB7-4F3F-A453-CEEA9EC93787}">
      <dsp:nvSpPr>
        <dsp:cNvPr id="0" name=""/>
        <dsp:cNvSpPr/>
      </dsp:nvSpPr>
      <dsp:spPr>
        <a:xfrm>
          <a:off x="6541241" y="892130"/>
          <a:ext cx="2946003" cy="11895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he-IL" sz="1700" b="0" kern="1200" cap="none" spc="0">
              <a:ln w="0"/>
              <a:solidFill>
                <a:schemeClr val="tx1"/>
              </a:solidFill>
              <a:effectLst>
                <a:outerShdw blurRad="38100" dist="19050" dir="2700000" algn="tl" rotWithShape="0">
                  <a:schemeClr val="dk1">
                    <a:alpha val="40000"/>
                  </a:schemeClr>
                </a:outerShdw>
              </a:effectLst>
            </a:rPr>
            <a:t>1973 – יצירתו של האינטרנט כסדרה של פרוטוקולי תקשורת</a:t>
          </a:r>
        </a:p>
      </dsp:txBody>
      <dsp:txXfrm>
        <a:off x="6599308" y="950197"/>
        <a:ext cx="2829869" cy="1073372"/>
      </dsp:txXfrm>
    </dsp:sp>
    <dsp:sp modelId="{5C23C08F-A937-470F-9599-8CBABCB05FC1}">
      <dsp:nvSpPr>
        <dsp:cNvPr id="0" name=""/>
        <dsp:cNvSpPr/>
      </dsp:nvSpPr>
      <dsp:spPr>
        <a:xfrm>
          <a:off x="3437004" y="892130"/>
          <a:ext cx="2946003" cy="11895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he-IL" sz="1700" b="0" kern="1200" cap="none" spc="0">
              <a:ln w="0"/>
              <a:solidFill>
                <a:schemeClr val="tx1"/>
              </a:solidFill>
              <a:effectLst>
                <a:outerShdw blurRad="38100" dist="19050" dir="2700000" algn="tl" rotWithShape="0">
                  <a:schemeClr val="dk1">
                    <a:alpha val="40000"/>
                  </a:schemeClr>
                </a:outerShdw>
              </a:effectLst>
            </a:rPr>
            <a:t>1989 – נוצרה הרשת העולמית </a:t>
          </a:r>
          <a:r>
            <a:rPr lang="en-US" sz="1700" b="0" kern="1200" cap="none" spc="0">
              <a:ln w="0"/>
              <a:solidFill>
                <a:schemeClr val="tx1"/>
              </a:solidFill>
              <a:effectLst>
                <a:outerShdw blurRad="38100" dist="19050" dir="2700000" algn="tl" rotWithShape="0">
                  <a:schemeClr val="dk1">
                    <a:alpha val="40000"/>
                  </a:schemeClr>
                </a:outerShdw>
              </a:effectLst>
            </a:rPr>
            <a:t>WORLD WIDE WEB</a:t>
          </a:r>
          <a:r>
            <a:rPr lang="he-IL" sz="1700" b="0" kern="1200" cap="none" spc="0">
              <a:ln w="0"/>
              <a:solidFill>
                <a:schemeClr val="tx1"/>
              </a:solidFill>
              <a:effectLst>
                <a:outerShdw blurRad="38100" dist="19050" dir="2700000" algn="tl" rotWithShape="0">
                  <a:schemeClr val="dk1">
                    <a:alpha val="40000"/>
                  </a:schemeClr>
                </a:outerShdw>
              </a:effectLst>
            </a:rPr>
            <a:t> ושפת התכנות </a:t>
          </a:r>
          <a:r>
            <a:rPr lang="en-US" sz="1700" b="0" kern="1200" cap="none" spc="0">
              <a:ln w="0"/>
              <a:solidFill>
                <a:schemeClr val="tx1"/>
              </a:solidFill>
              <a:effectLst>
                <a:outerShdw blurRad="38100" dist="19050" dir="2700000" algn="tl" rotWithShape="0">
                  <a:schemeClr val="dk1">
                    <a:alpha val="40000"/>
                  </a:schemeClr>
                </a:outerShdw>
              </a:effectLst>
            </a:rPr>
            <a:t>HTML</a:t>
          </a:r>
          <a:endParaRPr lang="he-IL" sz="1700" b="0" kern="1200" cap="none" spc="0">
            <a:ln w="0"/>
            <a:solidFill>
              <a:schemeClr val="tx1"/>
            </a:solidFill>
            <a:effectLst>
              <a:outerShdw blurRad="38100" dist="19050" dir="2700000" algn="tl" rotWithShape="0">
                <a:schemeClr val="dk1">
                  <a:alpha val="40000"/>
                </a:schemeClr>
              </a:outerShdw>
            </a:effectLst>
          </a:endParaRPr>
        </a:p>
      </dsp:txBody>
      <dsp:txXfrm>
        <a:off x="3495071" y="950197"/>
        <a:ext cx="2829869" cy="1073372"/>
      </dsp:txXfrm>
    </dsp:sp>
    <dsp:sp modelId="{017ED7DE-F799-43CE-8BDC-BBE49926FE45}">
      <dsp:nvSpPr>
        <dsp:cNvPr id="0" name=""/>
        <dsp:cNvSpPr/>
      </dsp:nvSpPr>
      <dsp:spPr>
        <a:xfrm>
          <a:off x="332768" y="892130"/>
          <a:ext cx="2946003" cy="118950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1">
            <a:lnSpc>
              <a:spcPct val="90000"/>
            </a:lnSpc>
            <a:spcBef>
              <a:spcPct val="0"/>
            </a:spcBef>
            <a:spcAft>
              <a:spcPct val="35000"/>
            </a:spcAft>
            <a:buNone/>
          </a:pPr>
          <a:r>
            <a:rPr lang="he-IL" sz="1700" b="0" kern="1200" cap="none" spc="0">
              <a:ln w="0"/>
              <a:solidFill>
                <a:schemeClr val="tx1"/>
              </a:solidFill>
              <a:effectLst>
                <a:outerShdw blurRad="38100" dist="19050" dir="2700000" algn="tl" rotWithShape="0">
                  <a:schemeClr val="dk1">
                    <a:alpha val="40000"/>
                  </a:schemeClr>
                </a:outerShdw>
              </a:effectLst>
            </a:rPr>
            <a:t>1990 – העולם זיהה את הפוטנציאל המסחרי העצום של האינטרנט ואלפי עסקים חדשים בתחום האינטרנט הוקמו.</a:t>
          </a:r>
        </a:p>
      </dsp:txBody>
      <dsp:txXfrm>
        <a:off x="390835" y="950197"/>
        <a:ext cx="2829869" cy="10733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18D729-F5F2-48F1-BF93-19A3B4AA5015}">
      <dsp:nvSpPr>
        <dsp:cNvPr id="0" name=""/>
        <dsp:cNvSpPr/>
      </dsp:nvSpPr>
      <dsp:spPr>
        <a:xfrm rot="5686835">
          <a:off x="9035016" y="1407165"/>
          <a:ext cx="2562369" cy="254626"/>
        </a:xfrm>
        <a:prstGeom prst="rect">
          <a:avLst/>
        </a:prstGeom>
        <a:solidFill>
          <a:srgbClr val="00B050"/>
        </a:solidFill>
        <a:ln>
          <a:noFill/>
        </a:ln>
        <a:effectLst/>
      </dsp:spPr>
      <dsp:style>
        <a:lnRef idx="0">
          <a:scrgbClr r="0" g="0" b="0"/>
        </a:lnRef>
        <a:fillRef idx="1">
          <a:scrgbClr r="0" g="0" b="0"/>
        </a:fillRef>
        <a:effectRef idx="0">
          <a:scrgbClr r="0" g="0" b="0"/>
        </a:effectRef>
        <a:fontRef idx="minor">
          <a:schemeClr val="lt1"/>
        </a:fontRef>
      </dsp:style>
    </dsp:sp>
    <dsp:sp modelId="{19B45A89-6E20-498A-87B7-573CD6AEBD46}">
      <dsp:nvSpPr>
        <dsp:cNvPr id="0" name=""/>
        <dsp:cNvSpPr/>
      </dsp:nvSpPr>
      <dsp:spPr>
        <a:xfrm>
          <a:off x="8584738" y="9549"/>
          <a:ext cx="1969311" cy="135609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t>פעם כשרציתם לנסוע לחו"ל הייתם צריכים ללכת לסוכן נסיעות.</a:t>
          </a:r>
        </a:p>
      </dsp:txBody>
      <dsp:txXfrm>
        <a:off x="8624457" y="49268"/>
        <a:ext cx="1889873" cy="1276653"/>
      </dsp:txXfrm>
    </dsp:sp>
    <dsp:sp modelId="{0FFD0A11-1A12-4183-998B-06916933593E}">
      <dsp:nvSpPr>
        <dsp:cNvPr id="0" name=""/>
        <dsp:cNvSpPr/>
      </dsp:nvSpPr>
      <dsp:spPr>
        <a:xfrm rot="6521642">
          <a:off x="8515362" y="3679555"/>
          <a:ext cx="2011679" cy="254626"/>
        </a:xfrm>
        <a:prstGeom prst="rect">
          <a:avLst/>
        </a:prstGeom>
        <a:solidFill>
          <a:srgbClr val="FF00FF"/>
        </a:solidFill>
        <a:ln>
          <a:noFill/>
        </a:ln>
        <a:effectLst/>
      </dsp:spPr>
      <dsp:style>
        <a:lnRef idx="0">
          <a:scrgbClr r="0" g="0" b="0"/>
        </a:lnRef>
        <a:fillRef idx="1">
          <a:scrgbClr r="0" g="0" b="0"/>
        </a:fillRef>
        <a:effectRef idx="0">
          <a:scrgbClr r="0" g="0" b="0"/>
        </a:effectRef>
        <a:fontRef idx="minor">
          <a:schemeClr val="lt1"/>
        </a:fontRef>
      </dsp:style>
    </dsp:sp>
    <dsp:sp modelId="{8E0554B2-C020-4C4D-AB45-0362C0604253}">
      <dsp:nvSpPr>
        <dsp:cNvPr id="0" name=""/>
        <dsp:cNvSpPr/>
      </dsp:nvSpPr>
      <dsp:spPr>
        <a:xfrm>
          <a:off x="8149439" y="2587866"/>
          <a:ext cx="2404610" cy="1314077"/>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הסוכן ישב במשרד וחייג בטלפון לחברות תעופה שונות, בדק זמני טיסות, מחירים של בתי מלון , השווה מחירים </a:t>
          </a:r>
        </a:p>
      </dsp:txBody>
      <dsp:txXfrm>
        <a:off x="8187927" y="2626354"/>
        <a:ext cx="2327634" cy="1237101"/>
      </dsp:txXfrm>
    </dsp:sp>
    <dsp:sp modelId="{845E1B1E-D760-4C38-8F1D-2528113EEA09}">
      <dsp:nvSpPr>
        <dsp:cNvPr id="0" name=""/>
        <dsp:cNvSpPr/>
      </dsp:nvSpPr>
      <dsp:spPr>
        <a:xfrm rot="11651941">
          <a:off x="6161889" y="4167669"/>
          <a:ext cx="3438976" cy="25462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882DEA-75FC-496C-B08F-1FE02D4A7A57}">
      <dsp:nvSpPr>
        <dsp:cNvPr id="0" name=""/>
        <dsp:cNvSpPr/>
      </dsp:nvSpPr>
      <dsp:spPr>
        <a:xfrm>
          <a:off x="7508842" y="4539529"/>
          <a:ext cx="2379939" cy="1221851"/>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והיה "תופר" לכם את חבילת הנופש הטובה ביותר עבורכם.</a:t>
          </a:r>
        </a:p>
      </dsp:txBody>
      <dsp:txXfrm>
        <a:off x="7544629" y="4575316"/>
        <a:ext cx="2308365" cy="1150277"/>
      </dsp:txXfrm>
    </dsp:sp>
    <dsp:sp modelId="{DDD28597-18C0-40F1-97C6-1BE9ECEB0D17}">
      <dsp:nvSpPr>
        <dsp:cNvPr id="0" name=""/>
        <dsp:cNvSpPr/>
      </dsp:nvSpPr>
      <dsp:spPr>
        <a:xfrm rot="15219253">
          <a:off x="3959669" y="2056248"/>
          <a:ext cx="3511576" cy="254626"/>
        </a:xfrm>
        <a:prstGeom prst="rect">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6924AF23-8F1B-49FC-AB58-8540C1EDD7FE}">
      <dsp:nvSpPr>
        <dsp:cNvPr id="0" name=""/>
        <dsp:cNvSpPr/>
      </dsp:nvSpPr>
      <dsp:spPr>
        <a:xfrm>
          <a:off x="3946246" y="3453325"/>
          <a:ext cx="2829186" cy="169751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t>רק סוכן נסיעות יכול היה לקנות כרטיס טיסה.... חברת התעופה </a:t>
          </a:r>
          <a:r>
            <a:rPr lang="he-IL" sz="1900" kern="1200" dirty="0" err="1"/>
            <a:t>היתה</a:t>
          </a:r>
          <a:r>
            <a:rPr lang="he-IL" sz="1900" kern="1200" dirty="0"/>
            <a:t> שולחת אל סוכן את כרטיס הטיסה</a:t>
          </a:r>
        </a:p>
      </dsp:txBody>
      <dsp:txXfrm>
        <a:off x="3995964" y="3503043"/>
        <a:ext cx="2729750" cy="1598075"/>
      </dsp:txXfrm>
    </dsp:sp>
    <dsp:sp modelId="{8C5705A0-203A-429D-A85C-9A0B067CAEA7}">
      <dsp:nvSpPr>
        <dsp:cNvPr id="0" name=""/>
        <dsp:cNvSpPr/>
      </dsp:nvSpPr>
      <dsp:spPr>
        <a:xfrm rot="8374562">
          <a:off x="2384276" y="1415930"/>
          <a:ext cx="3221592" cy="254626"/>
        </a:xfrm>
        <a:prstGeom prst="rect">
          <a:avLst/>
        </a:prstGeom>
        <a:solidFill>
          <a:srgbClr val="FF00FF"/>
        </a:solidFill>
        <a:ln>
          <a:noFill/>
        </a:ln>
        <a:effectLst/>
      </dsp:spPr>
      <dsp:style>
        <a:lnRef idx="0">
          <a:scrgbClr r="0" g="0" b="0"/>
        </a:lnRef>
        <a:fillRef idx="1">
          <a:scrgbClr r="0" g="0" b="0"/>
        </a:fillRef>
        <a:effectRef idx="0">
          <a:scrgbClr r="0" g="0" b="0"/>
        </a:effectRef>
        <a:fontRef idx="minor">
          <a:schemeClr val="lt1"/>
        </a:fontRef>
      </dsp:style>
    </dsp:sp>
    <dsp:sp modelId="{C3014193-9B62-4B0A-ADC4-200202369799}">
      <dsp:nvSpPr>
        <dsp:cNvPr id="0" name=""/>
        <dsp:cNvSpPr/>
      </dsp:nvSpPr>
      <dsp:spPr>
        <a:xfrm>
          <a:off x="2953145" y="78859"/>
          <a:ext cx="2829186" cy="169751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אם רציתם לדעת מהם האטרקציות הטובות קניתם ספר – מדריך טיולים – על המקום אליו אתם נוסעים.</a:t>
          </a:r>
        </a:p>
        <a:p>
          <a:pPr marL="0" lvl="0" indent="0" algn="ctr" defTabSz="800100" rtl="1">
            <a:lnSpc>
              <a:spcPct val="90000"/>
            </a:lnSpc>
            <a:spcBef>
              <a:spcPct val="0"/>
            </a:spcBef>
            <a:spcAft>
              <a:spcPct val="35000"/>
            </a:spcAft>
            <a:buNone/>
          </a:pPr>
          <a:r>
            <a:rPr lang="he-IL" sz="1400" kern="1200" dirty="0"/>
            <a:t>וכל כמה שנים המדריך היה מתעדכן.... </a:t>
          </a:r>
        </a:p>
      </dsp:txBody>
      <dsp:txXfrm>
        <a:off x="3002863" y="128577"/>
        <a:ext cx="2729750" cy="1598075"/>
      </dsp:txXfrm>
    </dsp:sp>
    <dsp:sp modelId="{80308AD8-00DC-41DC-B33C-982671C2AB03}">
      <dsp:nvSpPr>
        <dsp:cNvPr id="0" name=""/>
        <dsp:cNvSpPr/>
      </dsp:nvSpPr>
      <dsp:spPr>
        <a:xfrm rot="6199603">
          <a:off x="1453435" y="3501642"/>
          <a:ext cx="2130130" cy="25462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013C91-599A-45BE-A96A-47D3FD1568E4}">
      <dsp:nvSpPr>
        <dsp:cNvPr id="0" name=""/>
        <dsp:cNvSpPr/>
      </dsp:nvSpPr>
      <dsp:spPr>
        <a:xfrm>
          <a:off x="495827" y="2172688"/>
          <a:ext cx="2829186" cy="1697511"/>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he-IL" sz="1800" kern="1200" dirty="0"/>
            <a:t>בקיצור, ארגון נסיעה לחו"ל היה מקצוע – ואתם שלמתם לסוכן הנסיעות על הטרחה הרבה.</a:t>
          </a:r>
        </a:p>
      </dsp:txBody>
      <dsp:txXfrm>
        <a:off x="545545" y="2222406"/>
        <a:ext cx="2729750" cy="1598075"/>
      </dsp:txXfrm>
    </dsp:sp>
    <dsp:sp modelId="{45C22EB7-CF89-49B1-A549-A1524DE837D5}">
      <dsp:nvSpPr>
        <dsp:cNvPr id="0" name=""/>
        <dsp:cNvSpPr/>
      </dsp:nvSpPr>
      <dsp:spPr>
        <a:xfrm>
          <a:off x="0" y="4250283"/>
          <a:ext cx="2829186" cy="1697511"/>
        </a:xfrm>
        <a:prstGeom prst="roundRect">
          <a:avLst>
            <a:gd name="adj" fmla="val 10000"/>
          </a:avLst>
        </a:prstGeom>
        <a:solidFill>
          <a:srgbClr val="FF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rtl="1">
            <a:lnSpc>
              <a:spcPct val="90000"/>
            </a:lnSpc>
            <a:spcBef>
              <a:spcPct val="0"/>
            </a:spcBef>
            <a:spcAft>
              <a:spcPct val="35000"/>
            </a:spcAft>
            <a:buNone/>
          </a:pPr>
          <a:r>
            <a:rPr lang="he-IL" sz="1900" kern="1200" dirty="0"/>
            <a:t> ואיך עושים את זה היום????</a:t>
          </a:r>
        </a:p>
      </dsp:txBody>
      <dsp:txXfrm>
        <a:off x="49718" y="4300001"/>
        <a:ext cx="2729750" cy="1598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CC03E7-7CA5-4B42-8066-B1A64CD32248}">
      <dsp:nvSpPr>
        <dsp:cNvPr id="0" name=""/>
        <dsp:cNvSpPr/>
      </dsp:nvSpPr>
      <dsp:spPr>
        <a:xfrm rot="8135257">
          <a:off x="7476705" y="1301704"/>
          <a:ext cx="2915775" cy="24491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F43396-058D-49F0-A422-6AF42A8C842D}">
      <dsp:nvSpPr>
        <dsp:cNvPr id="0" name=""/>
        <dsp:cNvSpPr/>
      </dsp:nvSpPr>
      <dsp:spPr>
        <a:xfrm>
          <a:off x="7794277" y="0"/>
          <a:ext cx="2721322" cy="16327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kern="1200"/>
            <a:t>נכנסים לאתר או למנוע חיפוש שמוכר טיסות ו/או חבילות נופש</a:t>
          </a:r>
        </a:p>
      </dsp:txBody>
      <dsp:txXfrm>
        <a:off x="7842100" y="47823"/>
        <a:ext cx="2625676" cy="1537147"/>
      </dsp:txXfrm>
    </dsp:sp>
    <dsp:sp modelId="{6F9AD032-EEDA-43AF-AFCC-B261CDFC7213}">
      <dsp:nvSpPr>
        <dsp:cNvPr id="0" name=""/>
        <dsp:cNvSpPr/>
      </dsp:nvSpPr>
      <dsp:spPr>
        <a:xfrm rot="6677041">
          <a:off x="6448279" y="3311231"/>
          <a:ext cx="2113373" cy="24491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7435D6-B2DB-45FB-9E27-6C46B0F4995A}">
      <dsp:nvSpPr>
        <dsp:cNvPr id="0" name=""/>
        <dsp:cNvSpPr/>
      </dsp:nvSpPr>
      <dsp:spPr>
        <a:xfrm>
          <a:off x="5706818" y="2045169"/>
          <a:ext cx="2721322" cy="163279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kern="1200" dirty="0"/>
            <a:t>נכנסים לאתר או למנוע חיפוש למציאת מקום לינה</a:t>
          </a:r>
        </a:p>
      </dsp:txBody>
      <dsp:txXfrm>
        <a:off x="5754641" y="2092992"/>
        <a:ext cx="2625676" cy="1537147"/>
      </dsp:txXfrm>
    </dsp:sp>
    <dsp:sp modelId="{AA09737C-7F36-4E63-8D12-C60993E69D38}">
      <dsp:nvSpPr>
        <dsp:cNvPr id="0" name=""/>
        <dsp:cNvSpPr/>
      </dsp:nvSpPr>
      <dsp:spPr>
        <a:xfrm rot="11213066">
          <a:off x="3273789" y="4064969"/>
          <a:ext cx="3852179" cy="24491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916F8F9-F966-407F-AFCD-8ECA8D41CB18}">
      <dsp:nvSpPr>
        <dsp:cNvPr id="0" name=""/>
        <dsp:cNvSpPr/>
      </dsp:nvSpPr>
      <dsp:spPr>
        <a:xfrm>
          <a:off x="4935023" y="4019053"/>
          <a:ext cx="2721322" cy="163279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kern="1200"/>
            <a:t>אפשר לעשות זאת מהמחשב הביתי או מהסמארטפון</a:t>
          </a:r>
        </a:p>
      </dsp:txBody>
      <dsp:txXfrm>
        <a:off x="4982846" y="4066876"/>
        <a:ext cx="2625676" cy="1537147"/>
      </dsp:txXfrm>
    </dsp:sp>
    <dsp:sp modelId="{F029FBDE-EB96-4D56-BF03-B2E8A2D50BCD}">
      <dsp:nvSpPr>
        <dsp:cNvPr id="0" name=""/>
        <dsp:cNvSpPr/>
      </dsp:nvSpPr>
      <dsp:spPr>
        <a:xfrm rot="14654534">
          <a:off x="1465242" y="2688214"/>
          <a:ext cx="2534249" cy="24491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FC5472-C59A-477B-969F-F62B24E95F7B}">
      <dsp:nvSpPr>
        <dsp:cNvPr id="0" name=""/>
        <dsp:cNvSpPr/>
      </dsp:nvSpPr>
      <dsp:spPr>
        <a:xfrm>
          <a:off x="1105960" y="3552646"/>
          <a:ext cx="2721322" cy="1632793"/>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kern="1200"/>
            <a:t>משלמים עם כרטיס אשראי</a:t>
          </a:r>
        </a:p>
      </dsp:txBody>
      <dsp:txXfrm>
        <a:off x="1153783" y="3600469"/>
        <a:ext cx="2625676" cy="1537147"/>
      </dsp:txXfrm>
    </dsp:sp>
    <dsp:sp modelId="{1AB1293D-D4C6-42AE-B999-AA3F6F8F8E28}">
      <dsp:nvSpPr>
        <dsp:cNvPr id="0" name=""/>
        <dsp:cNvSpPr/>
      </dsp:nvSpPr>
      <dsp:spPr>
        <a:xfrm>
          <a:off x="0" y="1265543"/>
          <a:ext cx="2721322" cy="1632793"/>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kern="1200" dirty="0"/>
            <a:t>ונוסעים</a:t>
          </a:r>
        </a:p>
      </dsp:txBody>
      <dsp:txXfrm>
        <a:off x="47823" y="1313366"/>
        <a:ext cx="2625676" cy="15371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BACCF-EAA9-4CAD-9747-EC73548B203D}">
      <dsp:nvSpPr>
        <dsp:cNvPr id="0" name=""/>
        <dsp:cNvSpPr/>
      </dsp:nvSpPr>
      <dsp:spPr>
        <a:xfrm>
          <a:off x="0" y="0"/>
          <a:ext cx="10515600" cy="1958102"/>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FAC41E-4C34-4F73-8539-83F73FF592D0}">
      <dsp:nvSpPr>
        <dsp:cNvPr id="0" name=""/>
        <dsp:cNvSpPr/>
      </dsp:nvSpPr>
      <dsp:spPr>
        <a:xfrm>
          <a:off x="7899823" y="261080"/>
          <a:ext cx="2297412" cy="1435941"/>
        </a:xfrm>
        <a:prstGeom prst="roundRect">
          <a:avLst>
            <a:gd name="adj" fmla="val 10000"/>
          </a:avLst>
        </a:prstGeom>
        <a:solidFill>
          <a:schemeClr val="accent5">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0138F8-C541-4071-9573-C03857E9BF5D}">
      <dsp:nvSpPr>
        <dsp:cNvPr id="0" name=""/>
        <dsp:cNvSpPr/>
      </dsp:nvSpPr>
      <dsp:spPr>
        <a:xfrm rot="10800000">
          <a:off x="7899823" y="1958102"/>
          <a:ext cx="2297412" cy="2393235"/>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rtl="1">
            <a:lnSpc>
              <a:spcPct val="90000"/>
            </a:lnSpc>
            <a:spcBef>
              <a:spcPct val="0"/>
            </a:spcBef>
            <a:spcAft>
              <a:spcPct val="35000"/>
            </a:spcAft>
            <a:buNone/>
          </a:pPr>
          <a:r>
            <a:rPr lang="he-IL" sz="1900" kern="1200" dirty="0"/>
            <a:t>פעם, לא היה אדידס בארץ!</a:t>
          </a:r>
        </a:p>
        <a:p>
          <a:pPr marL="0" lvl="0" indent="0" algn="ctr" defTabSz="844550" rtl="1">
            <a:lnSpc>
              <a:spcPct val="90000"/>
            </a:lnSpc>
            <a:spcBef>
              <a:spcPct val="0"/>
            </a:spcBef>
            <a:spcAft>
              <a:spcPct val="35000"/>
            </a:spcAft>
            <a:buNone/>
          </a:pPr>
          <a:r>
            <a:rPr lang="he-IL" sz="1900" kern="1200" dirty="0"/>
            <a:t>(והדגם הכי נחשב היה </a:t>
          </a:r>
          <a:r>
            <a:rPr lang="en-US" sz="1900" kern="1200" dirty="0"/>
            <a:t>ADIDAS ROM</a:t>
          </a:r>
          <a:r>
            <a:rPr lang="he-IL" sz="1900" kern="1200" dirty="0"/>
            <a:t>)</a:t>
          </a:r>
        </a:p>
      </dsp:txBody>
      <dsp:txXfrm rot="10800000">
        <a:off x="7970476" y="1958102"/>
        <a:ext cx="2156106" cy="2322582"/>
      </dsp:txXfrm>
    </dsp:sp>
    <dsp:sp modelId="{16644F7A-77DC-42AB-A97D-A6493A2AB782}">
      <dsp:nvSpPr>
        <dsp:cNvPr id="0" name=""/>
        <dsp:cNvSpPr/>
      </dsp:nvSpPr>
      <dsp:spPr>
        <a:xfrm>
          <a:off x="5372670" y="261080"/>
          <a:ext cx="2297412" cy="1435941"/>
        </a:xfrm>
        <a:prstGeom prst="roundRect">
          <a:avLst>
            <a:gd name="adj" fmla="val 10000"/>
          </a:avLst>
        </a:prstGeom>
        <a:solidFill>
          <a:schemeClr val="accent5">
            <a:tint val="50000"/>
            <a:hueOff val="-2243214"/>
            <a:satOff val="-7649"/>
            <a:lumOff val="-1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21D302-86F2-4FCE-8C66-6E572DB0DC89}">
      <dsp:nvSpPr>
        <dsp:cNvPr id="0" name=""/>
        <dsp:cNvSpPr/>
      </dsp:nvSpPr>
      <dsp:spPr>
        <a:xfrm rot="10800000">
          <a:off x="5372670" y="1958102"/>
          <a:ext cx="2297412" cy="2393235"/>
        </a:xfrm>
        <a:prstGeom prst="round2SameRect">
          <a:avLst>
            <a:gd name="adj1" fmla="val 10500"/>
            <a:gd name="adj2" fmla="val 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rtl="1">
            <a:lnSpc>
              <a:spcPct val="90000"/>
            </a:lnSpc>
            <a:spcBef>
              <a:spcPct val="0"/>
            </a:spcBef>
            <a:spcAft>
              <a:spcPct val="35000"/>
            </a:spcAft>
            <a:buNone/>
          </a:pPr>
          <a:r>
            <a:rPr lang="he-IL" sz="1900" kern="1200"/>
            <a:t>מי שרצה נעלי ספורט של אדידס – היה צריך שתהיה לו איזה דודה באמריקה שתשלח לו חבילה או שההורים שלו יביאו לו מתנה מחו"ל.</a:t>
          </a:r>
        </a:p>
      </dsp:txBody>
      <dsp:txXfrm rot="10800000">
        <a:off x="5443323" y="1958102"/>
        <a:ext cx="2156106" cy="2322582"/>
      </dsp:txXfrm>
    </dsp:sp>
    <dsp:sp modelId="{219F6E8A-5103-4750-8E36-8D8A070E1CB1}">
      <dsp:nvSpPr>
        <dsp:cNvPr id="0" name=""/>
        <dsp:cNvSpPr/>
      </dsp:nvSpPr>
      <dsp:spPr>
        <a:xfrm>
          <a:off x="2845517" y="261080"/>
          <a:ext cx="2297412" cy="1435941"/>
        </a:xfrm>
        <a:prstGeom prst="roundRect">
          <a:avLst>
            <a:gd name="adj" fmla="val 10000"/>
          </a:avLst>
        </a:prstGeom>
        <a:solidFill>
          <a:schemeClr val="accent5">
            <a:tint val="50000"/>
            <a:hueOff val="-4486427"/>
            <a:satOff val="-15298"/>
            <a:lumOff val="-2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B4793F-CE2B-48B9-BB1E-5946B684FB4B}">
      <dsp:nvSpPr>
        <dsp:cNvPr id="0" name=""/>
        <dsp:cNvSpPr/>
      </dsp:nvSpPr>
      <dsp:spPr>
        <a:xfrm rot="10800000">
          <a:off x="2845517" y="1958102"/>
          <a:ext cx="2297412" cy="2393235"/>
        </a:xfrm>
        <a:prstGeom prst="round2SameRect">
          <a:avLst>
            <a:gd name="adj1" fmla="val 10500"/>
            <a:gd name="adj2" fmla="val 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rtl="1">
            <a:lnSpc>
              <a:spcPct val="90000"/>
            </a:lnSpc>
            <a:spcBef>
              <a:spcPct val="0"/>
            </a:spcBef>
            <a:spcAft>
              <a:spcPct val="35000"/>
            </a:spcAft>
            <a:buNone/>
          </a:pPr>
          <a:r>
            <a:rPr lang="he-IL" sz="1900" kern="1200"/>
            <a:t>היום יש בארץ חנויות של אדידס – אבל יקרות!!!</a:t>
          </a:r>
        </a:p>
      </dsp:txBody>
      <dsp:txXfrm rot="10800000">
        <a:off x="2916170" y="1958102"/>
        <a:ext cx="2156106" cy="2322582"/>
      </dsp:txXfrm>
    </dsp:sp>
    <dsp:sp modelId="{3474F0DF-8B5B-46A9-8CCD-6D4789AE85B9}">
      <dsp:nvSpPr>
        <dsp:cNvPr id="0" name=""/>
        <dsp:cNvSpPr/>
      </dsp:nvSpPr>
      <dsp:spPr>
        <a:xfrm>
          <a:off x="318363" y="261080"/>
          <a:ext cx="2297412" cy="1435941"/>
        </a:xfrm>
        <a:prstGeom prst="roundRect">
          <a:avLst>
            <a:gd name="adj" fmla="val 10000"/>
          </a:avLst>
        </a:prstGeom>
        <a:solidFill>
          <a:schemeClr val="accent5">
            <a:tint val="50000"/>
            <a:hueOff val="-6729641"/>
            <a:satOff val="-22947"/>
            <a:lumOff val="-3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55800E-712D-4541-8D64-C30364B3DBE3}">
      <dsp:nvSpPr>
        <dsp:cNvPr id="0" name=""/>
        <dsp:cNvSpPr/>
      </dsp:nvSpPr>
      <dsp:spPr>
        <a:xfrm rot="10800000">
          <a:off x="318363" y="1958102"/>
          <a:ext cx="2297412" cy="2393235"/>
        </a:xfrm>
        <a:prstGeom prst="round2SameRect">
          <a:avLst>
            <a:gd name="adj1" fmla="val 10500"/>
            <a:gd name="adj2" fmla="val 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marL="0" lvl="0" indent="0" algn="ctr" defTabSz="844550" rtl="1">
            <a:lnSpc>
              <a:spcPct val="90000"/>
            </a:lnSpc>
            <a:spcBef>
              <a:spcPct val="0"/>
            </a:spcBef>
            <a:spcAft>
              <a:spcPct val="35000"/>
            </a:spcAft>
            <a:buNone/>
          </a:pPr>
          <a:r>
            <a:rPr lang="he-IL" sz="1900" kern="1200" dirty="0"/>
            <a:t>מכירים חנות אינטרנטית שאפשר לקנות בה אדידס במחירים זולים מהארץ?</a:t>
          </a:r>
        </a:p>
      </dsp:txBody>
      <dsp:txXfrm rot="10800000">
        <a:off x="389016" y="1958102"/>
        <a:ext cx="2156106" cy="232258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80114AC-3489-4E5D-BB3F-28E5C10E288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CB6FA49-D14F-4B7F-A362-26A9E707C8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25CECF9-A153-42F2-9701-493505F099F7}"/>
              </a:ext>
            </a:extLst>
          </p:cNvPr>
          <p:cNvSpPr>
            <a:spLocks noGrp="1"/>
          </p:cNvSpPr>
          <p:nvPr>
            <p:ph type="dt" sz="half" idx="10"/>
          </p:nvPr>
        </p:nvSpPr>
        <p:spPr/>
        <p:txBody>
          <a:bodyPr/>
          <a:lstStyle/>
          <a:p>
            <a:fld id="{38939EE2-4FA8-41FB-9E50-A44D25F8BBAD}" type="datetimeFigureOut">
              <a:rPr lang="he-IL" smtClean="0"/>
              <a:t>כ"ו/תשרי/תש"פ</a:t>
            </a:fld>
            <a:endParaRPr lang="he-IL"/>
          </a:p>
        </p:txBody>
      </p:sp>
      <p:sp>
        <p:nvSpPr>
          <p:cNvPr id="5" name="מציין מיקום של כותרת תחתונה 4">
            <a:extLst>
              <a:ext uri="{FF2B5EF4-FFF2-40B4-BE49-F238E27FC236}">
                <a16:creationId xmlns:a16="http://schemas.microsoft.com/office/drawing/2014/main" id="{5AE3DFD9-0DC1-4334-A2D5-9CEF19C01A0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467EDC2-FDFD-473A-86C5-7AC0F2ED5A5E}"/>
              </a:ext>
            </a:extLst>
          </p:cNvPr>
          <p:cNvSpPr>
            <a:spLocks noGrp="1"/>
          </p:cNvSpPr>
          <p:nvPr>
            <p:ph type="sldNum" sz="quarter" idx="12"/>
          </p:nvPr>
        </p:nvSpPr>
        <p:spPr/>
        <p:txBody>
          <a:bodyPr/>
          <a:lstStyle/>
          <a:p>
            <a:fld id="{76028DED-7EA9-429C-B67C-BAC49D0F8A98}" type="slidenum">
              <a:rPr lang="he-IL" smtClean="0"/>
              <a:t>‹#›</a:t>
            </a:fld>
            <a:endParaRPr lang="he-IL"/>
          </a:p>
        </p:txBody>
      </p:sp>
    </p:spTree>
    <p:extLst>
      <p:ext uri="{BB962C8B-B14F-4D97-AF65-F5344CB8AC3E}">
        <p14:creationId xmlns:p14="http://schemas.microsoft.com/office/powerpoint/2010/main" val="3858428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D41990-CD70-4049-9B28-5D61CCF9F5E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251A3B1-11AB-4443-B325-0E568391A33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4B52300-185D-4706-86B6-5789E2852C58}"/>
              </a:ext>
            </a:extLst>
          </p:cNvPr>
          <p:cNvSpPr>
            <a:spLocks noGrp="1"/>
          </p:cNvSpPr>
          <p:nvPr>
            <p:ph type="dt" sz="half" idx="10"/>
          </p:nvPr>
        </p:nvSpPr>
        <p:spPr/>
        <p:txBody>
          <a:bodyPr/>
          <a:lstStyle/>
          <a:p>
            <a:fld id="{38939EE2-4FA8-41FB-9E50-A44D25F8BBAD}" type="datetimeFigureOut">
              <a:rPr lang="he-IL" smtClean="0"/>
              <a:t>כ"ו/תשרי/תש"פ</a:t>
            </a:fld>
            <a:endParaRPr lang="he-IL"/>
          </a:p>
        </p:txBody>
      </p:sp>
      <p:sp>
        <p:nvSpPr>
          <p:cNvPr id="5" name="מציין מיקום של כותרת תחתונה 4">
            <a:extLst>
              <a:ext uri="{FF2B5EF4-FFF2-40B4-BE49-F238E27FC236}">
                <a16:creationId xmlns:a16="http://schemas.microsoft.com/office/drawing/2014/main" id="{59F9EC2D-EE6E-4C8B-92D0-172DE8A8724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3F60BE3-7623-4671-827C-8062CC268F83}"/>
              </a:ext>
            </a:extLst>
          </p:cNvPr>
          <p:cNvSpPr>
            <a:spLocks noGrp="1"/>
          </p:cNvSpPr>
          <p:nvPr>
            <p:ph type="sldNum" sz="quarter" idx="12"/>
          </p:nvPr>
        </p:nvSpPr>
        <p:spPr/>
        <p:txBody>
          <a:bodyPr/>
          <a:lstStyle/>
          <a:p>
            <a:fld id="{76028DED-7EA9-429C-B67C-BAC49D0F8A98}" type="slidenum">
              <a:rPr lang="he-IL" smtClean="0"/>
              <a:t>‹#›</a:t>
            </a:fld>
            <a:endParaRPr lang="he-IL"/>
          </a:p>
        </p:txBody>
      </p:sp>
    </p:spTree>
    <p:extLst>
      <p:ext uri="{BB962C8B-B14F-4D97-AF65-F5344CB8AC3E}">
        <p14:creationId xmlns:p14="http://schemas.microsoft.com/office/powerpoint/2010/main" val="4111556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408653C3-8921-42FE-AD7F-D117C7B81987}"/>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FE03ABFF-FABC-4D74-973A-F6BBC0911270}"/>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42FC497-A6C0-4E29-A32B-45CD68D7AD82}"/>
              </a:ext>
            </a:extLst>
          </p:cNvPr>
          <p:cNvSpPr>
            <a:spLocks noGrp="1"/>
          </p:cNvSpPr>
          <p:nvPr>
            <p:ph type="dt" sz="half" idx="10"/>
          </p:nvPr>
        </p:nvSpPr>
        <p:spPr/>
        <p:txBody>
          <a:bodyPr/>
          <a:lstStyle/>
          <a:p>
            <a:fld id="{38939EE2-4FA8-41FB-9E50-A44D25F8BBAD}" type="datetimeFigureOut">
              <a:rPr lang="he-IL" smtClean="0"/>
              <a:t>כ"ו/תשרי/תש"פ</a:t>
            </a:fld>
            <a:endParaRPr lang="he-IL"/>
          </a:p>
        </p:txBody>
      </p:sp>
      <p:sp>
        <p:nvSpPr>
          <p:cNvPr id="5" name="מציין מיקום של כותרת תחתונה 4">
            <a:extLst>
              <a:ext uri="{FF2B5EF4-FFF2-40B4-BE49-F238E27FC236}">
                <a16:creationId xmlns:a16="http://schemas.microsoft.com/office/drawing/2014/main" id="{DB5C43DF-F869-4186-89D3-5DAD36F76AB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50B9862-B2FB-4442-856F-A12739403369}"/>
              </a:ext>
            </a:extLst>
          </p:cNvPr>
          <p:cNvSpPr>
            <a:spLocks noGrp="1"/>
          </p:cNvSpPr>
          <p:nvPr>
            <p:ph type="sldNum" sz="quarter" idx="12"/>
          </p:nvPr>
        </p:nvSpPr>
        <p:spPr/>
        <p:txBody>
          <a:bodyPr/>
          <a:lstStyle/>
          <a:p>
            <a:fld id="{76028DED-7EA9-429C-B67C-BAC49D0F8A98}" type="slidenum">
              <a:rPr lang="he-IL" smtClean="0"/>
              <a:t>‹#›</a:t>
            </a:fld>
            <a:endParaRPr lang="he-IL"/>
          </a:p>
        </p:txBody>
      </p:sp>
    </p:spTree>
    <p:extLst>
      <p:ext uri="{BB962C8B-B14F-4D97-AF65-F5344CB8AC3E}">
        <p14:creationId xmlns:p14="http://schemas.microsoft.com/office/powerpoint/2010/main" val="337534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E9B889-50CD-45E5-9E5E-AA53620DCFD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F07BEB12-2AE9-4650-B69A-BE57043B71F5}"/>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94963BE5-DC2A-4BE4-86AC-701669925199}"/>
              </a:ext>
            </a:extLst>
          </p:cNvPr>
          <p:cNvSpPr>
            <a:spLocks noGrp="1"/>
          </p:cNvSpPr>
          <p:nvPr>
            <p:ph type="dt" sz="half" idx="10"/>
          </p:nvPr>
        </p:nvSpPr>
        <p:spPr/>
        <p:txBody>
          <a:bodyPr/>
          <a:lstStyle/>
          <a:p>
            <a:fld id="{38939EE2-4FA8-41FB-9E50-A44D25F8BBAD}" type="datetimeFigureOut">
              <a:rPr lang="he-IL" smtClean="0"/>
              <a:t>כ"ו/תשרי/תש"פ</a:t>
            </a:fld>
            <a:endParaRPr lang="he-IL"/>
          </a:p>
        </p:txBody>
      </p:sp>
      <p:sp>
        <p:nvSpPr>
          <p:cNvPr id="5" name="מציין מיקום של כותרת תחתונה 4">
            <a:extLst>
              <a:ext uri="{FF2B5EF4-FFF2-40B4-BE49-F238E27FC236}">
                <a16:creationId xmlns:a16="http://schemas.microsoft.com/office/drawing/2014/main" id="{9C1FA13A-284F-4822-A4DD-C7F5BD5235E0}"/>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53DBF28-1E43-470C-97F1-976DB698A461}"/>
              </a:ext>
            </a:extLst>
          </p:cNvPr>
          <p:cNvSpPr>
            <a:spLocks noGrp="1"/>
          </p:cNvSpPr>
          <p:nvPr>
            <p:ph type="sldNum" sz="quarter" idx="12"/>
          </p:nvPr>
        </p:nvSpPr>
        <p:spPr/>
        <p:txBody>
          <a:bodyPr/>
          <a:lstStyle/>
          <a:p>
            <a:fld id="{76028DED-7EA9-429C-B67C-BAC49D0F8A98}" type="slidenum">
              <a:rPr lang="he-IL" smtClean="0"/>
              <a:t>‹#›</a:t>
            </a:fld>
            <a:endParaRPr lang="he-IL"/>
          </a:p>
        </p:txBody>
      </p:sp>
    </p:spTree>
    <p:extLst>
      <p:ext uri="{BB962C8B-B14F-4D97-AF65-F5344CB8AC3E}">
        <p14:creationId xmlns:p14="http://schemas.microsoft.com/office/powerpoint/2010/main" val="339006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224F7F-5FF6-4A3E-993D-137B49DD549A}"/>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AF75468-BBB9-4ACE-8204-B077D8772B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2A1EEB0A-9E4B-4156-A6C4-E234B56F64AE}"/>
              </a:ext>
            </a:extLst>
          </p:cNvPr>
          <p:cNvSpPr>
            <a:spLocks noGrp="1"/>
          </p:cNvSpPr>
          <p:nvPr>
            <p:ph type="dt" sz="half" idx="10"/>
          </p:nvPr>
        </p:nvSpPr>
        <p:spPr/>
        <p:txBody>
          <a:bodyPr/>
          <a:lstStyle/>
          <a:p>
            <a:fld id="{38939EE2-4FA8-41FB-9E50-A44D25F8BBAD}" type="datetimeFigureOut">
              <a:rPr lang="he-IL" smtClean="0"/>
              <a:t>כ"ו/תשרי/תש"פ</a:t>
            </a:fld>
            <a:endParaRPr lang="he-IL"/>
          </a:p>
        </p:txBody>
      </p:sp>
      <p:sp>
        <p:nvSpPr>
          <p:cNvPr id="5" name="מציין מיקום של כותרת תחתונה 4">
            <a:extLst>
              <a:ext uri="{FF2B5EF4-FFF2-40B4-BE49-F238E27FC236}">
                <a16:creationId xmlns:a16="http://schemas.microsoft.com/office/drawing/2014/main" id="{F0241F51-53F1-480C-84B5-EC191648B86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F5098BB-73C9-4B04-A7E5-63AA884CB716}"/>
              </a:ext>
            </a:extLst>
          </p:cNvPr>
          <p:cNvSpPr>
            <a:spLocks noGrp="1"/>
          </p:cNvSpPr>
          <p:nvPr>
            <p:ph type="sldNum" sz="quarter" idx="12"/>
          </p:nvPr>
        </p:nvSpPr>
        <p:spPr/>
        <p:txBody>
          <a:bodyPr/>
          <a:lstStyle/>
          <a:p>
            <a:fld id="{76028DED-7EA9-429C-B67C-BAC49D0F8A98}" type="slidenum">
              <a:rPr lang="he-IL" smtClean="0"/>
              <a:t>‹#›</a:t>
            </a:fld>
            <a:endParaRPr lang="he-IL"/>
          </a:p>
        </p:txBody>
      </p:sp>
    </p:spTree>
    <p:extLst>
      <p:ext uri="{BB962C8B-B14F-4D97-AF65-F5344CB8AC3E}">
        <p14:creationId xmlns:p14="http://schemas.microsoft.com/office/powerpoint/2010/main" val="2394779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F13C73A-6DB8-4D0B-BCC0-A02EE983899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8147FD8C-198B-4F62-A6F3-87EBC54749CD}"/>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4770DBF-4824-4DA2-B9CE-ABE1A0B44F6D}"/>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C4BD575-90D1-422F-BA11-9B7124D4E2FF}"/>
              </a:ext>
            </a:extLst>
          </p:cNvPr>
          <p:cNvSpPr>
            <a:spLocks noGrp="1"/>
          </p:cNvSpPr>
          <p:nvPr>
            <p:ph type="dt" sz="half" idx="10"/>
          </p:nvPr>
        </p:nvSpPr>
        <p:spPr/>
        <p:txBody>
          <a:bodyPr/>
          <a:lstStyle/>
          <a:p>
            <a:fld id="{38939EE2-4FA8-41FB-9E50-A44D25F8BBAD}" type="datetimeFigureOut">
              <a:rPr lang="he-IL" smtClean="0"/>
              <a:t>כ"ו/תשרי/תש"פ</a:t>
            </a:fld>
            <a:endParaRPr lang="he-IL"/>
          </a:p>
        </p:txBody>
      </p:sp>
      <p:sp>
        <p:nvSpPr>
          <p:cNvPr id="6" name="מציין מיקום של כותרת תחתונה 5">
            <a:extLst>
              <a:ext uri="{FF2B5EF4-FFF2-40B4-BE49-F238E27FC236}">
                <a16:creationId xmlns:a16="http://schemas.microsoft.com/office/drawing/2014/main" id="{36BD1A30-FDA4-4C98-B913-5C60D56D417F}"/>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FB6AE14-85FA-49B6-8DCF-BD080D657CC5}"/>
              </a:ext>
            </a:extLst>
          </p:cNvPr>
          <p:cNvSpPr>
            <a:spLocks noGrp="1"/>
          </p:cNvSpPr>
          <p:nvPr>
            <p:ph type="sldNum" sz="quarter" idx="12"/>
          </p:nvPr>
        </p:nvSpPr>
        <p:spPr/>
        <p:txBody>
          <a:bodyPr/>
          <a:lstStyle/>
          <a:p>
            <a:fld id="{76028DED-7EA9-429C-B67C-BAC49D0F8A98}" type="slidenum">
              <a:rPr lang="he-IL" smtClean="0"/>
              <a:t>‹#›</a:t>
            </a:fld>
            <a:endParaRPr lang="he-IL"/>
          </a:p>
        </p:txBody>
      </p:sp>
    </p:spTree>
    <p:extLst>
      <p:ext uri="{BB962C8B-B14F-4D97-AF65-F5344CB8AC3E}">
        <p14:creationId xmlns:p14="http://schemas.microsoft.com/office/powerpoint/2010/main" val="129997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F6CD827-CEE4-43A2-9D22-37E31A06A01E}"/>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D615AB8-7A23-4B75-B542-C7B7460D43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9A777B28-56CE-4BA1-A68F-04E58647046D}"/>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300111D-F34B-4A07-A235-EF84F2012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F8D20F13-29BB-417C-9E1B-39407D1E793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69BD7FDF-5A9C-47ED-BCB7-44B2E93D3A5B}"/>
              </a:ext>
            </a:extLst>
          </p:cNvPr>
          <p:cNvSpPr>
            <a:spLocks noGrp="1"/>
          </p:cNvSpPr>
          <p:nvPr>
            <p:ph type="dt" sz="half" idx="10"/>
          </p:nvPr>
        </p:nvSpPr>
        <p:spPr/>
        <p:txBody>
          <a:bodyPr/>
          <a:lstStyle/>
          <a:p>
            <a:fld id="{38939EE2-4FA8-41FB-9E50-A44D25F8BBAD}" type="datetimeFigureOut">
              <a:rPr lang="he-IL" smtClean="0"/>
              <a:t>כ"ו/תשרי/תש"פ</a:t>
            </a:fld>
            <a:endParaRPr lang="he-IL"/>
          </a:p>
        </p:txBody>
      </p:sp>
      <p:sp>
        <p:nvSpPr>
          <p:cNvPr id="8" name="מציין מיקום של כותרת תחתונה 7">
            <a:extLst>
              <a:ext uri="{FF2B5EF4-FFF2-40B4-BE49-F238E27FC236}">
                <a16:creationId xmlns:a16="http://schemas.microsoft.com/office/drawing/2014/main" id="{196F4A67-5379-45DA-8F9E-E6CA27A745F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6DA651F-B82F-4B8B-944D-FB503B99F83C}"/>
              </a:ext>
            </a:extLst>
          </p:cNvPr>
          <p:cNvSpPr>
            <a:spLocks noGrp="1"/>
          </p:cNvSpPr>
          <p:nvPr>
            <p:ph type="sldNum" sz="quarter" idx="12"/>
          </p:nvPr>
        </p:nvSpPr>
        <p:spPr/>
        <p:txBody>
          <a:bodyPr/>
          <a:lstStyle/>
          <a:p>
            <a:fld id="{76028DED-7EA9-429C-B67C-BAC49D0F8A98}" type="slidenum">
              <a:rPr lang="he-IL" smtClean="0"/>
              <a:t>‹#›</a:t>
            </a:fld>
            <a:endParaRPr lang="he-IL"/>
          </a:p>
        </p:txBody>
      </p:sp>
    </p:spTree>
    <p:extLst>
      <p:ext uri="{BB962C8B-B14F-4D97-AF65-F5344CB8AC3E}">
        <p14:creationId xmlns:p14="http://schemas.microsoft.com/office/powerpoint/2010/main" val="3007510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237BCB8-2745-42E1-B390-3CB83D622C5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351B3FB4-534F-4B6A-AF25-FD204D69E406}"/>
              </a:ext>
            </a:extLst>
          </p:cNvPr>
          <p:cNvSpPr>
            <a:spLocks noGrp="1"/>
          </p:cNvSpPr>
          <p:nvPr>
            <p:ph type="dt" sz="half" idx="10"/>
          </p:nvPr>
        </p:nvSpPr>
        <p:spPr/>
        <p:txBody>
          <a:bodyPr/>
          <a:lstStyle/>
          <a:p>
            <a:fld id="{38939EE2-4FA8-41FB-9E50-A44D25F8BBAD}" type="datetimeFigureOut">
              <a:rPr lang="he-IL" smtClean="0"/>
              <a:t>כ"ו/תשרי/תש"פ</a:t>
            </a:fld>
            <a:endParaRPr lang="he-IL"/>
          </a:p>
        </p:txBody>
      </p:sp>
      <p:sp>
        <p:nvSpPr>
          <p:cNvPr id="4" name="מציין מיקום של כותרת תחתונה 3">
            <a:extLst>
              <a:ext uri="{FF2B5EF4-FFF2-40B4-BE49-F238E27FC236}">
                <a16:creationId xmlns:a16="http://schemas.microsoft.com/office/drawing/2014/main" id="{6ED80FFE-3702-49E8-98A6-CCD8A8A07F42}"/>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D831A17-830E-4FA6-9198-12A7918D4072}"/>
              </a:ext>
            </a:extLst>
          </p:cNvPr>
          <p:cNvSpPr>
            <a:spLocks noGrp="1"/>
          </p:cNvSpPr>
          <p:nvPr>
            <p:ph type="sldNum" sz="quarter" idx="12"/>
          </p:nvPr>
        </p:nvSpPr>
        <p:spPr/>
        <p:txBody>
          <a:bodyPr/>
          <a:lstStyle/>
          <a:p>
            <a:fld id="{76028DED-7EA9-429C-B67C-BAC49D0F8A98}" type="slidenum">
              <a:rPr lang="he-IL" smtClean="0"/>
              <a:t>‹#›</a:t>
            </a:fld>
            <a:endParaRPr lang="he-IL"/>
          </a:p>
        </p:txBody>
      </p:sp>
    </p:spTree>
    <p:extLst>
      <p:ext uri="{BB962C8B-B14F-4D97-AF65-F5344CB8AC3E}">
        <p14:creationId xmlns:p14="http://schemas.microsoft.com/office/powerpoint/2010/main" val="4125202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180977B-A721-494C-8C9C-C3EBCF857457}"/>
              </a:ext>
            </a:extLst>
          </p:cNvPr>
          <p:cNvSpPr>
            <a:spLocks noGrp="1"/>
          </p:cNvSpPr>
          <p:nvPr>
            <p:ph type="dt" sz="half" idx="10"/>
          </p:nvPr>
        </p:nvSpPr>
        <p:spPr/>
        <p:txBody>
          <a:bodyPr/>
          <a:lstStyle/>
          <a:p>
            <a:fld id="{38939EE2-4FA8-41FB-9E50-A44D25F8BBAD}" type="datetimeFigureOut">
              <a:rPr lang="he-IL" smtClean="0"/>
              <a:t>כ"ו/תשרי/תש"פ</a:t>
            </a:fld>
            <a:endParaRPr lang="he-IL"/>
          </a:p>
        </p:txBody>
      </p:sp>
      <p:sp>
        <p:nvSpPr>
          <p:cNvPr id="3" name="מציין מיקום של כותרת תחתונה 2">
            <a:extLst>
              <a:ext uri="{FF2B5EF4-FFF2-40B4-BE49-F238E27FC236}">
                <a16:creationId xmlns:a16="http://schemas.microsoft.com/office/drawing/2014/main" id="{39B95E03-4292-429F-870C-8D896AF757F6}"/>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E21D9486-266A-4DC2-B0B2-02FC0E4935B7}"/>
              </a:ext>
            </a:extLst>
          </p:cNvPr>
          <p:cNvSpPr>
            <a:spLocks noGrp="1"/>
          </p:cNvSpPr>
          <p:nvPr>
            <p:ph type="sldNum" sz="quarter" idx="12"/>
          </p:nvPr>
        </p:nvSpPr>
        <p:spPr/>
        <p:txBody>
          <a:bodyPr/>
          <a:lstStyle/>
          <a:p>
            <a:fld id="{76028DED-7EA9-429C-B67C-BAC49D0F8A98}" type="slidenum">
              <a:rPr lang="he-IL" smtClean="0"/>
              <a:t>‹#›</a:t>
            </a:fld>
            <a:endParaRPr lang="he-IL"/>
          </a:p>
        </p:txBody>
      </p:sp>
    </p:spTree>
    <p:extLst>
      <p:ext uri="{BB962C8B-B14F-4D97-AF65-F5344CB8AC3E}">
        <p14:creationId xmlns:p14="http://schemas.microsoft.com/office/powerpoint/2010/main" val="261388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9A30081-3E95-431D-AA66-3F666D8827A9}"/>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16806B8-22D4-47CA-982B-A04C240757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24836EDA-69CC-4623-9064-349ED7CF53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26679F4-D206-4B13-A4EA-1CB0223D578D}"/>
              </a:ext>
            </a:extLst>
          </p:cNvPr>
          <p:cNvSpPr>
            <a:spLocks noGrp="1"/>
          </p:cNvSpPr>
          <p:nvPr>
            <p:ph type="dt" sz="half" idx="10"/>
          </p:nvPr>
        </p:nvSpPr>
        <p:spPr/>
        <p:txBody>
          <a:bodyPr/>
          <a:lstStyle/>
          <a:p>
            <a:fld id="{38939EE2-4FA8-41FB-9E50-A44D25F8BBAD}" type="datetimeFigureOut">
              <a:rPr lang="he-IL" smtClean="0"/>
              <a:t>כ"ו/תשרי/תש"פ</a:t>
            </a:fld>
            <a:endParaRPr lang="he-IL"/>
          </a:p>
        </p:txBody>
      </p:sp>
      <p:sp>
        <p:nvSpPr>
          <p:cNvPr id="6" name="מציין מיקום של כותרת תחתונה 5">
            <a:extLst>
              <a:ext uri="{FF2B5EF4-FFF2-40B4-BE49-F238E27FC236}">
                <a16:creationId xmlns:a16="http://schemas.microsoft.com/office/drawing/2014/main" id="{DBC0137F-319F-4661-B81B-15690181649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7B1581C-04F9-4228-A804-79F4F833BA2C}"/>
              </a:ext>
            </a:extLst>
          </p:cNvPr>
          <p:cNvSpPr>
            <a:spLocks noGrp="1"/>
          </p:cNvSpPr>
          <p:nvPr>
            <p:ph type="sldNum" sz="quarter" idx="12"/>
          </p:nvPr>
        </p:nvSpPr>
        <p:spPr/>
        <p:txBody>
          <a:bodyPr/>
          <a:lstStyle/>
          <a:p>
            <a:fld id="{76028DED-7EA9-429C-B67C-BAC49D0F8A98}" type="slidenum">
              <a:rPr lang="he-IL" smtClean="0"/>
              <a:t>‹#›</a:t>
            </a:fld>
            <a:endParaRPr lang="he-IL"/>
          </a:p>
        </p:txBody>
      </p:sp>
    </p:spTree>
    <p:extLst>
      <p:ext uri="{BB962C8B-B14F-4D97-AF65-F5344CB8AC3E}">
        <p14:creationId xmlns:p14="http://schemas.microsoft.com/office/powerpoint/2010/main" val="2943425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613632-4F28-4DF3-920A-8F8F2E4CCA92}"/>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9E0F7C26-07B5-4FEF-BF5B-150699323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D170574-EA0E-40EF-9552-CCC09AB16F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F23D04D3-CE54-40A6-8C68-057C6F942CEE}"/>
              </a:ext>
            </a:extLst>
          </p:cNvPr>
          <p:cNvSpPr>
            <a:spLocks noGrp="1"/>
          </p:cNvSpPr>
          <p:nvPr>
            <p:ph type="dt" sz="half" idx="10"/>
          </p:nvPr>
        </p:nvSpPr>
        <p:spPr/>
        <p:txBody>
          <a:bodyPr/>
          <a:lstStyle/>
          <a:p>
            <a:fld id="{38939EE2-4FA8-41FB-9E50-A44D25F8BBAD}" type="datetimeFigureOut">
              <a:rPr lang="he-IL" smtClean="0"/>
              <a:t>כ"ו/תשרי/תש"פ</a:t>
            </a:fld>
            <a:endParaRPr lang="he-IL"/>
          </a:p>
        </p:txBody>
      </p:sp>
      <p:sp>
        <p:nvSpPr>
          <p:cNvPr id="6" name="מציין מיקום של כותרת תחתונה 5">
            <a:extLst>
              <a:ext uri="{FF2B5EF4-FFF2-40B4-BE49-F238E27FC236}">
                <a16:creationId xmlns:a16="http://schemas.microsoft.com/office/drawing/2014/main" id="{AAA6140F-D4EE-4F6F-827D-0C72F64C68CD}"/>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AE75CC3-0EC0-4E69-BAFB-B3CCD5904738}"/>
              </a:ext>
            </a:extLst>
          </p:cNvPr>
          <p:cNvSpPr>
            <a:spLocks noGrp="1"/>
          </p:cNvSpPr>
          <p:nvPr>
            <p:ph type="sldNum" sz="quarter" idx="12"/>
          </p:nvPr>
        </p:nvSpPr>
        <p:spPr/>
        <p:txBody>
          <a:bodyPr/>
          <a:lstStyle/>
          <a:p>
            <a:fld id="{76028DED-7EA9-429C-B67C-BAC49D0F8A98}" type="slidenum">
              <a:rPr lang="he-IL" smtClean="0"/>
              <a:t>‹#›</a:t>
            </a:fld>
            <a:endParaRPr lang="he-IL"/>
          </a:p>
        </p:txBody>
      </p:sp>
    </p:spTree>
    <p:extLst>
      <p:ext uri="{BB962C8B-B14F-4D97-AF65-F5344CB8AC3E}">
        <p14:creationId xmlns:p14="http://schemas.microsoft.com/office/powerpoint/2010/main" val="14667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1F1B05A-9318-4DFF-8B93-3964A89BD99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6DD890E-60AC-40D8-B96A-52F7FF8EF75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A6E04CD-98C8-4491-B7DE-5EBBA9B0503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8939EE2-4FA8-41FB-9E50-A44D25F8BBAD}" type="datetimeFigureOut">
              <a:rPr lang="he-IL" smtClean="0"/>
              <a:t>כ"ו/תשרי/תש"פ</a:t>
            </a:fld>
            <a:endParaRPr lang="he-IL"/>
          </a:p>
        </p:txBody>
      </p:sp>
      <p:sp>
        <p:nvSpPr>
          <p:cNvPr id="5" name="מציין מיקום של כותרת תחתונה 4">
            <a:extLst>
              <a:ext uri="{FF2B5EF4-FFF2-40B4-BE49-F238E27FC236}">
                <a16:creationId xmlns:a16="http://schemas.microsoft.com/office/drawing/2014/main" id="{E23E9F53-DA70-4018-B291-8A6687FD95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A8E8F0D8-91DB-4A31-BBB3-B64624A3EB75}"/>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6028DED-7EA9-429C-B67C-BAC49D0F8A98}" type="slidenum">
              <a:rPr lang="he-IL" smtClean="0"/>
              <a:t>‹#›</a:t>
            </a:fld>
            <a:endParaRPr lang="he-IL"/>
          </a:p>
        </p:txBody>
      </p:sp>
    </p:spTree>
    <p:extLst>
      <p:ext uri="{BB962C8B-B14F-4D97-AF65-F5344CB8AC3E}">
        <p14:creationId xmlns:p14="http://schemas.microsoft.com/office/powerpoint/2010/main" val="252499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hemazatlanpost.com/wp-content/uploads/2019/09/e-commerce-mexico.p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hyperlink" Target="https://www.globes.co.il/news/article.aspx?did=1001027358"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ww.globes.co.il/news/%D7%A1%D7%97%D7%A8_%D7%90%D7%9C%D7%A7%D7%98%D7%A8%D7%95%D7%A0%D7%99.ta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fwX2rHRsnU" TargetMode="External"/><Relationship Id="rId2" Type="http://schemas.openxmlformats.org/officeDocument/2006/relationships/slideLayout" Target="../slideLayouts/slideLayout2.xml"/><Relationship Id="rId1" Type="http://schemas.openxmlformats.org/officeDocument/2006/relationships/video" Target="https://www.youtube.com/embed/EfwX2rHRsnU" TargetMode="Externa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he.wikipedia.org/wiki/PayPal" TargetMode="External"/><Relationship Id="rId2" Type="http://schemas.openxmlformats.org/officeDocument/2006/relationships/hyperlink" Target="https://he.wikipedia.org/w/index.php?title=%D7%A7%D7%A0%D7%99%D7%94_%D7%91%D7%98%D7%95%D7%97%D7%94&amp;action=edit&amp;redlink=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e.wikipedia.org/wiki/Http" TargetMode="External"/><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hyperlink" Target="https://he.wikipedia.org/wiki/TLS_(%D7%A4%D7%A8%D7%95%D7%98%D7%95%D7%A7%D7%95%D7%9C)" TargetMode="External"/><Relationship Id="rId4" Type="http://schemas.openxmlformats.org/officeDocument/2006/relationships/hyperlink" Target="https://he.wikipedia.org/wiki/SS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lobes.co.il/news/%D7%A7%D7%A0%D7%99%D7%95%D7%AA_%D7%91%D7%90%D7%99%D7%A0%D7%98%D7%A8%D7%A0%D7%98.tag" TargetMode="External"/><Relationship Id="rId2" Type="http://schemas.openxmlformats.org/officeDocument/2006/relationships/hyperlink" Target="https://www.globes.co.il/news/article.aspx?did=1001272748"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globes.co.il/news/%D7%9B%D7%A8%D7%98%D7%99%D7%A1%D7%99_%D7%90%D7%A9%D7%A8%D7%90%D7%99.ta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fashion.walla.co.il/item/295486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he.wikipedia.org/wiki/%D7%97%D7%95%D7%A7_%D7%94%D7%92%D7%A0%D7%AA_%D7%94%D7%A6%D7%A8%D7%9B%D7%9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Layout" Target="../diagrams/layout3.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6.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10.png"/><Relationship Id="rId5" Type="http://schemas.openxmlformats.org/officeDocument/2006/relationships/diagramQuickStyle" Target="../diagrams/quickStyle4.xml"/><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diagramLayout" Target="../diagrams/layout4.xml"/><Relationship Id="rId9" Type="http://schemas.openxmlformats.org/officeDocument/2006/relationships/image" Target="../media/image8.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Layout" Target="../diagrams/layout5.xml"/><Relationship Id="rId7" Type="http://schemas.openxmlformats.org/officeDocument/2006/relationships/image" Target="../media/image17.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20.png"/><Relationship Id="rId4" Type="http://schemas.openxmlformats.org/officeDocument/2006/relationships/diagramQuickStyle" Target="../diagrams/quickStyle5.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nirvanacanada.ca/blog/wp-content/uploads/2014/07/b2c.png"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כותרת 1">
            <a:extLst>
              <a:ext uri="{FF2B5EF4-FFF2-40B4-BE49-F238E27FC236}">
                <a16:creationId xmlns:a16="http://schemas.microsoft.com/office/drawing/2014/main" id="{0B391612-8ACF-480E-849D-B9902A56CC66}"/>
              </a:ext>
            </a:extLst>
          </p:cNvPr>
          <p:cNvSpPr>
            <a:spLocks noGrp="1"/>
          </p:cNvSpPr>
          <p:nvPr>
            <p:ph type="ctrTitle"/>
          </p:nvPr>
        </p:nvSpPr>
        <p:spPr>
          <a:xfrm>
            <a:off x="526073" y="4756638"/>
            <a:ext cx="11139854" cy="930447"/>
          </a:xfrm>
        </p:spPr>
        <p:txBody>
          <a:bodyPr>
            <a:normAutofit/>
          </a:bodyPr>
          <a:lstStyle/>
          <a:p>
            <a:r>
              <a:rPr lang="he-IL" sz="5400">
                <a:solidFill>
                  <a:srgbClr val="FFFFFF"/>
                </a:solidFill>
              </a:rPr>
              <a:t>מסחר אלקטרוני</a:t>
            </a:r>
          </a:p>
        </p:txBody>
      </p:sp>
      <p:sp>
        <p:nvSpPr>
          <p:cNvPr id="3" name="כותרת משנה 2">
            <a:extLst>
              <a:ext uri="{FF2B5EF4-FFF2-40B4-BE49-F238E27FC236}">
                <a16:creationId xmlns:a16="http://schemas.microsoft.com/office/drawing/2014/main" id="{FCBCDF3E-831B-4DEC-9CF6-7C34F1372738}"/>
              </a:ext>
            </a:extLst>
          </p:cNvPr>
          <p:cNvSpPr>
            <a:spLocks noGrp="1"/>
          </p:cNvSpPr>
          <p:nvPr>
            <p:ph type="subTitle" idx="1"/>
          </p:nvPr>
        </p:nvSpPr>
        <p:spPr>
          <a:xfrm>
            <a:off x="1524000" y="5815698"/>
            <a:ext cx="9144000" cy="420001"/>
          </a:xfrm>
        </p:spPr>
        <p:txBody>
          <a:bodyPr>
            <a:normAutofit fontScale="92500" lnSpcReduction="20000"/>
          </a:bodyPr>
          <a:lstStyle/>
          <a:p>
            <a:r>
              <a:rPr lang="he-IL" sz="2900" dirty="0">
                <a:solidFill>
                  <a:srgbClr val="F8A91B"/>
                </a:solidFill>
              </a:rPr>
              <a:t>יחידת לימוד בחינוך פיננסי</a:t>
            </a:r>
          </a:p>
        </p:txBody>
      </p:sp>
      <p:pic>
        <p:nvPicPr>
          <p:cNvPr id="4" name="תמונה 3">
            <a:hlinkClick r:id="rId2"/>
            <a:extLst>
              <a:ext uri="{FF2B5EF4-FFF2-40B4-BE49-F238E27FC236}">
                <a16:creationId xmlns:a16="http://schemas.microsoft.com/office/drawing/2014/main" id="{C1854516-6673-410B-B4B3-9B38F221CA03}"/>
              </a:ext>
            </a:extLst>
          </p:cNvPr>
          <p:cNvPicPr>
            <a:picLocks noChangeAspect="1"/>
          </p:cNvPicPr>
          <p:nvPr/>
        </p:nvPicPr>
        <p:blipFill>
          <a:blip r:embed="rId3"/>
          <a:stretch>
            <a:fillRect/>
          </a:stretch>
        </p:blipFill>
        <p:spPr>
          <a:xfrm>
            <a:off x="2607293" y="307731"/>
            <a:ext cx="6922315" cy="3997637"/>
          </a:xfrm>
          <a:prstGeom prst="rect">
            <a:avLst/>
          </a:prstGeom>
        </p:spPr>
      </p:pic>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3E20C39-0FD2-4599-97B7-71BAD5ED7F26}"/>
              </a:ext>
            </a:extLst>
          </p:cNvPr>
          <p:cNvSpPr txBox="1"/>
          <p:nvPr/>
        </p:nvSpPr>
        <p:spPr>
          <a:xfrm>
            <a:off x="375138" y="3296156"/>
            <a:ext cx="1436883" cy="1200329"/>
          </a:xfrm>
          <a:prstGeom prst="rect">
            <a:avLst/>
          </a:prstGeom>
          <a:noFill/>
        </p:spPr>
        <p:txBody>
          <a:bodyPr wrap="square" rtlCol="1">
            <a:spAutoFit/>
          </a:bodyPr>
          <a:lstStyle/>
          <a:p>
            <a:r>
              <a:rPr lang="he-IL" dirty="0">
                <a:solidFill>
                  <a:srgbClr val="F8A91B"/>
                </a:solidFill>
              </a:rPr>
              <a:t>ערכה והכינה:</a:t>
            </a:r>
            <a:r>
              <a:rPr lang="en-US" dirty="0">
                <a:solidFill>
                  <a:srgbClr val="F8A91B"/>
                </a:solidFill>
              </a:rPr>
              <a:t> </a:t>
            </a:r>
            <a:r>
              <a:rPr lang="he-IL" dirty="0">
                <a:solidFill>
                  <a:srgbClr val="F8A91B"/>
                </a:solidFill>
              </a:rPr>
              <a:t>רקפת המאירי שפירא</a:t>
            </a:r>
            <a:endParaRPr lang="he-IL" sz="800" dirty="0">
              <a:solidFill>
                <a:srgbClr val="F8A91B"/>
              </a:solidFill>
            </a:endParaRPr>
          </a:p>
          <a:p>
            <a:endParaRPr lang="he-IL" dirty="0"/>
          </a:p>
        </p:txBody>
      </p:sp>
    </p:spTree>
    <p:extLst>
      <p:ext uri="{BB962C8B-B14F-4D97-AF65-F5344CB8AC3E}">
        <p14:creationId xmlns:p14="http://schemas.microsoft.com/office/powerpoint/2010/main" val="351829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E17E0DA4-B18F-43F7-8A77-C664955FDBC5}"/>
              </a:ext>
            </a:extLst>
          </p:cNvPr>
          <p:cNvSpPr>
            <a:spLocks noGrp="1"/>
          </p:cNvSpPr>
          <p:nvPr>
            <p:ph type="body" idx="1"/>
          </p:nvPr>
        </p:nvSpPr>
        <p:spPr>
          <a:xfrm>
            <a:off x="839787" y="478005"/>
            <a:ext cx="5157787" cy="823912"/>
          </a:xfrm>
        </p:spPr>
        <p:txBody>
          <a:bodyPr/>
          <a:lstStyle/>
          <a:p>
            <a:pPr algn="ctr"/>
            <a:r>
              <a:rPr lang="he-IL" dirty="0"/>
              <a:t>חסרונות</a:t>
            </a:r>
          </a:p>
        </p:txBody>
      </p:sp>
      <p:sp>
        <p:nvSpPr>
          <p:cNvPr id="3" name="מציין מיקום תוכן 2">
            <a:extLst>
              <a:ext uri="{FF2B5EF4-FFF2-40B4-BE49-F238E27FC236}">
                <a16:creationId xmlns:a16="http://schemas.microsoft.com/office/drawing/2014/main" id="{001A15F5-A0D4-4CA6-81BE-F022F9562720}"/>
              </a:ext>
            </a:extLst>
          </p:cNvPr>
          <p:cNvSpPr>
            <a:spLocks noGrp="1"/>
          </p:cNvSpPr>
          <p:nvPr>
            <p:ph sz="half" idx="2"/>
          </p:nvPr>
        </p:nvSpPr>
        <p:spPr>
          <a:xfrm>
            <a:off x="839787" y="1586705"/>
            <a:ext cx="5157787" cy="4793289"/>
          </a:xfrm>
          <a:solidFill>
            <a:srgbClr val="0070C0"/>
          </a:solidFill>
        </p:spPr>
        <p:style>
          <a:lnRef idx="3">
            <a:schemeClr val="lt1"/>
          </a:lnRef>
          <a:fillRef idx="1">
            <a:schemeClr val="accent6"/>
          </a:fillRef>
          <a:effectRef idx="1">
            <a:schemeClr val="accent6"/>
          </a:effectRef>
          <a:fontRef idx="minor">
            <a:schemeClr val="lt1"/>
          </a:fontRef>
        </p:style>
        <p:txBody>
          <a:bodyPr>
            <a:normAutofit fontScale="92500" lnSpcReduction="10000"/>
          </a:bodyPr>
          <a:lstStyle/>
          <a:p>
            <a:r>
              <a:rPr lang="he-IL" dirty="0"/>
              <a:t>תחרות קשה לספקים מקומיים</a:t>
            </a:r>
          </a:p>
          <a:p>
            <a:r>
              <a:rPr lang="he-IL" dirty="0"/>
              <a:t>מפעלים נסגרים, חנויות נסגרות, מקצועות נעלמים - יש יותר מובטלים</a:t>
            </a:r>
          </a:p>
          <a:p>
            <a:r>
              <a:rPr lang="he-IL" dirty="0"/>
              <a:t>המון משלוחים – יותר טיסות, נסיעות, יותר זיהום אוויר ועומס תחבורתי, </a:t>
            </a:r>
          </a:p>
          <a:p>
            <a:r>
              <a:rPr lang="he-IL" dirty="0"/>
              <a:t>המון חבילות - יותר אריזות ויותר פסולת.</a:t>
            </a:r>
          </a:p>
          <a:p>
            <a:r>
              <a:rPr lang="he-IL" dirty="0"/>
              <a:t>צרכנות מוגזמת - קונים יותר ממה שצריכים.</a:t>
            </a:r>
          </a:p>
          <a:p>
            <a:pPr marL="0" indent="0">
              <a:buNone/>
            </a:pPr>
            <a:endParaRPr lang="he-IL" dirty="0"/>
          </a:p>
          <a:p>
            <a:endParaRPr lang="he-IL" dirty="0"/>
          </a:p>
          <a:p>
            <a:endParaRPr lang="he-IL" dirty="0"/>
          </a:p>
          <a:p>
            <a:endParaRPr lang="he-IL" dirty="0"/>
          </a:p>
        </p:txBody>
      </p:sp>
      <p:sp>
        <p:nvSpPr>
          <p:cNvPr id="5" name="מציין מיקום טקסט 4">
            <a:extLst>
              <a:ext uri="{FF2B5EF4-FFF2-40B4-BE49-F238E27FC236}">
                <a16:creationId xmlns:a16="http://schemas.microsoft.com/office/drawing/2014/main" id="{3B32F47F-B858-4801-8E50-703EA9E64101}"/>
              </a:ext>
            </a:extLst>
          </p:cNvPr>
          <p:cNvSpPr>
            <a:spLocks noGrp="1"/>
          </p:cNvSpPr>
          <p:nvPr>
            <p:ph type="body" sz="quarter" idx="3"/>
          </p:nvPr>
        </p:nvSpPr>
        <p:spPr>
          <a:xfrm>
            <a:off x="6096000" y="478005"/>
            <a:ext cx="5183188" cy="823912"/>
          </a:xfrm>
        </p:spPr>
        <p:txBody>
          <a:bodyPr/>
          <a:lstStyle/>
          <a:p>
            <a:pPr algn="ctr"/>
            <a:r>
              <a:rPr lang="he-IL" dirty="0"/>
              <a:t>יתרונות	</a:t>
            </a:r>
          </a:p>
        </p:txBody>
      </p:sp>
      <p:sp>
        <p:nvSpPr>
          <p:cNvPr id="6" name="מציין מיקום תוכן 5">
            <a:extLst>
              <a:ext uri="{FF2B5EF4-FFF2-40B4-BE49-F238E27FC236}">
                <a16:creationId xmlns:a16="http://schemas.microsoft.com/office/drawing/2014/main" id="{560F0494-A155-49B8-AAE7-6822DFB3E25D}"/>
              </a:ext>
            </a:extLst>
          </p:cNvPr>
          <p:cNvSpPr>
            <a:spLocks noGrp="1"/>
          </p:cNvSpPr>
          <p:nvPr>
            <p:ph sz="quarter" idx="4"/>
          </p:nvPr>
        </p:nvSpPr>
        <p:spPr>
          <a:xfrm>
            <a:off x="6194427" y="1586706"/>
            <a:ext cx="5183188" cy="4793288"/>
          </a:xfr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10000"/>
          </a:bodyPr>
          <a:lstStyle/>
          <a:p>
            <a:pPr marL="0" indent="0">
              <a:buNone/>
            </a:pPr>
            <a:r>
              <a:rPr lang="he-IL" u="sng" dirty="0"/>
              <a:t>לקונים</a:t>
            </a:r>
            <a:r>
              <a:rPr lang="he-IL" dirty="0"/>
              <a:t>:</a:t>
            </a:r>
          </a:p>
          <a:p>
            <a:r>
              <a:rPr lang="he-IL" dirty="0"/>
              <a:t>אפשר להזמין מוצרים בכל זמן ומכל מקום בעולם (במעט)</a:t>
            </a:r>
          </a:p>
          <a:p>
            <a:r>
              <a:rPr lang="he-IL" dirty="0"/>
              <a:t>יותר אפשרויות</a:t>
            </a:r>
          </a:p>
          <a:p>
            <a:r>
              <a:rPr lang="he-IL" dirty="0"/>
              <a:t>מחירים יותר זולים</a:t>
            </a:r>
          </a:p>
          <a:p>
            <a:r>
              <a:rPr lang="he-IL" dirty="0"/>
              <a:t>משלוח עד הבית</a:t>
            </a:r>
          </a:p>
          <a:p>
            <a:pPr marL="0" indent="0">
              <a:buNone/>
            </a:pPr>
            <a:r>
              <a:rPr lang="he-IL" u="sng" dirty="0"/>
              <a:t>למוכרים</a:t>
            </a:r>
            <a:r>
              <a:rPr lang="he-IL" dirty="0"/>
              <a:t>:</a:t>
            </a:r>
          </a:p>
          <a:p>
            <a:r>
              <a:rPr lang="he-IL" dirty="0"/>
              <a:t>יותר קונים</a:t>
            </a:r>
          </a:p>
          <a:p>
            <a:r>
              <a:rPr lang="he-IL" dirty="0"/>
              <a:t>פחות הוצאות נלוות (מוכרים, חנות) יותר הכנסות</a:t>
            </a:r>
          </a:p>
          <a:p>
            <a:r>
              <a:rPr lang="he-IL" dirty="0"/>
              <a:t>הזדמנות לעסקים קטנים</a:t>
            </a:r>
          </a:p>
        </p:txBody>
      </p:sp>
    </p:spTree>
    <p:extLst>
      <p:ext uri="{BB962C8B-B14F-4D97-AF65-F5344CB8AC3E}">
        <p14:creationId xmlns:p14="http://schemas.microsoft.com/office/powerpoint/2010/main" val="2508719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1606DAAA-62B5-4C6D-BFAD-D1024C521DB4}"/>
              </a:ext>
            </a:extLst>
          </p:cNvPr>
          <p:cNvSpPr>
            <a:spLocks noGrp="1"/>
          </p:cNvSpPr>
          <p:nvPr>
            <p:ph type="title"/>
          </p:nvPr>
        </p:nvSpPr>
        <p:spPr/>
        <p:txBody>
          <a:bodyPr>
            <a:normAutofit/>
          </a:bodyPr>
          <a:lstStyle/>
          <a:p>
            <a:r>
              <a:rPr lang="he-IL" u="sng" dirty="0">
                <a:hlinkClick r:id="rId2"/>
              </a:rPr>
              <a:t>כתבה בגלובס</a:t>
            </a:r>
            <a:r>
              <a:rPr lang="he-IL" dirty="0"/>
              <a:t> אמזון נגד עזריאלי: המסחר האלקטרוני מאיים על הקניונים  </a:t>
            </a:r>
            <a:r>
              <a:rPr lang="he-IL" sz="2800" dirty="0"/>
              <a:t>תמר שטיין והילה פרלמוטר14/04/2015</a:t>
            </a:r>
            <a:endParaRPr lang="he-IL" dirty="0"/>
          </a:p>
        </p:txBody>
      </p:sp>
      <p:sp>
        <p:nvSpPr>
          <p:cNvPr id="8" name="מציין מיקום תוכן 7">
            <a:extLst>
              <a:ext uri="{FF2B5EF4-FFF2-40B4-BE49-F238E27FC236}">
                <a16:creationId xmlns:a16="http://schemas.microsoft.com/office/drawing/2014/main" id="{364EDB05-47FC-423F-A608-2176136DB164}"/>
              </a:ext>
            </a:extLst>
          </p:cNvPr>
          <p:cNvSpPr>
            <a:spLocks noGrp="1"/>
          </p:cNvSpPr>
          <p:nvPr>
            <p:ph idx="1"/>
          </p:nvPr>
        </p:nvSpPr>
        <p:spPr>
          <a:xfrm>
            <a:off x="838200" y="1825625"/>
            <a:ext cx="10515600" cy="2461149"/>
          </a:xfrm>
        </p:spPr>
        <p:txBody>
          <a:bodyPr>
            <a:normAutofit/>
          </a:bodyPr>
          <a:lstStyle/>
          <a:p>
            <a:pPr marL="0" indent="0">
              <a:buNone/>
            </a:pPr>
            <a:r>
              <a:rPr lang="he-IL" b="1" u="sng" dirty="0">
                <a:solidFill>
                  <a:srgbClr val="0070C0"/>
                </a:solidFill>
                <a:highlight>
                  <a:srgbClr val="FFFF00"/>
                </a:highlight>
              </a:rPr>
              <a:t>קראו קטעים מתוך הכתבה הבאה וענו על השאלות שאחריה</a:t>
            </a:r>
            <a:r>
              <a:rPr lang="he-IL" b="1" dirty="0">
                <a:solidFill>
                  <a:srgbClr val="0070C0"/>
                </a:solidFill>
                <a:highlight>
                  <a:srgbClr val="FFFF00"/>
                </a:highlight>
              </a:rPr>
              <a:t>:</a:t>
            </a:r>
          </a:p>
          <a:p>
            <a:r>
              <a:rPr lang="he-IL" sz="2400" dirty="0"/>
              <a:t>עד שנת 2020 היקף הקניות באינטרנט בארה"ב יכבוש נתח של 10% מהמכירות, שהם 600 מיליארד דולר בשנה.</a:t>
            </a:r>
          </a:p>
          <a:p>
            <a:r>
              <a:rPr lang="he-IL" sz="2400" dirty="0"/>
              <a:t>פעילות זו תשפיע גם על שוק </a:t>
            </a:r>
            <a:r>
              <a:rPr lang="he-IL" sz="2400" b="1" dirty="0"/>
              <a:t>הנדל"ן המסחרי</a:t>
            </a:r>
            <a:r>
              <a:rPr lang="he-IL" sz="2400" dirty="0"/>
              <a:t>, כפי שניתן לראות כבר היום בארה"ב. התמורות הללו יביאו, בין היתר, לשינוי בשימושים של השטחים המסחריים ולגידול </a:t>
            </a:r>
            <a:r>
              <a:rPr lang="he-IL" sz="2400" b="1" dirty="0"/>
              <a:t>בשטחי לוגיסטיקה </a:t>
            </a:r>
            <a:r>
              <a:rPr lang="he-IL" sz="2400" dirty="0"/>
              <a:t>- על חשבון שטחים ל</a:t>
            </a:r>
            <a:r>
              <a:rPr lang="he-IL" sz="2400" b="1" dirty="0"/>
              <a:t>קמעונאות</a:t>
            </a:r>
            <a:r>
              <a:rPr lang="he-IL" sz="2400" dirty="0"/>
              <a:t>.</a:t>
            </a:r>
          </a:p>
          <a:p>
            <a:pPr marL="0" indent="0">
              <a:buNone/>
            </a:pPr>
            <a:endParaRPr lang="he-IL" dirty="0"/>
          </a:p>
        </p:txBody>
      </p:sp>
      <p:sp>
        <p:nvSpPr>
          <p:cNvPr id="9" name="TextBox 8">
            <a:extLst>
              <a:ext uri="{FF2B5EF4-FFF2-40B4-BE49-F238E27FC236}">
                <a16:creationId xmlns:a16="http://schemas.microsoft.com/office/drawing/2014/main" id="{C3DAF34C-C3A0-4AD0-94B4-14E96305B9E6}"/>
              </a:ext>
            </a:extLst>
          </p:cNvPr>
          <p:cNvSpPr txBox="1"/>
          <p:nvPr/>
        </p:nvSpPr>
        <p:spPr>
          <a:xfrm>
            <a:off x="873853" y="4673381"/>
            <a:ext cx="10444294" cy="1754326"/>
          </a:xfrm>
          <a:prstGeom prst="rect">
            <a:avLst/>
          </a:prstGeom>
          <a:ln w="28575"/>
        </p:spPr>
        <p:style>
          <a:lnRef idx="2">
            <a:schemeClr val="accent5"/>
          </a:lnRef>
          <a:fillRef idx="1">
            <a:schemeClr val="lt1"/>
          </a:fillRef>
          <a:effectRef idx="0">
            <a:schemeClr val="accent5"/>
          </a:effectRef>
          <a:fontRef idx="minor">
            <a:schemeClr val="dk1"/>
          </a:fontRef>
        </p:style>
        <p:txBody>
          <a:bodyPr wrap="square" rtlCol="1">
            <a:spAutoFit/>
          </a:bodyPr>
          <a:lstStyle/>
          <a:p>
            <a:r>
              <a:rPr lang="he-IL" b="0" dirty="0">
                <a:effectLst/>
              </a:rPr>
              <a:t>מילון מושגים:</a:t>
            </a:r>
          </a:p>
          <a:p>
            <a:r>
              <a:rPr lang="he-IL" b="1" dirty="0"/>
              <a:t>נדל"ן מסחרי </a:t>
            </a:r>
            <a:r>
              <a:rPr lang="he-IL" dirty="0"/>
              <a:t>– מבנים שמשמשים למסחר:</a:t>
            </a:r>
            <a:r>
              <a:rPr lang="en-US" dirty="0"/>
              <a:t> </a:t>
            </a:r>
            <a:r>
              <a:rPr lang="he-IL" dirty="0"/>
              <a:t>חנויות, קניונים.</a:t>
            </a:r>
          </a:p>
          <a:p>
            <a:r>
              <a:rPr lang="he-IL" b="1" dirty="0"/>
              <a:t>שטחי לוגיסטיקה </a:t>
            </a:r>
            <a:r>
              <a:rPr lang="he-IL" dirty="0"/>
              <a:t>– אזורים שמשמשים </a:t>
            </a:r>
            <a:r>
              <a:rPr lang="he-IL" dirty="0" err="1"/>
              <a:t>לאיחסון</a:t>
            </a:r>
            <a:r>
              <a:rPr lang="he-IL" dirty="0"/>
              <a:t> והובלה: מחסנים, מגרשי חניה.</a:t>
            </a:r>
          </a:p>
          <a:p>
            <a:r>
              <a:rPr lang="he-IL" b="1" dirty="0"/>
              <a:t>קמעונאות</a:t>
            </a:r>
            <a:r>
              <a:rPr lang="he-IL" dirty="0"/>
              <a:t> - קמעונאות היא מכירת מוצרים לצרכנים לצריכה פרטית, בדרך כלל בכמויות קטנות. </a:t>
            </a:r>
            <a:r>
              <a:rPr lang="he-IL" b="1" dirty="0"/>
              <a:t>סיטונאות</a:t>
            </a:r>
            <a:r>
              <a:rPr lang="he-IL" dirty="0"/>
              <a:t> - מכירת מוצרים בכמות גדולה מהיצרן או היבואן לקמעונאי לצורך מכירתם לצרכנים. </a:t>
            </a:r>
          </a:p>
          <a:p>
            <a:endParaRPr lang="he-IL" dirty="0"/>
          </a:p>
        </p:txBody>
      </p:sp>
    </p:spTree>
    <p:extLst>
      <p:ext uri="{BB962C8B-B14F-4D97-AF65-F5344CB8AC3E}">
        <p14:creationId xmlns:p14="http://schemas.microsoft.com/office/powerpoint/2010/main" val="2345913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899462-FC16-43B0-966B-FCA2634507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244F8345-1D18-486D-862B-AF7D24C45CB8}"/>
              </a:ext>
            </a:extLst>
          </p:cNvPr>
          <p:cNvSpPr>
            <a:spLocks noGrp="1"/>
          </p:cNvSpPr>
          <p:nvPr>
            <p:ph type="title"/>
          </p:nvPr>
        </p:nvSpPr>
        <p:spPr>
          <a:xfrm>
            <a:off x="5297762" y="1053711"/>
            <a:ext cx="5638994" cy="1424446"/>
          </a:xfrm>
        </p:spPr>
        <p:txBody>
          <a:bodyPr>
            <a:normAutofit/>
          </a:bodyPr>
          <a:lstStyle/>
          <a:p>
            <a:pPr algn="ctr"/>
            <a:r>
              <a:rPr lang="he-IL" dirty="0">
                <a:solidFill>
                  <a:srgbClr val="FFC000"/>
                </a:solidFill>
              </a:rPr>
              <a:t>איך המסחר האלקטרוני משפיע על המרחב?</a:t>
            </a:r>
          </a:p>
        </p:txBody>
      </p:sp>
      <p:pic>
        <p:nvPicPr>
          <p:cNvPr id="4" name="תמונה 3">
            <a:extLst>
              <a:ext uri="{FF2B5EF4-FFF2-40B4-BE49-F238E27FC236}">
                <a16:creationId xmlns:a16="http://schemas.microsoft.com/office/drawing/2014/main" id="{B0F6892C-DB1D-45CC-A5C5-C52D79CBDE16}"/>
              </a:ext>
            </a:extLst>
          </p:cNvPr>
          <p:cNvPicPr>
            <a:picLocks noChangeAspect="1"/>
          </p:cNvPicPr>
          <p:nvPr/>
        </p:nvPicPr>
        <p:blipFill>
          <a:blip r:embed="rId2"/>
          <a:stretch>
            <a:fillRect/>
          </a:stretch>
        </p:blipFill>
        <p:spPr>
          <a:xfrm>
            <a:off x="481886" y="499659"/>
            <a:ext cx="3662730" cy="2747047"/>
          </a:xfrm>
          <a:prstGeom prst="rect">
            <a:avLst/>
          </a:prstGeom>
        </p:spPr>
      </p:pic>
      <p:cxnSp>
        <p:nvCxnSpPr>
          <p:cNvPr id="12" name="Straight Connector 11">
            <a:extLst>
              <a:ext uri="{FF2B5EF4-FFF2-40B4-BE49-F238E27FC236}">
                <a16:creationId xmlns:a16="http://schemas.microsoft.com/office/drawing/2014/main" id="{AAFEA932-2DF1-410C-A00A-7A1E7DBF75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תמונה 4">
            <a:extLst>
              <a:ext uri="{FF2B5EF4-FFF2-40B4-BE49-F238E27FC236}">
                <a16:creationId xmlns:a16="http://schemas.microsoft.com/office/drawing/2014/main" id="{F1FA5CC8-1FFD-4822-B445-1EC888EBBBD5}"/>
              </a:ext>
            </a:extLst>
          </p:cNvPr>
          <p:cNvPicPr>
            <a:picLocks noChangeAspect="1"/>
          </p:cNvPicPr>
          <p:nvPr/>
        </p:nvPicPr>
        <p:blipFill>
          <a:blip r:embed="rId3"/>
          <a:stretch>
            <a:fillRect/>
          </a:stretch>
        </p:blipFill>
        <p:spPr>
          <a:xfrm>
            <a:off x="481886" y="3766469"/>
            <a:ext cx="3662730" cy="2435715"/>
          </a:xfrm>
          <a:prstGeom prst="rect">
            <a:avLst/>
          </a:prstGeom>
        </p:spPr>
      </p:pic>
      <p:sp>
        <p:nvSpPr>
          <p:cNvPr id="3" name="מציין מיקום תוכן 2">
            <a:extLst>
              <a:ext uri="{FF2B5EF4-FFF2-40B4-BE49-F238E27FC236}">
                <a16:creationId xmlns:a16="http://schemas.microsoft.com/office/drawing/2014/main" id="{F481DAB9-C66B-47F7-9D99-89CD2354A388}"/>
              </a:ext>
            </a:extLst>
          </p:cNvPr>
          <p:cNvSpPr>
            <a:spLocks noGrp="1"/>
          </p:cNvSpPr>
          <p:nvPr>
            <p:ph idx="1"/>
          </p:nvPr>
        </p:nvSpPr>
        <p:spPr>
          <a:xfrm>
            <a:off x="5297762" y="2799889"/>
            <a:ext cx="5747187" cy="2987543"/>
          </a:xfrm>
        </p:spPr>
        <p:txBody>
          <a:bodyPr anchor="t">
            <a:normAutofit/>
          </a:bodyPr>
          <a:lstStyle/>
          <a:p>
            <a:r>
              <a:rPr lang="he-IL" sz="2400" dirty="0">
                <a:solidFill>
                  <a:srgbClr val="FFFFFF"/>
                </a:solidFill>
              </a:rPr>
              <a:t>קמעונאים רבים רואים ב</a:t>
            </a:r>
            <a:r>
              <a:rPr lang="he-IL" sz="2400" dirty="0">
                <a:solidFill>
                  <a:srgbClr val="FFFFFF"/>
                </a:solidFill>
                <a:hlinkClick r:id="rId4"/>
              </a:rPr>
              <a:t>מסחר האלקטרוני</a:t>
            </a:r>
            <a:r>
              <a:rPr lang="he-IL" sz="2400" dirty="0">
                <a:solidFill>
                  <a:srgbClr val="FFFFFF"/>
                </a:solidFill>
              </a:rPr>
              <a:t> הזדמנות לצמיחה של העסקים שלהם. </a:t>
            </a:r>
          </a:p>
          <a:p>
            <a:r>
              <a:rPr lang="he-IL" sz="2400" dirty="0">
                <a:solidFill>
                  <a:srgbClr val="FFFFFF"/>
                </a:solidFill>
              </a:rPr>
              <a:t>הם מבינים שצרכנים רבים עוברים לקנייה ברשת וקונים פחות בחנויות הפיזיות.</a:t>
            </a:r>
          </a:p>
          <a:p>
            <a:r>
              <a:rPr lang="he-IL" sz="2400" dirty="0">
                <a:solidFill>
                  <a:srgbClr val="FFFFFF"/>
                </a:solidFill>
              </a:rPr>
              <a:t>קניונים ומרכזים מסחריים ננטשים ונעזבים.</a:t>
            </a:r>
          </a:p>
          <a:p>
            <a:endParaRPr lang="he-IL" sz="2400" b="0" dirty="0">
              <a:solidFill>
                <a:srgbClr val="FFFFFF"/>
              </a:solidFill>
              <a:effectLst/>
            </a:endParaRPr>
          </a:p>
          <a:p>
            <a:endParaRPr lang="he-IL" sz="2400" dirty="0">
              <a:solidFill>
                <a:srgbClr val="FFFFFF"/>
              </a:solidFill>
            </a:endParaRPr>
          </a:p>
        </p:txBody>
      </p:sp>
    </p:spTree>
    <p:extLst>
      <p:ext uri="{BB962C8B-B14F-4D97-AF65-F5344CB8AC3E}">
        <p14:creationId xmlns:p14="http://schemas.microsoft.com/office/powerpoint/2010/main" val="351545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18AA8DF-3998-48DD-A1BF-B6BC21371676}"/>
              </a:ext>
            </a:extLst>
          </p:cNvPr>
          <p:cNvSpPr>
            <a:spLocks noGrp="1"/>
          </p:cNvSpPr>
          <p:nvPr>
            <p:ph type="title"/>
          </p:nvPr>
        </p:nvSpPr>
        <p:spPr/>
        <p:txBody>
          <a:bodyPr/>
          <a:lstStyle/>
          <a:p>
            <a:r>
              <a:rPr lang="he-IL" dirty="0">
                <a:solidFill>
                  <a:srgbClr val="0070C0"/>
                </a:solidFill>
                <a:highlight>
                  <a:srgbClr val="FFFF00"/>
                </a:highlight>
              </a:rPr>
              <a:t>צפו בכתבה הבאה</a:t>
            </a:r>
          </a:p>
        </p:txBody>
      </p:sp>
      <p:sp>
        <p:nvSpPr>
          <p:cNvPr id="3" name="מציין מיקום תוכן 2">
            <a:extLst>
              <a:ext uri="{FF2B5EF4-FFF2-40B4-BE49-F238E27FC236}">
                <a16:creationId xmlns:a16="http://schemas.microsoft.com/office/drawing/2014/main" id="{54A70237-1BAD-4B4B-A3E7-96AE47C44326}"/>
              </a:ext>
            </a:extLst>
          </p:cNvPr>
          <p:cNvSpPr>
            <a:spLocks noGrp="1"/>
          </p:cNvSpPr>
          <p:nvPr>
            <p:ph idx="1"/>
          </p:nvPr>
        </p:nvSpPr>
        <p:spPr/>
        <p:txBody>
          <a:bodyPr>
            <a:normAutofit fontScale="92500" lnSpcReduction="20000"/>
          </a:bodyPr>
          <a:lstStyle/>
          <a:p>
            <a:r>
              <a:rPr lang="he-IL" dirty="0">
                <a:solidFill>
                  <a:srgbClr val="0070C0"/>
                </a:solidFill>
                <a:hlinkClick r:id="rId3">
                  <a:extLst>
                    <a:ext uri="{A12FA001-AC4F-418D-AE19-62706E023703}">
                      <ahyp:hlinkClr xmlns:ahyp="http://schemas.microsoft.com/office/drawing/2018/hyperlinkcolor" val="tx"/>
                    </a:ext>
                  </a:extLst>
                </a:hlinkClick>
              </a:rPr>
              <a:t>הפילים הלבנים: סדרת כתבות על מבנים ועל מרכזי הקניות הנטושים</a:t>
            </a:r>
            <a:endParaRPr lang="he-IL" dirty="0">
              <a:solidFill>
                <a:srgbClr val="0070C0"/>
              </a:solidFill>
            </a:endParaRPr>
          </a:p>
          <a:p>
            <a:r>
              <a:rPr lang="he-IL" dirty="0"/>
              <a:t>(מומלץ לצפות מהתחלה ועד הדקה השמינית.)</a:t>
            </a:r>
          </a:p>
          <a:p>
            <a:endParaRPr lang="he-IL" dirty="0"/>
          </a:p>
          <a:p>
            <a:pPr marL="0" indent="0">
              <a:buNone/>
            </a:pPr>
            <a:r>
              <a:rPr lang="he-IL" sz="3600" b="1" dirty="0"/>
              <a:t>מה אתם הייתם עושים? </a:t>
            </a:r>
          </a:p>
          <a:p>
            <a:pPr marL="0" indent="0">
              <a:buNone/>
            </a:pPr>
            <a:r>
              <a:rPr lang="he-IL" sz="3000" dirty="0"/>
              <a:t>נסו לענות מתוך נקודת מבט של</a:t>
            </a:r>
          </a:p>
          <a:p>
            <a:r>
              <a:rPr lang="he-IL" dirty="0"/>
              <a:t>בעל חנות בקניון</a:t>
            </a:r>
          </a:p>
          <a:p>
            <a:r>
              <a:rPr lang="he-IL" dirty="0"/>
              <a:t>ראש עיר </a:t>
            </a:r>
          </a:p>
          <a:p>
            <a:r>
              <a:rPr lang="he-IL" dirty="0"/>
              <a:t>צרכן פרטי</a:t>
            </a:r>
          </a:p>
          <a:p>
            <a:r>
              <a:rPr lang="he-IL" dirty="0"/>
              <a:t>ארגון חברתי</a:t>
            </a:r>
          </a:p>
          <a:p>
            <a:r>
              <a:rPr lang="he-IL" dirty="0"/>
              <a:t>שר בממשלה</a:t>
            </a:r>
          </a:p>
        </p:txBody>
      </p:sp>
      <p:pic>
        <p:nvPicPr>
          <p:cNvPr id="4" name="מדיה מקוונת 3" title="האם ישראל תתמלא באלפי &amp;quot;קניוני רפאים&amp;quot;?">
            <a:hlinkClick r:id="" action="ppaction://media"/>
            <a:extLst>
              <a:ext uri="{FF2B5EF4-FFF2-40B4-BE49-F238E27FC236}">
                <a16:creationId xmlns:a16="http://schemas.microsoft.com/office/drawing/2014/main" id="{0A550670-84CA-4D29-9D47-6C6417B4BD85}"/>
              </a:ext>
            </a:extLst>
          </p:cNvPr>
          <p:cNvPicPr>
            <a:picLocks noRot="1" noChangeAspect="1"/>
          </p:cNvPicPr>
          <p:nvPr>
            <a:videoFile r:link="rId1"/>
          </p:nvPr>
        </p:nvPicPr>
        <p:blipFill>
          <a:blip r:embed="rId4"/>
          <a:stretch>
            <a:fillRect/>
          </a:stretch>
        </p:blipFill>
        <p:spPr>
          <a:xfrm>
            <a:off x="466531" y="2810103"/>
            <a:ext cx="6225417" cy="3501797"/>
          </a:xfrm>
          <a:prstGeom prst="rect">
            <a:avLst/>
          </a:prstGeom>
        </p:spPr>
      </p:pic>
      <p:sp>
        <p:nvSpPr>
          <p:cNvPr id="5" name="TextBox 4">
            <a:extLst>
              <a:ext uri="{FF2B5EF4-FFF2-40B4-BE49-F238E27FC236}">
                <a16:creationId xmlns:a16="http://schemas.microsoft.com/office/drawing/2014/main" id="{589878BF-2271-4281-ACFC-3293AE3438EB}"/>
              </a:ext>
            </a:extLst>
          </p:cNvPr>
          <p:cNvSpPr txBox="1"/>
          <p:nvPr/>
        </p:nvSpPr>
        <p:spPr>
          <a:xfrm>
            <a:off x="587829" y="6311900"/>
            <a:ext cx="5775649" cy="369332"/>
          </a:xfrm>
          <a:prstGeom prst="rect">
            <a:avLst/>
          </a:prstGeom>
          <a:noFill/>
        </p:spPr>
        <p:txBody>
          <a:bodyPr wrap="square" rtlCol="1">
            <a:spAutoFit/>
          </a:bodyPr>
          <a:lstStyle/>
          <a:p>
            <a:r>
              <a:rPr lang="he-IL" dirty="0"/>
              <a:t>לחצו על הקישור למעלה או פעמיים על התמונה </a:t>
            </a:r>
            <a:r>
              <a:rPr lang="he-IL" dirty="0" err="1"/>
              <a:t>לצפיה</a:t>
            </a:r>
            <a:r>
              <a:rPr lang="he-IL" dirty="0"/>
              <a:t> בסרטון</a:t>
            </a:r>
          </a:p>
        </p:txBody>
      </p:sp>
    </p:spTree>
    <p:extLst>
      <p:ext uri="{BB962C8B-B14F-4D97-AF65-F5344CB8AC3E}">
        <p14:creationId xmlns:p14="http://schemas.microsoft.com/office/powerpoint/2010/main" val="2940527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7DFC62-CE23-4B31-ADF4-1708D0569E37}"/>
              </a:ext>
            </a:extLst>
          </p:cNvPr>
          <p:cNvSpPr>
            <a:spLocks noGrp="1"/>
          </p:cNvSpPr>
          <p:nvPr>
            <p:ph type="title"/>
          </p:nvPr>
        </p:nvSpPr>
        <p:spPr/>
        <p:txBody>
          <a:bodyPr/>
          <a:lstStyle/>
          <a:p>
            <a:r>
              <a:rPr lang="he-IL" dirty="0"/>
              <a:t>מה עושים הסוחרים הקמעונאים בעלי החנויות?</a:t>
            </a:r>
          </a:p>
        </p:txBody>
      </p:sp>
      <p:sp>
        <p:nvSpPr>
          <p:cNvPr id="3" name="מציין מיקום תוכן 2">
            <a:extLst>
              <a:ext uri="{FF2B5EF4-FFF2-40B4-BE49-F238E27FC236}">
                <a16:creationId xmlns:a16="http://schemas.microsoft.com/office/drawing/2014/main" id="{E918F4B8-DBC0-493F-AADA-AFF58DD4D580}"/>
              </a:ext>
            </a:extLst>
          </p:cNvPr>
          <p:cNvSpPr>
            <a:spLocks noGrp="1"/>
          </p:cNvSpPr>
          <p:nvPr>
            <p:ph idx="1"/>
          </p:nvPr>
        </p:nvSpPr>
        <p:spPr/>
        <p:txBody>
          <a:bodyPr/>
          <a:lstStyle/>
          <a:p>
            <a:pPr marL="0" indent="0">
              <a:buNone/>
            </a:pPr>
            <a:r>
              <a:rPr lang="he-IL" dirty="0"/>
              <a:t>  מוצאים שימוש חדש לחנויות שלהם.</a:t>
            </a:r>
          </a:p>
          <a:p>
            <a:r>
              <a:rPr lang="he-IL" dirty="0"/>
              <a:t>משתמשים בשטחי הנדל"ן כאזורי לוגיסטיקה.</a:t>
            </a:r>
          </a:p>
          <a:p>
            <a:r>
              <a:rPr lang="he-IL" dirty="0"/>
              <a:t>הופכים את החנות למרכז הפצה כדי לקצר את זמני ההספקה לצרכנים.</a:t>
            </a:r>
          </a:p>
          <a:p>
            <a:r>
              <a:rPr lang="he-IL" dirty="0"/>
              <a:t>עושים משלוחים ישירים מהחנות אל הלקוח.</a:t>
            </a:r>
          </a:p>
          <a:p>
            <a:endParaRPr lang="he-IL" dirty="0"/>
          </a:p>
          <a:p>
            <a:r>
              <a:rPr lang="he-IL" dirty="0"/>
              <a:t>יש לכם רעיונות נוספים?</a:t>
            </a:r>
          </a:p>
        </p:txBody>
      </p:sp>
    </p:spTree>
    <p:extLst>
      <p:ext uri="{BB962C8B-B14F-4D97-AF65-F5344CB8AC3E}">
        <p14:creationId xmlns:p14="http://schemas.microsoft.com/office/powerpoint/2010/main" val="197382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B0C9662-D9F9-4E3F-9DFE-398F48F4A826}"/>
              </a:ext>
            </a:extLst>
          </p:cNvPr>
          <p:cNvSpPr>
            <a:spLocks noGrp="1"/>
          </p:cNvSpPr>
          <p:nvPr>
            <p:ph type="title"/>
          </p:nvPr>
        </p:nvSpPr>
        <p:spPr/>
        <p:txBody>
          <a:bodyPr/>
          <a:lstStyle/>
          <a:p>
            <a:r>
              <a:rPr lang="he-IL" dirty="0"/>
              <a:t>שירותי אבטחה שעוזרים למסחר אלקטרוני</a:t>
            </a:r>
          </a:p>
        </p:txBody>
      </p:sp>
      <p:sp>
        <p:nvSpPr>
          <p:cNvPr id="3" name="מציין מיקום תוכן 2">
            <a:extLst>
              <a:ext uri="{FF2B5EF4-FFF2-40B4-BE49-F238E27FC236}">
                <a16:creationId xmlns:a16="http://schemas.microsoft.com/office/drawing/2014/main" id="{037B2450-319A-41CD-A83A-D61AB75AED1E}"/>
              </a:ext>
            </a:extLst>
          </p:cNvPr>
          <p:cNvSpPr>
            <a:spLocks noGrp="1"/>
          </p:cNvSpPr>
          <p:nvPr>
            <p:ph idx="1"/>
          </p:nvPr>
        </p:nvSpPr>
        <p:spPr/>
        <p:txBody>
          <a:bodyPr>
            <a:normAutofit/>
          </a:bodyPr>
          <a:lstStyle/>
          <a:p>
            <a:r>
              <a:rPr lang="he-IL" dirty="0"/>
              <a:t>עקב בעיות אבטחת מידע הקיימות באינטרנט וכדי להסדיר את התשלומים התפתחו שירותים המאפשרים מסחר אלקטרוני אנונימי יותר, מבחינת הצרכן, או פרוטוקלי אבטחה אשר מטרתם להפיג חששותיו, לפחות חלקית.</a:t>
            </a:r>
            <a:endParaRPr lang="he-IL" b="0" dirty="0">
              <a:effectLst/>
            </a:endParaRPr>
          </a:p>
          <a:p>
            <a:pPr marL="0" indent="0">
              <a:buNone/>
            </a:pPr>
            <a:r>
              <a:rPr lang="he-IL" u="sng" dirty="0"/>
              <a:t>שירותים שהתפתחו</a:t>
            </a:r>
            <a:r>
              <a:rPr lang="he-IL" dirty="0"/>
              <a:t>:</a:t>
            </a:r>
          </a:p>
          <a:p>
            <a:r>
              <a:rPr lang="he-IL" dirty="0"/>
              <a:t>שירות </a:t>
            </a:r>
            <a:r>
              <a:rPr lang="he-IL" dirty="0">
                <a:hlinkClick r:id="rId2"/>
              </a:rPr>
              <a:t>קניה בטוחה</a:t>
            </a:r>
            <a:r>
              <a:rPr lang="he-IL" dirty="0"/>
              <a:t> של </a:t>
            </a:r>
            <a:r>
              <a:rPr lang="en-US" dirty="0"/>
              <a:t>Visa, </a:t>
            </a:r>
            <a:r>
              <a:rPr lang="he-IL" dirty="0"/>
              <a:t> עוזר להבטיח כי העושה שימוש בכרטיס האשראי באינטרנט הוא אכן בעל הכרטיס. </a:t>
            </a:r>
          </a:p>
          <a:p>
            <a:r>
              <a:rPr lang="he-IL" dirty="0"/>
              <a:t>שירות</a:t>
            </a:r>
            <a:r>
              <a:rPr lang="en-US" dirty="0">
                <a:hlinkClick r:id="rId3"/>
              </a:rPr>
              <a:t>P</a:t>
            </a:r>
            <a:r>
              <a:rPr lang="en-US" dirty="0">
                <a:hlinkClick r:id="rId3"/>
              </a:rPr>
              <a:t>ayPal</a:t>
            </a:r>
            <a:r>
              <a:rPr lang="en-US" dirty="0"/>
              <a:t> </a:t>
            </a:r>
            <a:r>
              <a:rPr lang="he-IL" dirty="0"/>
              <a:t> מאפשר לצרכן להסתיר את מספר כרטיס האשראי שלו מהאתרים השונים. הצרכן נירשם ומקבל מספר מנוי - אותו ימסור לבעלי האתרים השונים עימם הוא מבקש לבצע עסקה. אלו יעבירו את בקשת התשלום לספק השירות של הצרכן, ורק זה יעביר הבקשה לחברת האשראי.</a:t>
            </a:r>
          </a:p>
        </p:txBody>
      </p:sp>
    </p:spTree>
    <p:extLst>
      <p:ext uri="{BB962C8B-B14F-4D97-AF65-F5344CB8AC3E}">
        <p14:creationId xmlns:p14="http://schemas.microsoft.com/office/powerpoint/2010/main" val="1387929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FFF06343-1FCE-4438-BED2-A0EB7B8AB244}"/>
              </a:ext>
            </a:extLst>
          </p:cNvPr>
          <p:cNvSpPr>
            <a:spLocks noGrp="1"/>
          </p:cNvSpPr>
          <p:nvPr>
            <p:ph type="title"/>
          </p:nvPr>
        </p:nvSpPr>
        <p:spPr>
          <a:xfrm>
            <a:off x="6392598" y="640263"/>
            <a:ext cx="5221266" cy="1344975"/>
          </a:xfrm>
        </p:spPr>
        <p:txBody>
          <a:bodyPr>
            <a:normAutofit/>
          </a:bodyPr>
          <a:lstStyle/>
          <a:p>
            <a:pPr algn="ctr"/>
            <a:r>
              <a:rPr lang="he-IL" sz="4000" dirty="0"/>
              <a:t>אבטחת מידע</a:t>
            </a:r>
          </a:p>
        </p:txBody>
      </p:sp>
      <p:pic>
        <p:nvPicPr>
          <p:cNvPr id="4" name="תמונה 3">
            <a:extLst>
              <a:ext uri="{FF2B5EF4-FFF2-40B4-BE49-F238E27FC236}">
                <a16:creationId xmlns:a16="http://schemas.microsoft.com/office/drawing/2014/main" id="{B4B220C1-B2E0-464B-A13E-B779C730CFF7}"/>
              </a:ext>
            </a:extLst>
          </p:cNvPr>
          <p:cNvPicPr>
            <a:picLocks noChangeAspect="1"/>
          </p:cNvPicPr>
          <p:nvPr/>
        </p:nvPicPr>
        <p:blipFill>
          <a:blip r:embed="rId2"/>
          <a:stretch>
            <a:fillRect/>
          </a:stretch>
        </p:blipFill>
        <p:spPr>
          <a:xfrm>
            <a:off x="484632" y="1678678"/>
            <a:ext cx="5126736" cy="3345195"/>
          </a:xfrm>
          <a:prstGeom prst="rect">
            <a:avLst/>
          </a:prstGeom>
        </p:spPr>
      </p:pic>
      <p:sp>
        <p:nvSpPr>
          <p:cNvPr id="3" name="מציין מיקום תוכן 2">
            <a:extLst>
              <a:ext uri="{FF2B5EF4-FFF2-40B4-BE49-F238E27FC236}">
                <a16:creationId xmlns:a16="http://schemas.microsoft.com/office/drawing/2014/main" id="{49039501-AA43-4CFE-85B5-44AFB9282AA2}"/>
              </a:ext>
            </a:extLst>
          </p:cNvPr>
          <p:cNvSpPr>
            <a:spLocks noGrp="1"/>
          </p:cNvSpPr>
          <p:nvPr>
            <p:ph idx="1"/>
          </p:nvPr>
        </p:nvSpPr>
        <p:spPr>
          <a:xfrm>
            <a:off x="6391903" y="2121763"/>
            <a:ext cx="5235490" cy="3773010"/>
          </a:xfrm>
        </p:spPr>
        <p:txBody>
          <a:bodyPr>
            <a:normAutofit/>
          </a:bodyPr>
          <a:lstStyle/>
          <a:p>
            <a:r>
              <a:rPr lang="he-IL" sz="2000" dirty="0"/>
              <a:t>קיימים </a:t>
            </a:r>
            <a:r>
              <a:rPr lang="he-IL" sz="2000" dirty="0" err="1"/>
              <a:t>פרוטוקלים</a:t>
            </a:r>
            <a:r>
              <a:rPr lang="he-IL" sz="2000" dirty="0"/>
              <a:t> ואמצעי אבטחה, שמטרתם להגן על המידע המועבר בעת ביצוע העסקה בין הלקוח לבית העסק המקוון. </a:t>
            </a:r>
          </a:p>
          <a:p>
            <a:r>
              <a:rPr lang="he-IL" sz="2000" dirty="0"/>
              <a:t>אתרים רבים משתמשים כיום בפרוטוקול </a:t>
            </a:r>
            <a:r>
              <a:rPr lang="en-US" sz="2000" dirty="0"/>
              <a:t>https, </a:t>
            </a:r>
            <a:r>
              <a:rPr lang="he-IL" sz="2000" dirty="0"/>
              <a:t>המצפין את הודעות ה-</a:t>
            </a:r>
            <a:r>
              <a:rPr lang="en-US" sz="2000" dirty="0">
                <a:hlinkClick r:id="rId3"/>
              </a:rPr>
              <a:t>http</a:t>
            </a:r>
            <a:r>
              <a:rPr lang="en-US" sz="2000" dirty="0"/>
              <a:t> </a:t>
            </a:r>
            <a:r>
              <a:rPr lang="he-IL" sz="2000" dirty="0"/>
              <a:t>לפני שאלו נשלחות ומפענח אותן עם הגעתן ליעד. </a:t>
            </a:r>
          </a:p>
          <a:p>
            <a:r>
              <a:rPr lang="he-IL" sz="2000" dirty="0"/>
              <a:t>ההצפנה עצמה נעשתה בעבר על ידי פרוטוקול ההצפנה </a:t>
            </a:r>
            <a:r>
              <a:rPr lang="en-US" sz="2000" dirty="0">
                <a:hlinkClick r:id="rId4"/>
              </a:rPr>
              <a:t>SSL</a:t>
            </a:r>
            <a:r>
              <a:rPr lang="en-US" sz="2000" dirty="0"/>
              <a:t> </a:t>
            </a:r>
            <a:r>
              <a:rPr lang="he-IL" sz="2000" dirty="0"/>
              <a:t>וכיום רב השימוש ביורשו - </a:t>
            </a:r>
            <a:r>
              <a:rPr lang="en-US" sz="2000" dirty="0">
                <a:hlinkClick r:id="rId5"/>
              </a:rPr>
              <a:t>TLS</a:t>
            </a:r>
            <a:r>
              <a:rPr lang="en-US" sz="2000" dirty="0"/>
              <a:t>, </a:t>
            </a:r>
            <a:r>
              <a:rPr lang="he-IL" sz="2000" dirty="0"/>
              <a:t>אשר הפך גם לתקן אינטרנטי. </a:t>
            </a:r>
          </a:p>
        </p:txBody>
      </p:sp>
    </p:spTree>
    <p:extLst>
      <p:ext uri="{BB962C8B-B14F-4D97-AF65-F5344CB8AC3E}">
        <p14:creationId xmlns:p14="http://schemas.microsoft.com/office/powerpoint/2010/main" val="422897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0480917-C94C-482D-AF67-91C006CF4A14}"/>
              </a:ext>
            </a:extLst>
          </p:cNvPr>
          <p:cNvSpPr>
            <a:spLocks noGrp="1"/>
          </p:cNvSpPr>
          <p:nvPr>
            <p:ph type="title"/>
          </p:nvPr>
        </p:nvSpPr>
        <p:spPr>
          <a:xfrm>
            <a:off x="838200" y="365125"/>
            <a:ext cx="10515600" cy="1325563"/>
          </a:xfrm>
        </p:spPr>
        <p:txBody>
          <a:bodyPr/>
          <a:lstStyle/>
          <a:p>
            <a:r>
              <a:rPr lang="he-IL"/>
              <a:t>הונאות ברשת – גניבות ורמאויות</a:t>
            </a:r>
            <a:endParaRPr lang="he-IL" dirty="0"/>
          </a:p>
        </p:txBody>
      </p:sp>
      <p:sp>
        <p:nvSpPr>
          <p:cNvPr id="3" name="מציין מיקום תוכן 2">
            <a:extLst>
              <a:ext uri="{FF2B5EF4-FFF2-40B4-BE49-F238E27FC236}">
                <a16:creationId xmlns:a16="http://schemas.microsoft.com/office/drawing/2014/main" id="{C2F3B246-B7B7-4A1E-883B-DE1016DC7739}"/>
              </a:ext>
            </a:extLst>
          </p:cNvPr>
          <p:cNvSpPr>
            <a:spLocks noGrp="1"/>
          </p:cNvSpPr>
          <p:nvPr>
            <p:ph idx="1"/>
          </p:nvPr>
        </p:nvSpPr>
        <p:spPr>
          <a:xfrm>
            <a:off x="838200" y="1825625"/>
            <a:ext cx="10515600" cy="4351338"/>
          </a:xfrm>
        </p:spPr>
        <p:txBody>
          <a:bodyPr/>
          <a:lstStyle/>
          <a:p>
            <a:r>
              <a:rPr lang="he-IL"/>
              <a:t>קראו את הכתבה הבאה: </a:t>
            </a:r>
            <a:r>
              <a:rPr lang="he-IL">
                <a:hlinkClick r:id="rId2"/>
              </a:rPr>
              <a:t>אוהבים לקנות באינטרנט? היזהרו: חצי מהצרכנים נפלו קורבן להונאת אשראי</a:t>
            </a:r>
            <a:endParaRPr lang="he-IL"/>
          </a:p>
          <a:p>
            <a:r>
              <a:rPr lang="he-IL"/>
              <a:t>"שוק ה</a:t>
            </a:r>
            <a:r>
              <a:rPr lang="he-IL">
                <a:hlinkClick r:id="rId3"/>
              </a:rPr>
              <a:t>רכישות באינטרנט</a:t>
            </a:r>
            <a:r>
              <a:rPr lang="he-IL"/>
              <a:t> צומח במהירות, במעל 20% משנה לשנה, ובמקביל קיימים יותר ניסיונות לנצל את הכסף שעובר בו, ומספר הונאות האשראי עולה. ידענו את הנתונים האלה, ובכל זאת הופתענו מהיקף התופעה, כפי שעלה מהסקר".</a:t>
            </a:r>
            <a:endParaRPr lang="he-IL" dirty="0"/>
          </a:p>
        </p:txBody>
      </p:sp>
      <p:pic>
        <p:nvPicPr>
          <p:cNvPr id="4" name="תמונה 3">
            <a:extLst>
              <a:ext uri="{FF2B5EF4-FFF2-40B4-BE49-F238E27FC236}">
                <a16:creationId xmlns:a16="http://schemas.microsoft.com/office/drawing/2014/main" id="{D499C28B-5E78-468F-BE36-BFB4CA363E14}"/>
              </a:ext>
            </a:extLst>
          </p:cNvPr>
          <p:cNvPicPr>
            <a:picLocks noChangeAspect="1"/>
          </p:cNvPicPr>
          <p:nvPr/>
        </p:nvPicPr>
        <p:blipFill>
          <a:blip r:embed="rId4"/>
          <a:stretch>
            <a:fillRect/>
          </a:stretch>
        </p:blipFill>
        <p:spPr>
          <a:xfrm>
            <a:off x="3120094" y="4001294"/>
            <a:ext cx="5238750" cy="2400300"/>
          </a:xfrm>
          <a:prstGeom prst="rect">
            <a:avLst/>
          </a:prstGeom>
        </p:spPr>
      </p:pic>
    </p:spTree>
    <p:extLst>
      <p:ext uri="{BB962C8B-B14F-4D97-AF65-F5344CB8AC3E}">
        <p14:creationId xmlns:p14="http://schemas.microsoft.com/office/powerpoint/2010/main" val="981017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50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תמונה 1">
            <a:extLst>
              <a:ext uri="{FF2B5EF4-FFF2-40B4-BE49-F238E27FC236}">
                <a16:creationId xmlns:a16="http://schemas.microsoft.com/office/drawing/2014/main" id="{E4891754-0CEB-4041-856A-DA9A4215E1AF}"/>
              </a:ext>
            </a:extLst>
          </p:cNvPr>
          <p:cNvPicPr>
            <a:picLocks noChangeAspect="1"/>
          </p:cNvPicPr>
          <p:nvPr/>
        </p:nvPicPr>
        <p:blipFill>
          <a:blip r:embed="rId2"/>
          <a:stretch>
            <a:fillRect/>
          </a:stretch>
        </p:blipFill>
        <p:spPr>
          <a:xfrm>
            <a:off x="643467" y="934467"/>
            <a:ext cx="10905066" cy="4989066"/>
          </a:xfrm>
          <a:prstGeom prst="rect">
            <a:avLst/>
          </a:prstGeom>
        </p:spPr>
      </p:pic>
      <p:sp>
        <p:nvSpPr>
          <p:cNvPr id="8" name="מלבן 7">
            <a:extLst>
              <a:ext uri="{FF2B5EF4-FFF2-40B4-BE49-F238E27FC236}">
                <a16:creationId xmlns:a16="http://schemas.microsoft.com/office/drawing/2014/main" id="{1FA4AB7F-83E0-4135-89C7-09461A50896C}"/>
              </a:ext>
            </a:extLst>
          </p:cNvPr>
          <p:cNvSpPr/>
          <p:nvPr/>
        </p:nvSpPr>
        <p:spPr>
          <a:xfrm>
            <a:off x="643467" y="858750"/>
            <a:ext cx="10905066"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he-IL" sz="2400" i="0" dirty="0">
                <a:ln w="0"/>
                <a:solidFill>
                  <a:schemeClr val="tx1"/>
                </a:solidFill>
                <a:effectLst>
                  <a:outerShdw blurRad="38100" dist="19050" dir="2700000" algn="tl" rotWithShape="0">
                    <a:schemeClr val="dk1">
                      <a:alpha val="40000"/>
                    </a:schemeClr>
                  </a:outerShdw>
                </a:effectLst>
                <a:latin typeface="OpenSansHebrew"/>
              </a:rPr>
              <a:t>שכיחות מקרי הונאת כרטיס אשראי על פי גיל</a:t>
            </a:r>
            <a:endParaRPr lang="he-IL" sz="2400" dirty="0">
              <a:ln w="0"/>
              <a:solidFill>
                <a:schemeClr val="tx1"/>
              </a:solidFill>
              <a:effectLst>
                <a:outerShdw blurRad="38100" dist="19050" dir="2700000" algn="tl" rotWithShape="0">
                  <a:schemeClr val="dk1">
                    <a:alpha val="40000"/>
                  </a:schemeClr>
                </a:outerShdw>
              </a:effectLst>
            </a:endParaRPr>
          </a:p>
        </p:txBody>
      </p:sp>
      <p:sp>
        <p:nvSpPr>
          <p:cNvPr id="5" name="מלבן 4">
            <a:extLst>
              <a:ext uri="{FF2B5EF4-FFF2-40B4-BE49-F238E27FC236}">
                <a16:creationId xmlns:a16="http://schemas.microsoft.com/office/drawing/2014/main" id="{29E58F52-D0BF-45DA-8DE2-D9AA1C7BD91A}"/>
              </a:ext>
            </a:extLst>
          </p:cNvPr>
          <p:cNvSpPr/>
          <p:nvPr/>
        </p:nvSpPr>
        <p:spPr>
          <a:xfrm>
            <a:off x="643467" y="5523423"/>
            <a:ext cx="10905066" cy="400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he-IL" sz="2000" i="0" dirty="0">
                <a:ln w="0"/>
                <a:solidFill>
                  <a:schemeClr val="tx1"/>
                </a:solidFill>
                <a:effectLst>
                  <a:outerShdw blurRad="38100" dist="19050" dir="2700000" algn="tl" rotWithShape="0">
                    <a:schemeClr val="dk1">
                      <a:alpha val="40000"/>
                    </a:schemeClr>
                  </a:outerShdw>
                </a:effectLst>
                <a:latin typeface="OpenSansHebrew"/>
              </a:rPr>
              <a:t>הסיכוי ליפול קורבן להונאת אשראי עולה עם הגיל</a:t>
            </a:r>
            <a:endParaRPr lang="he-IL" sz="2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12911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347833-9D9E-41D1-8504-D5407B60E183}"/>
              </a:ext>
            </a:extLst>
          </p:cNvPr>
          <p:cNvSpPr>
            <a:spLocks noGrp="1"/>
          </p:cNvSpPr>
          <p:nvPr>
            <p:ph type="title"/>
          </p:nvPr>
        </p:nvSpPr>
        <p:spPr/>
        <p:txBody>
          <a:bodyPr/>
          <a:lstStyle/>
          <a:p>
            <a:r>
              <a:rPr lang="he-IL" dirty="0">
                <a:ln w="0"/>
                <a:effectLst>
                  <a:outerShdw blurRad="38100" dist="19050" dir="2700000" algn="tl" rotWithShape="0">
                    <a:schemeClr val="dk1">
                      <a:alpha val="40000"/>
                    </a:schemeClr>
                  </a:outerShdw>
                </a:effectLst>
                <a:latin typeface="OpenSansHebrew"/>
              </a:rPr>
              <a:t>הסיכוי ליפול קורבן להונאת אשראי עולה עם הגיל</a:t>
            </a:r>
            <a:endParaRPr lang="he-IL" dirty="0"/>
          </a:p>
        </p:txBody>
      </p:sp>
      <p:sp>
        <p:nvSpPr>
          <p:cNvPr id="3" name="מציין מיקום תוכן 2">
            <a:extLst>
              <a:ext uri="{FF2B5EF4-FFF2-40B4-BE49-F238E27FC236}">
                <a16:creationId xmlns:a16="http://schemas.microsoft.com/office/drawing/2014/main" id="{FF74983E-F65B-4BE2-ABB9-056CC92D6393}"/>
              </a:ext>
            </a:extLst>
          </p:cNvPr>
          <p:cNvSpPr>
            <a:spLocks noGrp="1"/>
          </p:cNvSpPr>
          <p:nvPr>
            <p:ph idx="1"/>
          </p:nvPr>
        </p:nvSpPr>
        <p:spPr/>
        <p:txBody>
          <a:bodyPr>
            <a:normAutofit fontScale="92500" lnSpcReduction="10000"/>
          </a:bodyPr>
          <a:lstStyle/>
          <a:p>
            <a:r>
              <a:rPr lang="he-IL" dirty="0"/>
              <a:t>יש מספר גורמים לכך: "ככל שצרכנים מתבגרים, הם מחזיקים ביותר </a:t>
            </a:r>
            <a:r>
              <a:rPr lang="he-IL" dirty="0">
                <a:hlinkClick r:id="rId2"/>
              </a:rPr>
              <a:t>כרטיסי אשראי</a:t>
            </a:r>
            <a:r>
              <a:rPr lang="he-IL" dirty="0"/>
              <a:t> - זה נכון בארה"ב, אבל כנראה גם בארץ - והסיכוי שאחד מהם יגיע לידיו של נוכל שעוסק בהונאות עולה. </a:t>
            </a:r>
          </a:p>
          <a:p>
            <a:r>
              <a:rPr lang="he-IL" dirty="0"/>
              <a:t>בנוסף, אנשים צעירים יותר אולי ירצו לשלם בדרך שאינה כרטיס אשראי, כמו אפליקציה או שירות תשלומים דיגיטלי. </a:t>
            </a:r>
          </a:p>
          <a:p>
            <a:r>
              <a:rPr lang="he-IL" dirty="0"/>
              <a:t>מעל גיל 50 גם המודעות לסיכונים למידע ברשת נמוכה יותר, ויש יותר סיכוי ליפול קורבן להונאות ולשים לב פחות לדגלי אזהרה".</a:t>
            </a:r>
          </a:p>
          <a:p>
            <a:r>
              <a:rPr lang="he-IL" dirty="0"/>
              <a:t>כיצד מתבצעת הונאת אשראי: "יש כל הזמן דליפות בחברות ובמאגרי מידע שחושפים פרטים אישיים של אנשים. הרבה פעמים </a:t>
            </a:r>
            <a:r>
              <a:rPr lang="he-IL" dirty="0" err="1"/>
              <a:t>ההאקרים</a:t>
            </a:r>
            <a:r>
              <a:rPr lang="he-IL" dirty="0"/>
              <a:t> שמשיגים את פרטי האשראי הללו מוכרים אותם ברשת האפלה לנוכלים מקצועיים שמבצעים הונאות אשראי. על-פי רוב המידע יימכר במחיר נמוך, למשל פרטי אשראי של 1,000 כרטיסים תמורת כמה דולרים בודדים.</a:t>
            </a:r>
          </a:p>
          <a:p>
            <a:endParaRPr lang="he-IL" dirty="0"/>
          </a:p>
        </p:txBody>
      </p:sp>
    </p:spTree>
    <p:extLst>
      <p:ext uri="{BB962C8B-B14F-4D97-AF65-F5344CB8AC3E}">
        <p14:creationId xmlns:p14="http://schemas.microsoft.com/office/powerpoint/2010/main" val="235542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724438F-99A7-401F-8073-C146DBF60938}"/>
              </a:ext>
            </a:extLst>
          </p:cNvPr>
          <p:cNvSpPr>
            <a:spLocks noGrp="1"/>
          </p:cNvSpPr>
          <p:nvPr>
            <p:ph type="title"/>
          </p:nvPr>
        </p:nvSpPr>
        <p:spPr/>
        <p:txBody>
          <a:bodyPr/>
          <a:lstStyle/>
          <a:p>
            <a:pPr algn="ctr"/>
            <a:r>
              <a:rPr lang="he-IL" dirty="0"/>
              <a:t>פעילות פתיחה:</a:t>
            </a:r>
          </a:p>
        </p:txBody>
      </p:sp>
      <p:graphicFrame>
        <p:nvGraphicFramePr>
          <p:cNvPr id="4" name="מציין מיקום תוכן 3">
            <a:extLst>
              <a:ext uri="{FF2B5EF4-FFF2-40B4-BE49-F238E27FC236}">
                <a16:creationId xmlns:a16="http://schemas.microsoft.com/office/drawing/2014/main" id="{9ED4EF1C-B0C4-404D-B126-44A70300C1AB}"/>
              </a:ext>
            </a:extLst>
          </p:cNvPr>
          <p:cNvGraphicFramePr>
            <a:graphicFrameLocks noGrp="1"/>
          </p:cNvGraphicFramePr>
          <p:nvPr>
            <p:ph idx="1"/>
            <p:extLst>
              <p:ext uri="{D42A27DB-BD31-4B8C-83A1-F6EECF244321}">
                <p14:modId xmlns:p14="http://schemas.microsoft.com/office/powerpoint/2010/main" val="37988879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108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7DF5ECB-A114-483B-B6ED-ABEE44390443}"/>
              </a:ext>
            </a:extLst>
          </p:cNvPr>
          <p:cNvSpPr>
            <a:spLocks noGrp="1"/>
          </p:cNvSpPr>
          <p:nvPr>
            <p:ph type="title"/>
          </p:nvPr>
        </p:nvSpPr>
        <p:spPr/>
        <p:txBody>
          <a:bodyPr/>
          <a:lstStyle/>
          <a:p>
            <a:r>
              <a:rPr lang="he-IL" dirty="0"/>
              <a:t>איך אנחנו כצרכנים יכולים להימנע מהונאות?</a:t>
            </a:r>
          </a:p>
        </p:txBody>
      </p:sp>
      <p:sp>
        <p:nvSpPr>
          <p:cNvPr id="3" name="מציין מיקום תוכן 2">
            <a:extLst>
              <a:ext uri="{FF2B5EF4-FFF2-40B4-BE49-F238E27FC236}">
                <a16:creationId xmlns:a16="http://schemas.microsoft.com/office/drawing/2014/main" id="{AE592FCE-AA6B-4A1C-8709-E68986BA44F2}"/>
              </a:ext>
            </a:extLst>
          </p:cNvPr>
          <p:cNvSpPr>
            <a:spLocks noGrp="1"/>
          </p:cNvSpPr>
          <p:nvPr>
            <p:ph idx="1"/>
          </p:nvPr>
        </p:nvSpPr>
        <p:spPr/>
        <p:txBody>
          <a:bodyPr>
            <a:normAutofit lnSpcReduction="10000"/>
          </a:bodyPr>
          <a:lstStyle/>
          <a:p>
            <a:r>
              <a:rPr lang="he-IL" dirty="0"/>
              <a:t>יכול להיות שפרטי האשראי של כל אחד </a:t>
            </a:r>
            <a:r>
              <a:rPr lang="he-IL" dirty="0" err="1"/>
              <a:t>מאיתנו</a:t>
            </a:r>
            <a:r>
              <a:rPr lang="he-IL" dirty="0"/>
              <a:t> כבר נחשפו, לא כי עשינו משהו לא בסדר, אלא כי יש כל-כך הרבה מקומות מהם הפרטים יכולים להיגנב, אבל זה לא נורא כי אנחנו מבוטחים. ובכל זאת, כשנכנסים לאתר או מקבלים מייל שמבקש פרטים עלינו, כדאי לבדוק אם זה באמת הגוף הזה והכתובת שחשבנו שאנחנו נכנסים אליה, ולוודא שזה לא ניסיון להוביל אותנו לאתר מזויף שידוג את פרטינו.</a:t>
            </a:r>
          </a:p>
          <a:p>
            <a:r>
              <a:rPr lang="he-IL" dirty="0"/>
              <a:t>"אם קיבלנו הודעה על התחברות למשתמש שלנו בפלטפורמה מקוונת, והיא נשמעת לא הגיונית, יש ליידע את החברה בה יש לנו את המשתמש ולבדוק את חיוב האשראי. אם חויבנו במשהו שלא קנינו, כדאי לבטל את הכרטיס ולחשוב אם יש מקומות נוספים בהם השתמשנו באותה סיסמה. באופן כללי מומלץ לעבור על חיוב האשראי מדי חודש ולוודא שאין בו דברים מוזרים, וכמובן, באופן אידאלי לא להשתמש באותה סיסמה בכמה מקומות".</a:t>
            </a:r>
          </a:p>
        </p:txBody>
      </p:sp>
    </p:spTree>
    <p:extLst>
      <p:ext uri="{BB962C8B-B14F-4D97-AF65-F5344CB8AC3E}">
        <p14:creationId xmlns:p14="http://schemas.microsoft.com/office/powerpoint/2010/main" val="1622473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3C5879-7D6D-43CD-A638-811DBCFA6810}"/>
              </a:ext>
            </a:extLst>
          </p:cNvPr>
          <p:cNvSpPr>
            <a:spLocks noGrp="1"/>
          </p:cNvSpPr>
          <p:nvPr>
            <p:ph type="title"/>
          </p:nvPr>
        </p:nvSpPr>
        <p:spPr/>
        <p:txBody>
          <a:bodyPr/>
          <a:lstStyle/>
          <a:p>
            <a:r>
              <a:rPr lang="he-IL" dirty="0"/>
              <a:t>חוק הגנת הצרכן – </a:t>
            </a:r>
            <a:r>
              <a:rPr lang="he-IL" dirty="0" err="1"/>
              <a:t>עיסקאות</a:t>
            </a:r>
            <a:r>
              <a:rPr lang="he-IL" dirty="0"/>
              <a:t> באינטרנט</a:t>
            </a:r>
          </a:p>
        </p:txBody>
      </p:sp>
      <p:sp>
        <p:nvSpPr>
          <p:cNvPr id="3" name="מציין מיקום תוכן 2">
            <a:extLst>
              <a:ext uri="{FF2B5EF4-FFF2-40B4-BE49-F238E27FC236}">
                <a16:creationId xmlns:a16="http://schemas.microsoft.com/office/drawing/2014/main" id="{9A06D3F4-992F-4F70-8B04-F14C09A9CB43}"/>
              </a:ext>
            </a:extLst>
          </p:cNvPr>
          <p:cNvSpPr>
            <a:spLocks noGrp="1"/>
          </p:cNvSpPr>
          <p:nvPr>
            <p:ph idx="1"/>
          </p:nvPr>
        </p:nvSpPr>
        <p:spPr/>
        <p:txBody>
          <a:bodyPr>
            <a:normAutofit fontScale="85000" lnSpcReduction="20000"/>
          </a:bodyPr>
          <a:lstStyle/>
          <a:p>
            <a:pPr marL="0" indent="0">
              <a:buNone/>
            </a:pPr>
            <a:r>
              <a:rPr lang="he-IL" sz="2200" b="1" dirty="0">
                <a:highlight>
                  <a:srgbClr val="FFFF00"/>
                </a:highlight>
              </a:rPr>
              <a:t>קראו את הכתבה הבאה:</a:t>
            </a:r>
          </a:p>
          <a:p>
            <a:pPr marL="0" indent="0">
              <a:buNone/>
            </a:pPr>
            <a:r>
              <a:rPr lang="he-IL" dirty="0">
                <a:hlinkClick r:id="rId2"/>
              </a:rPr>
              <a:t>הנערה שגילתה למה אסור להזמין שמלה לנשף באינטרנט</a:t>
            </a:r>
            <a:r>
              <a:rPr lang="he-IL" dirty="0"/>
              <a:t> </a:t>
            </a:r>
          </a:p>
          <a:p>
            <a:pPr marL="0" indent="0">
              <a:buNone/>
            </a:pPr>
            <a:r>
              <a:rPr lang="he-IL" sz="1400" dirty="0"/>
              <a:t>לקוח מאתר וואלה יום רביעי, 27 באפריל 2016</a:t>
            </a:r>
            <a:endParaRPr lang="he-IL" dirty="0"/>
          </a:p>
          <a:p>
            <a:r>
              <a:rPr lang="he-IL" dirty="0"/>
              <a:t>נערה מארה"ב חלמה ללבוש שמלה אדומה יפהפייה שראתה באינטרנט לנשף הסיום בתיכון. </a:t>
            </a:r>
          </a:p>
          <a:p>
            <a:r>
              <a:rPr lang="he-IL" dirty="0"/>
              <a:t>קניות באינטרנט הפכו לדבר שבשגרה עבור רבים </a:t>
            </a:r>
            <a:r>
              <a:rPr lang="he-IL" dirty="0" err="1"/>
              <a:t>מאיתנו</a:t>
            </a:r>
            <a:r>
              <a:rPr lang="he-IL" dirty="0"/>
              <a:t>. אולם לא פעם השמלה </a:t>
            </a:r>
            <a:r>
              <a:rPr lang="he-IL" dirty="0" err="1"/>
              <a:t>היפייפיה</a:t>
            </a:r>
            <a:r>
              <a:rPr lang="he-IL" dirty="0"/>
              <a:t> שראינו באתר רחוקה שנות אור מזאת שקיבלנו בדואר, ולא לטובה.</a:t>
            </a:r>
          </a:p>
          <a:p>
            <a:r>
              <a:rPr lang="he-IL" dirty="0"/>
              <a:t>תלמידה אחת מארה"ב חוותה זאת על בשרה כאשר הזמינה מהאינטרנט שמלה לנשף הסיום בתיכון שלה. היא רכשה שמלה אדומה מפוארת שצווארה ושרווליה קושטו בתחרה.</a:t>
            </a:r>
          </a:p>
          <a:p>
            <a:r>
              <a:rPr lang="he-IL" dirty="0"/>
              <a:t>השמלה שהגיעה בסופו של דבר לידיה </a:t>
            </a:r>
            <a:r>
              <a:rPr lang="he-IL" dirty="0" err="1"/>
              <a:t>היתה</a:t>
            </a:r>
            <a:r>
              <a:rPr lang="he-IL" dirty="0"/>
              <a:t> כל כך גרועה, שקשה שלא לצחוק. </a:t>
            </a:r>
          </a:p>
          <a:p>
            <a:endParaRPr lang="he-IL" dirty="0"/>
          </a:p>
          <a:p>
            <a:r>
              <a:rPr lang="he-IL" dirty="0"/>
              <a:t>אז מה עושים???</a:t>
            </a:r>
          </a:p>
        </p:txBody>
      </p:sp>
    </p:spTree>
    <p:extLst>
      <p:ext uri="{BB962C8B-B14F-4D97-AF65-F5344CB8AC3E}">
        <p14:creationId xmlns:p14="http://schemas.microsoft.com/office/powerpoint/2010/main" val="419113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97FEDDB0-9531-4BF3-BE1B-1ED0DD0E0EBE}"/>
              </a:ext>
            </a:extLst>
          </p:cNvPr>
          <p:cNvPicPr>
            <a:picLocks noChangeAspect="1"/>
          </p:cNvPicPr>
          <p:nvPr/>
        </p:nvPicPr>
        <p:blipFill>
          <a:blip r:embed="rId2"/>
          <a:stretch>
            <a:fillRect/>
          </a:stretch>
        </p:blipFill>
        <p:spPr>
          <a:xfrm>
            <a:off x="1221042" y="643467"/>
            <a:ext cx="4136516" cy="5571066"/>
          </a:xfrm>
          <a:prstGeom prst="rect">
            <a:avLst/>
          </a:prstGeom>
        </p:spPr>
      </p:pic>
      <p:pic>
        <p:nvPicPr>
          <p:cNvPr id="5" name="תמונה 4">
            <a:extLst>
              <a:ext uri="{FF2B5EF4-FFF2-40B4-BE49-F238E27FC236}">
                <a16:creationId xmlns:a16="http://schemas.microsoft.com/office/drawing/2014/main" id="{783DFDE9-E710-4433-90D6-73FF2D6B8FAF}"/>
              </a:ext>
            </a:extLst>
          </p:cNvPr>
          <p:cNvPicPr>
            <a:picLocks noChangeAspect="1"/>
          </p:cNvPicPr>
          <p:nvPr/>
        </p:nvPicPr>
        <p:blipFill>
          <a:blip r:embed="rId3"/>
          <a:stretch>
            <a:fillRect/>
          </a:stretch>
        </p:blipFill>
        <p:spPr>
          <a:xfrm>
            <a:off x="6813549" y="643467"/>
            <a:ext cx="4178299" cy="5571066"/>
          </a:xfrm>
          <a:prstGeom prst="rect">
            <a:avLst/>
          </a:prstGeom>
        </p:spPr>
      </p:pic>
    </p:spTree>
    <p:extLst>
      <p:ext uri="{BB962C8B-B14F-4D97-AF65-F5344CB8AC3E}">
        <p14:creationId xmlns:p14="http://schemas.microsoft.com/office/powerpoint/2010/main" val="249251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3C5879-7D6D-43CD-A638-811DBCFA6810}"/>
              </a:ext>
            </a:extLst>
          </p:cNvPr>
          <p:cNvSpPr>
            <a:spLocks noGrp="1"/>
          </p:cNvSpPr>
          <p:nvPr>
            <p:ph type="title"/>
          </p:nvPr>
        </p:nvSpPr>
        <p:spPr/>
        <p:txBody>
          <a:bodyPr/>
          <a:lstStyle/>
          <a:p>
            <a:r>
              <a:rPr lang="he-IL" dirty="0"/>
              <a:t>חוק הגנת הצרכן – </a:t>
            </a:r>
            <a:r>
              <a:rPr lang="he-IL" dirty="0" err="1"/>
              <a:t>עיסקאות</a:t>
            </a:r>
            <a:r>
              <a:rPr lang="he-IL" dirty="0"/>
              <a:t> באינטרנט</a:t>
            </a:r>
          </a:p>
        </p:txBody>
      </p:sp>
      <p:sp>
        <p:nvSpPr>
          <p:cNvPr id="3" name="מציין מיקום תוכן 2">
            <a:extLst>
              <a:ext uri="{FF2B5EF4-FFF2-40B4-BE49-F238E27FC236}">
                <a16:creationId xmlns:a16="http://schemas.microsoft.com/office/drawing/2014/main" id="{9A06D3F4-992F-4F70-8B04-F14C09A9CB43}"/>
              </a:ext>
            </a:extLst>
          </p:cNvPr>
          <p:cNvSpPr>
            <a:spLocks noGrp="1"/>
          </p:cNvSpPr>
          <p:nvPr>
            <p:ph idx="1"/>
          </p:nvPr>
        </p:nvSpPr>
        <p:spPr/>
        <p:txBody>
          <a:bodyPr>
            <a:normAutofit/>
          </a:bodyPr>
          <a:lstStyle/>
          <a:p>
            <a:r>
              <a:rPr lang="he-IL" sz="2200" dirty="0"/>
              <a:t>יש לשים לב להגנת הלקוח בהקשר של שיווק המוצרים עצמם.</a:t>
            </a:r>
          </a:p>
          <a:p>
            <a:r>
              <a:rPr lang="he-IL" sz="2200" dirty="0"/>
              <a:t>כשקונים באינטרנט רואים את המוצר בתמונות או בסרטונים באתר. אין אפשרות לראות את המוצר </a:t>
            </a:r>
            <a:r>
              <a:rPr lang="he-IL" sz="2200" dirty="0" err="1"/>
              <a:t>האמיתי</a:t>
            </a:r>
            <a:r>
              <a:rPr lang="he-IL" sz="2200" dirty="0"/>
              <a:t>.</a:t>
            </a:r>
          </a:p>
          <a:p>
            <a:r>
              <a:rPr lang="he-IL" sz="2200" dirty="0"/>
              <a:t>קיים חשש שמה שרואים בתמונה הוא לא מה שנקבל במשלוח – כלומר, חשש למעשה רמאות בו לא נקבל את מה </a:t>
            </a:r>
            <a:r>
              <a:rPr lang="he-IL" sz="2200" dirty="0" err="1"/>
              <a:t>ששילמתנו</a:t>
            </a:r>
            <a:r>
              <a:rPr lang="he-IL" sz="2200" dirty="0"/>
              <a:t> עליו.</a:t>
            </a:r>
          </a:p>
          <a:p>
            <a:r>
              <a:rPr lang="he-IL" sz="2200" dirty="0"/>
              <a:t>בישראל </a:t>
            </a:r>
            <a:r>
              <a:rPr lang="he-IL" sz="2200" dirty="0">
                <a:hlinkClick r:id="rId2"/>
              </a:rPr>
              <a:t>חוק הגנת הצרכן</a:t>
            </a:r>
            <a:r>
              <a:rPr lang="he-IL" sz="2200" dirty="0"/>
              <a:t> מגן על הרוכשים בחנויות מקוונות ומשווה את העסקאות בכאלו לתנאים של עסקאות בחנויות "רגילות".</a:t>
            </a:r>
          </a:p>
          <a:p>
            <a:endParaRPr lang="he-IL" dirty="0"/>
          </a:p>
          <a:p>
            <a:r>
              <a:rPr lang="he-IL" sz="1900" dirty="0"/>
              <a:t>מתוך ויקיפדיה – מסחר אלקטרוני</a:t>
            </a:r>
          </a:p>
          <a:p>
            <a:endParaRPr lang="he-IL" dirty="0"/>
          </a:p>
        </p:txBody>
      </p:sp>
    </p:spTree>
    <p:extLst>
      <p:ext uri="{BB962C8B-B14F-4D97-AF65-F5344CB8AC3E}">
        <p14:creationId xmlns:p14="http://schemas.microsoft.com/office/powerpoint/2010/main" val="2610914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4C7E4B-FD05-4A77-BD99-6BCE4EA371C3}"/>
              </a:ext>
            </a:extLst>
          </p:cNvPr>
          <p:cNvSpPr>
            <a:spLocks noGrp="1"/>
          </p:cNvSpPr>
          <p:nvPr>
            <p:ph type="title"/>
          </p:nvPr>
        </p:nvSpPr>
        <p:spPr/>
        <p:txBody>
          <a:bodyPr/>
          <a:lstStyle/>
          <a:p>
            <a:r>
              <a:rPr lang="he-IL" dirty="0"/>
              <a:t>אז מה למדנו?</a:t>
            </a:r>
          </a:p>
        </p:txBody>
      </p:sp>
      <p:sp>
        <p:nvSpPr>
          <p:cNvPr id="3" name="מציין מיקום תוכן 2">
            <a:extLst>
              <a:ext uri="{FF2B5EF4-FFF2-40B4-BE49-F238E27FC236}">
                <a16:creationId xmlns:a16="http://schemas.microsoft.com/office/drawing/2014/main" id="{CCE05C37-6FB3-4197-8CC2-36B1EBE6E4CD}"/>
              </a:ext>
            </a:extLst>
          </p:cNvPr>
          <p:cNvSpPr>
            <a:spLocks noGrp="1"/>
          </p:cNvSpPr>
          <p:nvPr>
            <p:ph idx="1"/>
          </p:nvPr>
        </p:nvSpPr>
        <p:spPr/>
        <p:txBody>
          <a:bodyPr/>
          <a:lstStyle/>
          <a:p>
            <a:r>
              <a:rPr lang="he-IL" dirty="0"/>
              <a:t>מה זה מסחר אלקטרוני</a:t>
            </a:r>
          </a:p>
          <a:p>
            <a:r>
              <a:rPr lang="he-IL" dirty="0"/>
              <a:t>איך היה פעם ואיך זה היום - מה השתנה במסחר </a:t>
            </a:r>
          </a:p>
          <a:p>
            <a:r>
              <a:rPr lang="he-IL" dirty="0"/>
              <a:t>מה היתרונות והחסרונות של המסחר האלקטרוני</a:t>
            </a:r>
          </a:p>
          <a:p>
            <a:r>
              <a:rPr lang="he-IL" dirty="0"/>
              <a:t>השפעת המסחר האלקטרוני על המרחב</a:t>
            </a:r>
          </a:p>
          <a:p>
            <a:r>
              <a:rPr lang="he-IL" dirty="0"/>
              <a:t>שירותי אבטחה שהתפתחו בעקבות המסחר האלקטרוני</a:t>
            </a:r>
          </a:p>
          <a:p>
            <a:r>
              <a:rPr lang="he-IL" dirty="0"/>
              <a:t>הונאות ברשת והחוק להגנת הצרכן</a:t>
            </a:r>
          </a:p>
        </p:txBody>
      </p:sp>
    </p:spTree>
    <p:extLst>
      <p:ext uri="{BB962C8B-B14F-4D97-AF65-F5344CB8AC3E}">
        <p14:creationId xmlns:p14="http://schemas.microsoft.com/office/powerpoint/2010/main" val="330133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EF935A9-52D4-4BA3-9837-8A1372DCEECC}"/>
              </a:ext>
            </a:extLst>
          </p:cNvPr>
          <p:cNvSpPr>
            <a:spLocks noGrp="1"/>
          </p:cNvSpPr>
          <p:nvPr>
            <p:ph type="title"/>
          </p:nvPr>
        </p:nvSpPr>
        <p:spPr/>
        <p:txBody>
          <a:bodyPr/>
          <a:lstStyle/>
          <a:p>
            <a:r>
              <a:rPr lang="he-IL" dirty="0"/>
              <a:t>"מסחר אלקטרוני"  -  </a:t>
            </a:r>
            <a:r>
              <a:rPr lang="en-US" dirty="0"/>
              <a:t>EC - Electronic Commerce</a:t>
            </a:r>
            <a:endParaRPr lang="he-IL" dirty="0"/>
          </a:p>
        </p:txBody>
      </p:sp>
      <p:sp>
        <p:nvSpPr>
          <p:cNvPr id="3" name="מציין מיקום תוכן 2">
            <a:extLst>
              <a:ext uri="{FF2B5EF4-FFF2-40B4-BE49-F238E27FC236}">
                <a16:creationId xmlns:a16="http://schemas.microsoft.com/office/drawing/2014/main" id="{D25BCC4B-5735-4059-8AF0-0ED41442D7D5}"/>
              </a:ext>
            </a:extLst>
          </p:cNvPr>
          <p:cNvSpPr>
            <a:spLocks noGrp="1"/>
          </p:cNvSpPr>
          <p:nvPr>
            <p:ph idx="1"/>
          </p:nvPr>
        </p:nvSpPr>
        <p:spPr/>
        <p:txBody>
          <a:bodyPr>
            <a:normAutofit/>
          </a:bodyPr>
          <a:lstStyle/>
          <a:p>
            <a:pPr marL="0" indent="0" algn="ctr">
              <a:buNone/>
            </a:pPr>
            <a:r>
              <a:rPr lang="he-IL" dirty="0"/>
              <a:t>סדרת פעילויות בין מוכרים לקונים כדי לבצע </a:t>
            </a:r>
            <a:r>
              <a:rPr lang="he-IL" dirty="0" err="1"/>
              <a:t>עיסקה</a:t>
            </a:r>
            <a:r>
              <a:rPr lang="he-IL" dirty="0"/>
              <a:t>.</a:t>
            </a:r>
          </a:p>
          <a:p>
            <a:pPr marL="0" indent="0" algn="ctr">
              <a:buNone/>
            </a:pPr>
            <a:r>
              <a:rPr lang="he-IL" dirty="0"/>
              <a:t>צד אחד מעביר לצד שני תמורה/כסף עבור מוצר ו/או שירות ו/או מידע, באמצעות רשת תקשורת פתוחה.</a:t>
            </a:r>
            <a:endParaRPr lang="he-IL" b="0" dirty="0">
              <a:effectLst/>
            </a:endParaRPr>
          </a:p>
          <a:p>
            <a:pPr marL="0" indent="0" algn="ctr">
              <a:buNone/>
            </a:pPr>
            <a:r>
              <a:rPr lang="he-IL" sz="3200" b="1" dirty="0"/>
              <a:t>כיצד התפתח המסחר האלקטרוני?</a:t>
            </a:r>
          </a:p>
          <a:p>
            <a:pPr marL="0" indent="0">
              <a:buNone/>
            </a:pPr>
            <a:br>
              <a:rPr lang="he-IL" dirty="0"/>
            </a:br>
            <a:endParaRPr lang="he-IL" dirty="0"/>
          </a:p>
        </p:txBody>
      </p:sp>
      <p:graphicFrame>
        <p:nvGraphicFramePr>
          <p:cNvPr id="6" name="מציין מיקום תוכן 3">
            <a:extLst>
              <a:ext uri="{FF2B5EF4-FFF2-40B4-BE49-F238E27FC236}">
                <a16:creationId xmlns:a16="http://schemas.microsoft.com/office/drawing/2014/main" id="{32B6CD24-18E4-4D62-99AB-435AA8317CBD}"/>
              </a:ext>
            </a:extLst>
          </p:cNvPr>
          <p:cNvGraphicFramePr>
            <a:graphicFrameLocks/>
          </p:cNvGraphicFramePr>
          <p:nvPr>
            <p:extLst>
              <p:ext uri="{D42A27DB-BD31-4B8C-83A1-F6EECF244321}">
                <p14:modId xmlns:p14="http://schemas.microsoft.com/office/powerpoint/2010/main" val="2578817605"/>
              </p:ext>
            </p:extLst>
          </p:nvPr>
        </p:nvGraphicFramePr>
        <p:xfrm>
          <a:off x="1350626" y="3816990"/>
          <a:ext cx="9820013" cy="2973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2089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80A1D2-6F9F-4016-930C-BFED52697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34"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id="{82802650-ED94-464A-BF0C-F1FD4BFC2EFA}"/>
              </a:ext>
            </a:extLst>
          </p:cNvPr>
          <p:cNvSpPr>
            <a:spLocks noGrp="1"/>
          </p:cNvSpPr>
          <p:nvPr>
            <p:ph type="title"/>
          </p:nvPr>
        </p:nvSpPr>
        <p:spPr>
          <a:xfrm>
            <a:off x="5138928" y="988741"/>
            <a:ext cx="6248416" cy="4880518"/>
          </a:xfrm>
          <a:noFill/>
          <a:ln>
            <a:noFill/>
          </a:ln>
        </p:spPr>
        <p:txBody>
          <a:bodyPr vert="horz" wrap="square" lIns="91440" tIns="45720" rIns="91440" bIns="45720" rtlCol="0" anchor="ctr">
            <a:normAutofit/>
          </a:bodyPr>
          <a:lstStyle/>
          <a:p>
            <a:pPr algn="ctr"/>
            <a:r>
              <a:rPr lang="he-IL" sz="4800" dirty="0">
                <a:solidFill>
                  <a:srgbClr val="FFFFFF"/>
                </a:solidFill>
              </a:rPr>
              <a:t>מה השתנה???</a:t>
            </a:r>
            <a:endParaRPr lang="en-US" sz="4800" kern="1200" dirty="0">
              <a:solidFill>
                <a:srgbClr val="FFFFFF"/>
              </a:solidFill>
              <a:latin typeface="+mj-lt"/>
              <a:ea typeface="+mj-ea"/>
              <a:cs typeface="+mj-cs"/>
            </a:endParaRPr>
          </a:p>
        </p:txBody>
      </p:sp>
      <p:sp>
        <p:nvSpPr>
          <p:cNvPr id="12" name="Rectangle 11">
            <a:extLst>
              <a:ext uri="{FF2B5EF4-FFF2-40B4-BE49-F238E27FC236}">
                <a16:creationId xmlns:a16="http://schemas.microsoft.com/office/drawing/2014/main" id="{D0E7CE61-61C7-4642-A52F-E247DDDDE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4" name="Rectangle 13">
            <a:extLst>
              <a:ext uri="{FF2B5EF4-FFF2-40B4-BE49-F238E27FC236}">
                <a16:creationId xmlns:a16="http://schemas.microsoft.com/office/drawing/2014/main" id="{451CDBB9-1839-4716-85F6-68DADEE68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3215640"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מציין מיקום טקסט 4">
            <a:extLst>
              <a:ext uri="{FF2B5EF4-FFF2-40B4-BE49-F238E27FC236}">
                <a16:creationId xmlns:a16="http://schemas.microsoft.com/office/drawing/2014/main" id="{DEFAF93B-67F4-45F5-ABF8-C50D94687585}"/>
              </a:ext>
            </a:extLst>
          </p:cNvPr>
          <p:cNvSpPr>
            <a:spLocks noGrp="1"/>
          </p:cNvSpPr>
          <p:nvPr>
            <p:ph type="body" idx="1"/>
          </p:nvPr>
        </p:nvSpPr>
        <p:spPr>
          <a:xfrm>
            <a:off x="1867700" y="2007220"/>
            <a:ext cx="2357553" cy="2843560"/>
          </a:xfrm>
        </p:spPr>
        <p:txBody>
          <a:bodyPr vert="horz" lIns="91440" tIns="45720" rIns="91440" bIns="45720" rtlCol="0" anchor="ctr">
            <a:normAutofit/>
          </a:bodyPr>
          <a:lstStyle/>
          <a:p>
            <a:pPr algn="ctr"/>
            <a:r>
              <a:rPr lang="en-US" sz="2400" kern="1200" dirty="0">
                <a:solidFill>
                  <a:srgbClr val="FFFFFF"/>
                </a:solidFill>
                <a:latin typeface="+mn-lt"/>
                <a:ea typeface="+mn-ea"/>
                <a:cs typeface="+mn-cs"/>
              </a:rPr>
              <a:t>עברו על התהליך המוצג </a:t>
            </a:r>
            <a:r>
              <a:rPr lang="he-IL" dirty="0">
                <a:solidFill>
                  <a:srgbClr val="FFFFFF"/>
                </a:solidFill>
              </a:rPr>
              <a:t>בשקפים הבאים</a:t>
            </a:r>
            <a:endParaRPr lang="en-US" sz="2400" kern="1200" dirty="0">
              <a:solidFill>
                <a:srgbClr val="FFFFFF"/>
              </a:solidFill>
              <a:latin typeface="+mn-lt"/>
              <a:ea typeface="+mn-ea"/>
              <a:cs typeface="+mn-cs"/>
            </a:endParaRPr>
          </a:p>
        </p:txBody>
      </p:sp>
      <p:sp>
        <p:nvSpPr>
          <p:cNvPr id="6" name="חץ: ימינה 5">
            <a:extLst>
              <a:ext uri="{FF2B5EF4-FFF2-40B4-BE49-F238E27FC236}">
                <a16:creationId xmlns:a16="http://schemas.microsoft.com/office/drawing/2014/main" id="{F1C2A24D-70F3-46BD-9040-F170F6F8BE96}"/>
              </a:ext>
            </a:extLst>
          </p:cNvPr>
          <p:cNvSpPr/>
          <p:nvPr/>
        </p:nvSpPr>
        <p:spPr>
          <a:xfrm rot="10800000">
            <a:off x="4316437" y="3004457"/>
            <a:ext cx="2196329" cy="849086"/>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0525664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17859F8D-6722-4B02-8B25-901D91D4C99B}"/>
              </a:ext>
            </a:extLst>
          </p:cNvPr>
          <p:cNvPicPr>
            <a:picLocks noChangeAspect="1"/>
          </p:cNvPicPr>
          <p:nvPr/>
        </p:nvPicPr>
        <p:blipFill rotWithShape="1">
          <a:blip r:embed="rId2"/>
          <a:srcRect l="3829" t="3794"/>
          <a:stretch/>
        </p:blipFill>
        <p:spPr>
          <a:xfrm rot="811646">
            <a:off x="6804559" y="1414380"/>
            <a:ext cx="2884470" cy="1925073"/>
          </a:xfrm>
          <a:prstGeom prst="rect">
            <a:avLst/>
          </a:prstGeom>
        </p:spPr>
      </p:pic>
      <p:graphicFrame>
        <p:nvGraphicFramePr>
          <p:cNvPr id="4" name="מציין מיקום תוכן 3">
            <a:extLst>
              <a:ext uri="{FF2B5EF4-FFF2-40B4-BE49-F238E27FC236}">
                <a16:creationId xmlns:a16="http://schemas.microsoft.com/office/drawing/2014/main" id="{22CABB74-1E04-4F32-B436-0D17F7B14894}"/>
              </a:ext>
            </a:extLst>
          </p:cNvPr>
          <p:cNvGraphicFramePr>
            <a:graphicFrameLocks noGrp="1"/>
          </p:cNvGraphicFramePr>
          <p:nvPr>
            <p:ph idx="1"/>
            <p:extLst>
              <p:ext uri="{D42A27DB-BD31-4B8C-83A1-F6EECF244321}">
                <p14:modId xmlns:p14="http://schemas.microsoft.com/office/powerpoint/2010/main" val="1979918758"/>
              </p:ext>
            </p:extLst>
          </p:nvPr>
        </p:nvGraphicFramePr>
        <p:xfrm>
          <a:off x="838200" y="645952"/>
          <a:ext cx="10554050" cy="5947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תמונה 4">
            <a:extLst>
              <a:ext uri="{FF2B5EF4-FFF2-40B4-BE49-F238E27FC236}">
                <a16:creationId xmlns:a16="http://schemas.microsoft.com/office/drawing/2014/main" id="{3152BC59-DB73-4A66-80C1-FC40BDBF4E90}"/>
              </a:ext>
            </a:extLst>
          </p:cNvPr>
          <p:cNvPicPr>
            <a:picLocks noChangeAspect="1"/>
          </p:cNvPicPr>
          <p:nvPr/>
        </p:nvPicPr>
        <p:blipFill>
          <a:blip r:embed="rId8"/>
          <a:stretch>
            <a:fillRect/>
          </a:stretch>
        </p:blipFill>
        <p:spPr>
          <a:xfrm rot="20892523">
            <a:off x="4482241" y="5754300"/>
            <a:ext cx="2868977" cy="1124551"/>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8" name="תמונה 7">
            <a:extLst>
              <a:ext uri="{FF2B5EF4-FFF2-40B4-BE49-F238E27FC236}">
                <a16:creationId xmlns:a16="http://schemas.microsoft.com/office/drawing/2014/main" id="{7937289F-425C-4280-B2F6-D9B9F43CE713}"/>
              </a:ext>
            </a:extLst>
          </p:cNvPr>
          <p:cNvPicPr>
            <a:picLocks noChangeAspect="1"/>
          </p:cNvPicPr>
          <p:nvPr/>
        </p:nvPicPr>
        <p:blipFill>
          <a:blip r:embed="rId9"/>
          <a:stretch>
            <a:fillRect/>
          </a:stretch>
        </p:blipFill>
        <p:spPr>
          <a:xfrm rot="1115877">
            <a:off x="2364272" y="165741"/>
            <a:ext cx="1289128" cy="2076928"/>
          </a:xfrm>
          <a:prstGeom prst="rect">
            <a:avLst/>
          </a:prstGeom>
        </p:spPr>
      </p:pic>
      <p:pic>
        <p:nvPicPr>
          <p:cNvPr id="9" name="תמונה 8">
            <a:extLst>
              <a:ext uri="{FF2B5EF4-FFF2-40B4-BE49-F238E27FC236}">
                <a16:creationId xmlns:a16="http://schemas.microsoft.com/office/drawing/2014/main" id="{AE6DFBDA-DA46-452D-8379-86747214D863}"/>
              </a:ext>
            </a:extLst>
          </p:cNvPr>
          <p:cNvPicPr>
            <a:picLocks noChangeAspect="1"/>
          </p:cNvPicPr>
          <p:nvPr/>
        </p:nvPicPr>
        <p:blipFill>
          <a:blip r:embed="rId10"/>
          <a:stretch>
            <a:fillRect/>
          </a:stretch>
        </p:blipFill>
        <p:spPr>
          <a:xfrm rot="21153466">
            <a:off x="631922" y="427198"/>
            <a:ext cx="1329021" cy="2092054"/>
          </a:xfrm>
          <a:prstGeom prst="rect">
            <a:avLst/>
          </a:prstGeom>
        </p:spPr>
      </p:pic>
    </p:spTree>
    <p:extLst>
      <p:ext uri="{BB962C8B-B14F-4D97-AF65-F5344CB8AC3E}">
        <p14:creationId xmlns:p14="http://schemas.microsoft.com/office/powerpoint/2010/main" val="2163003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FFD703C9-3DDC-46B8-B9B5-62EE178CDF47}"/>
              </a:ext>
            </a:extLst>
          </p:cNvPr>
          <p:cNvPicPr>
            <a:picLocks noChangeAspect="1"/>
          </p:cNvPicPr>
          <p:nvPr/>
        </p:nvPicPr>
        <p:blipFill>
          <a:blip r:embed="rId2"/>
          <a:stretch>
            <a:fillRect/>
          </a:stretch>
        </p:blipFill>
        <p:spPr>
          <a:xfrm rot="804537">
            <a:off x="10686519" y="1791708"/>
            <a:ext cx="1070235" cy="1070235"/>
          </a:xfrm>
          <a:prstGeom prst="rect">
            <a:avLst/>
          </a:prstGeom>
        </p:spPr>
      </p:pic>
      <p:graphicFrame>
        <p:nvGraphicFramePr>
          <p:cNvPr id="11" name="מציין מיקום תוכן 10">
            <a:extLst>
              <a:ext uri="{FF2B5EF4-FFF2-40B4-BE49-F238E27FC236}">
                <a16:creationId xmlns:a16="http://schemas.microsoft.com/office/drawing/2014/main" id="{400B4D75-3B88-4D09-AAA6-7F1CFF1A1449}"/>
              </a:ext>
            </a:extLst>
          </p:cNvPr>
          <p:cNvGraphicFramePr>
            <a:graphicFrameLocks noGrp="1"/>
          </p:cNvGraphicFramePr>
          <p:nvPr>
            <p:ph idx="1"/>
            <p:extLst>
              <p:ext uri="{D42A27DB-BD31-4B8C-83A1-F6EECF244321}">
                <p14:modId xmlns:p14="http://schemas.microsoft.com/office/powerpoint/2010/main" val="517425169"/>
              </p:ext>
            </p:extLst>
          </p:nvPr>
        </p:nvGraphicFramePr>
        <p:xfrm>
          <a:off x="838200" y="453830"/>
          <a:ext cx="10515600" cy="5723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תמונה 4">
            <a:extLst>
              <a:ext uri="{FF2B5EF4-FFF2-40B4-BE49-F238E27FC236}">
                <a16:creationId xmlns:a16="http://schemas.microsoft.com/office/drawing/2014/main" id="{AEEC8265-6B58-40D4-BAED-62AD32C00E3C}"/>
              </a:ext>
            </a:extLst>
          </p:cNvPr>
          <p:cNvPicPr>
            <a:picLocks noChangeAspect="1"/>
          </p:cNvPicPr>
          <p:nvPr/>
        </p:nvPicPr>
        <p:blipFill>
          <a:blip r:embed="rId8"/>
          <a:stretch>
            <a:fillRect/>
          </a:stretch>
        </p:blipFill>
        <p:spPr>
          <a:xfrm rot="1415741">
            <a:off x="10775114" y="223014"/>
            <a:ext cx="1157385" cy="553687"/>
          </a:xfrm>
          <a:prstGeom prst="rect">
            <a:avLst/>
          </a:prstGeom>
          <a:ln w="6350" cap="sq">
            <a:solidFill>
              <a:srgbClr val="000000"/>
            </a:solidFill>
            <a:miter lim="800000"/>
          </a:ln>
          <a:effectLst>
            <a:outerShdw blurRad="57150" dist="50800" dir="2700000" algn="tl" rotWithShape="0">
              <a:srgbClr val="000000">
                <a:alpha val="40000"/>
              </a:srgbClr>
            </a:outerShdw>
          </a:effectLst>
        </p:spPr>
      </p:pic>
      <p:pic>
        <p:nvPicPr>
          <p:cNvPr id="6" name="תמונה 5">
            <a:extLst>
              <a:ext uri="{FF2B5EF4-FFF2-40B4-BE49-F238E27FC236}">
                <a16:creationId xmlns:a16="http://schemas.microsoft.com/office/drawing/2014/main" id="{39CC2A31-E1D4-4DCA-860A-2902A178FB30}"/>
              </a:ext>
            </a:extLst>
          </p:cNvPr>
          <p:cNvPicPr>
            <a:picLocks noChangeAspect="1"/>
          </p:cNvPicPr>
          <p:nvPr/>
        </p:nvPicPr>
        <p:blipFill>
          <a:blip r:embed="rId9"/>
          <a:stretch>
            <a:fillRect/>
          </a:stretch>
        </p:blipFill>
        <p:spPr>
          <a:xfrm rot="20519093">
            <a:off x="5922629" y="412224"/>
            <a:ext cx="2741645" cy="742529"/>
          </a:xfrm>
          <a:prstGeom prst="rect">
            <a:avLst/>
          </a:prstGeom>
        </p:spPr>
      </p:pic>
      <p:pic>
        <p:nvPicPr>
          <p:cNvPr id="7" name="תמונה 6">
            <a:extLst>
              <a:ext uri="{FF2B5EF4-FFF2-40B4-BE49-F238E27FC236}">
                <a16:creationId xmlns:a16="http://schemas.microsoft.com/office/drawing/2014/main" id="{A433AE28-CC76-4DD6-A968-2E4E0B664F96}"/>
              </a:ext>
            </a:extLst>
          </p:cNvPr>
          <p:cNvPicPr>
            <a:picLocks noChangeAspect="1"/>
          </p:cNvPicPr>
          <p:nvPr/>
        </p:nvPicPr>
        <p:blipFill>
          <a:blip r:embed="rId10"/>
          <a:stretch>
            <a:fillRect/>
          </a:stretch>
        </p:blipFill>
        <p:spPr>
          <a:xfrm rot="999101">
            <a:off x="7323765" y="1081954"/>
            <a:ext cx="1277775" cy="957098"/>
          </a:xfrm>
          <a:prstGeom prst="rect">
            <a:avLst/>
          </a:prstGeom>
        </p:spPr>
      </p:pic>
      <p:pic>
        <p:nvPicPr>
          <p:cNvPr id="8" name="תמונה 7">
            <a:extLst>
              <a:ext uri="{FF2B5EF4-FFF2-40B4-BE49-F238E27FC236}">
                <a16:creationId xmlns:a16="http://schemas.microsoft.com/office/drawing/2014/main" id="{8B6D74E8-E2BA-41F0-BE52-34A37DE1201C}"/>
              </a:ext>
            </a:extLst>
          </p:cNvPr>
          <p:cNvPicPr>
            <a:picLocks noChangeAspect="1"/>
          </p:cNvPicPr>
          <p:nvPr/>
        </p:nvPicPr>
        <p:blipFill>
          <a:blip r:embed="rId11"/>
          <a:stretch>
            <a:fillRect/>
          </a:stretch>
        </p:blipFill>
        <p:spPr>
          <a:xfrm rot="20954646">
            <a:off x="9701406" y="2028114"/>
            <a:ext cx="1015320" cy="1015320"/>
          </a:xfrm>
          <a:prstGeom prst="rect">
            <a:avLst/>
          </a:prstGeom>
        </p:spPr>
      </p:pic>
      <p:pic>
        <p:nvPicPr>
          <p:cNvPr id="9" name="תמונה 8">
            <a:extLst>
              <a:ext uri="{FF2B5EF4-FFF2-40B4-BE49-F238E27FC236}">
                <a16:creationId xmlns:a16="http://schemas.microsoft.com/office/drawing/2014/main" id="{08185649-1099-4D85-BA8D-D90C1AA801F4}"/>
              </a:ext>
            </a:extLst>
          </p:cNvPr>
          <p:cNvPicPr>
            <a:picLocks noChangeAspect="1"/>
          </p:cNvPicPr>
          <p:nvPr/>
        </p:nvPicPr>
        <p:blipFill>
          <a:blip r:embed="rId12"/>
          <a:stretch>
            <a:fillRect/>
          </a:stretch>
        </p:blipFill>
        <p:spPr>
          <a:xfrm rot="20615422">
            <a:off x="5720916" y="2007861"/>
            <a:ext cx="901729" cy="901729"/>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0" name="תמונה 9">
            <a:extLst>
              <a:ext uri="{FF2B5EF4-FFF2-40B4-BE49-F238E27FC236}">
                <a16:creationId xmlns:a16="http://schemas.microsoft.com/office/drawing/2014/main" id="{28BE9AB7-E2D9-4A94-9530-8A3269543EDB}"/>
              </a:ext>
            </a:extLst>
          </p:cNvPr>
          <p:cNvPicPr>
            <a:picLocks noChangeAspect="1"/>
          </p:cNvPicPr>
          <p:nvPr/>
        </p:nvPicPr>
        <p:blipFill>
          <a:blip r:embed="rId13"/>
          <a:stretch>
            <a:fillRect/>
          </a:stretch>
        </p:blipFill>
        <p:spPr>
          <a:xfrm rot="941100">
            <a:off x="5657663" y="3027615"/>
            <a:ext cx="876675" cy="876675"/>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2" name="תמונה 11">
            <a:extLst>
              <a:ext uri="{FF2B5EF4-FFF2-40B4-BE49-F238E27FC236}">
                <a16:creationId xmlns:a16="http://schemas.microsoft.com/office/drawing/2014/main" id="{0DCF191E-9506-46B9-A17D-BC5AFE03A071}"/>
              </a:ext>
            </a:extLst>
          </p:cNvPr>
          <p:cNvPicPr>
            <a:picLocks noChangeAspect="1"/>
          </p:cNvPicPr>
          <p:nvPr/>
        </p:nvPicPr>
        <p:blipFill>
          <a:blip r:embed="rId14"/>
          <a:stretch>
            <a:fillRect/>
          </a:stretch>
        </p:blipFill>
        <p:spPr>
          <a:xfrm rot="21194106">
            <a:off x="8481270" y="4598225"/>
            <a:ext cx="2447115" cy="1670386"/>
          </a:xfrm>
          <a:prstGeom prst="rect">
            <a:avLst/>
          </a:prstGeom>
          <a:ln w="12700" cap="sq">
            <a:solidFill>
              <a:srgbClr val="000000"/>
            </a:solidFill>
            <a:miter lim="800000"/>
          </a:ln>
          <a:effectLst>
            <a:outerShdw blurRad="57150" dist="50800" dir="2700000" algn="tl" rotWithShape="0">
              <a:srgbClr val="000000">
                <a:alpha val="40000"/>
              </a:srgbClr>
            </a:outerShdw>
          </a:effectLst>
        </p:spPr>
      </p:pic>
      <p:pic>
        <p:nvPicPr>
          <p:cNvPr id="13" name="תמונה 12">
            <a:extLst>
              <a:ext uri="{FF2B5EF4-FFF2-40B4-BE49-F238E27FC236}">
                <a16:creationId xmlns:a16="http://schemas.microsoft.com/office/drawing/2014/main" id="{744208F8-BF79-4850-A5F2-E14AD9896787}"/>
              </a:ext>
            </a:extLst>
          </p:cNvPr>
          <p:cNvPicPr>
            <a:picLocks noChangeAspect="1"/>
          </p:cNvPicPr>
          <p:nvPr/>
        </p:nvPicPr>
        <p:blipFill rotWithShape="1">
          <a:blip r:embed="rId15"/>
          <a:srcRect l="35320" t="5857" r="34457" b="5928"/>
          <a:stretch/>
        </p:blipFill>
        <p:spPr>
          <a:xfrm rot="1013446">
            <a:off x="5302706" y="5456450"/>
            <a:ext cx="690775" cy="1329884"/>
          </a:xfrm>
          <a:prstGeom prst="rect">
            <a:avLst/>
          </a:prstGeom>
        </p:spPr>
      </p:pic>
      <p:pic>
        <p:nvPicPr>
          <p:cNvPr id="14" name="תמונה 13">
            <a:extLst>
              <a:ext uri="{FF2B5EF4-FFF2-40B4-BE49-F238E27FC236}">
                <a16:creationId xmlns:a16="http://schemas.microsoft.com/office/drawing/2014/main" id="{3B528E11-4C69-4B90-9F4C-FD7058E9A8FB}"/>
              </a:ext>
            </a:extLst>
          </p:cNvPr>
          <p:cNvPicPr>
            <a:picLocks noChangeAspect="1"/>
          </p:cNvPicPr>
          <p:nvPr/>
        </p:nvPicPr>
        <p:blipFill>
          <a:blip r:embed="rId16"/>
          <a:stretch>
            <a:fillRect/>
          </a:stretch>
        </p:blipFill>
        <p:spPr>
          <a:xfrm rot="841367">
            <a:off x="1137361" y="5121385"/>
            <a:ext cx="1538622" cy="999036"/>
          </a:xfrm>
          <a:prstGeom prst="rect">
            <a:avLst/>
          </a:prstGeom>
        </p:spPr>
      </p:pic>
      <p:pic>
        <p:nvPicPr>
          <p:cNvPr id="15" name="תמונה 14">
            <a:extLst>
              <a:ext uri="{FF2B5EF4-FFF2-40B4-BE49-F238E27FC236}">
                <a16:creationId xmlns:a16="http://schemas.microsoft.com/office/drawing/2014/main" id="{ADF5E1E8-1274-480A-8771-62A7F16A30BB}"/>
              </a:ext>
            </a:extLst>
          </p:cNvPr>
          <p:cNvPicPr>
            <a:picLocks noChangeAspect="1"/>
          </p:cNvPicPr>
          <p:nvPr/>
        </p:nvPicPr>
        <p:blipFill>
          <a:blip r:embed="rId17"/>
          <a:stretch>
            <a:fillRect/>
          </a:stretch>
        </p:blipFill>
        <p:spPr>
          <a:xfrm rot="20646394">
            <a:off x="343969" y="544441"/>
            <a:ext cx="2210221" cy="1381388"/>
          </a:xfrm>
          <a:prstGeom prst="rect">
            <a:avLst/>
          </a:prstGeom>
        </p:spPr>
      </p:pic>
    </p:spTree>
    <p:extLst>
      <p:ext uri="{BB962C8B-B14F-4D97-AF65-F5344CB8AC3E}">
        <p14:creationId xmlns:p14="http://schemas.microsoft.com/office/powerpoint/2010/main" val="2270564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F8FB76-5FD4-47F7-AA3A-08A79F99240D}"/>
              </a:ext>
            </a:extLst>
          </p:cNvPr>
          <p:cNvSpPr>
            <a:spLocks noGrp="1"/>
          </p:cNvSpPr>
          <p:nvPr>
            <p:ph type="title"/>
          </p:nvPr>
        </p:nvSpPr>
        <p:spPr/>
        <p:txBody>
          <a:bodyPr/>
          <a:lstStyle/>
          <a:p>
            <a:r>
              <a:rPr lang="he-IL" dirty="0"/>
              <a:t>מכירים אדידס?</a:t>
            </a:r>
          </a:p>
        </p:txBody>
      </p:sp>
      <p:graphicFrame>
        <p:nvGraphicFramePr>
          <p:cNvPr id="6" name="מציין מיקום תוכן 5">
            <a:extLst>
              <a:ext uri="{FF2B5EF4-FFF2-40B4-BE49-F238E27FC236}">
                <a16:creationId xmlns:a16="http://schemas.microsoft.com/office/drawing/2014/main" id="{A77BAB7C-8F4F-416A-BAE6-3FDD35F25D09}"/>
              </a:ext>
            </a:extLst>
          </p:cNvPr>
          <p:cNvGraphicFramePr>
            <a:graphicFrameLocks noGrp="1"/>
          </p:cNvGraphicFramePr>
          <p:nvPr>
            <p:ph idx="1"/>
            <p:extLst>
              <p:ext uri="{D42A27DB-BD31-4B8C-83A1-F6EECF244321}">
                <p14:modId xmlns:p14="http://schemas.microsoft.com/office/powerpoint/2010/main" val="26469936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תמונה 3">
            <a:extLst>
              <a:ext uri="{FF2B5EF4-FFF2-40B4-BE49-F238E27FC236}">
                <a16:creationId xmlns:a16="http://schemas.microsoft.com/office/drawing/2014/main" id="{9EDBAE97-0D3C-4B47-842F-E73C687842F9}"/>
              </a:ext>
            </a:extLst>
          </p:cNvPr>
          <p:cNvPicPr>
            <a:picLocks noChangeAspect="1"/>
          </p:cNvPicPr>
          <p:nvPr/>
        </p:nvPicPr>
        <p:blipFill>
          <a:blip r:embed="rId7"/>
          <a:stretch>
            <a:fillRect/>
          </a:stretch>
        </p:blipFill>
        <p:spPr>
          <a:xfrm>
            <a:off x="8724550" y="2087626"/>
            <a:ext cx="2344325" cy="1461076"/>
          </a:xfrm>
          <a:prstGeom prst="rect">
            <a:avLst/>
          </a:prstGeom>
        </p:spPr>
      </p:pic>
      <p:pic>
        <p:nvPicPr>
          <p:cNvPr id="5" name="תמונה 4">
            <a:extLst>
              <a:ext uri="{FF2B5EF4-FFF2-40B4-BE49-F238E27FC236}">
                <a16:creationId xmlns:a16="http://schemas.microsoft.com/office/drawing/2014/main" id="{6A531C7F-F2B2-4636-856C-F293CACDE796}"/>
              </a:ext>
            </a:extLst>
          </p:cNvPr>
          <p:cNvPicPr>
            <a:picLocks noChangeAspect="1"/>
          </p:cNvPicPr>
          <p:nvPr/>
        </p:nvPicPr>
        <p:blipFill>
          <a:blip r:embed="rId8"/>
          <a:stretch>
            <a:fillRect/>
          </a:stretch>
        </p:blipFill>
        <p:spPr>
          <a:xfrm>
            <a:off x="772786" y="1991520"/>
            <a:ext cx="5323214" cy="1671426"/>
          </a:xfrm>
          <a:prstGeom prst="rect">
            <a:avLst/>
          </a:prstGeom>
        </p:spPr>
      </p:pic>
      <p:pic>
        <p:nvPicPr>
          <p:cNvPr id="7" name="תמונה 6">
            <a:extLst>
              <a:ext uri="{FF2B5EF4-FFF2-40B4-BE49-F238E27FC236}">
                <a16:creationId xmlns:a16="http://schemas.microsoft.com/office/drawing/2014/main" id="{CF986366-456E-4713-A81B-8BB27D146351}"/>
              </a:ext>
            </a:extLst>
          </p:cNvPr>
          <p:cNvPicPr>
            <a:picLocks noChangeAspect="1"/>
          </p:cNvPicPr>
          <p:nvPr/>
        </p:nvPicPr>
        <p:blipFill rotWithShape="1">
          <a:blip r:embed="rId9"/>
          <a:srcRect r="35321"/>
          <a:stretch/>
        </p:blipFill>
        <p:spPr>
          <a:xfrm>
            <a:off x="6161414" y="2021146"/>
            <a:ext cx="2344325" cy="1641800"/>
          </a:xfrm>
          <a:prstGeom prst="rect">
            <a:avLst/>
          </a:prstGeom>
        </p:spPr>
      </p:pic>
      <p:pic>
        <p:nvPicPr>
          <p:cNvPr id="8" name="תמונה 7">
            <a:extLst>
              <a:ext uri="{FF2B5EF4-FFF2-40B4-BE49-F238E27FC236}">
                <a16:creationId xmlns:a16="http://schemas.microsoft.com/office/drawing/2014/main" id="{6AAEB9A3-B1EE-40E5-A180-D582D93F0D50}"/>
              </a:ext>
            </a:extLst>
          </p:cNvPr>
          <p:cNvPicPr>
            <a:picLocks noChangeAspect="1"/>
          </p:cNvPicPr>
          <p:nvPr/>
        </p:nvPicPr>
        <p:blipFill>
          <a:blip r:embed="rId10"/>
          <a:stretch>
            <a:fillRect/>
          </a:stretch>
        </p:blipFill>
        <p:spPr>
          <a:xfrm>
            <a:off x="6596302" y="286291"/>
            <a:ext cx="1474547" cy="981244"/>
          </a:xfrm>
          <a:prstGeom prst="rect">
            <a:avLst/>
          </a:prstGeom>
        </p:spPr>
      </p:pic>
    </p:spTree>
    <p:extLst>
      <p:ext uri="{BB962C8B-B14F-4D97-AF65-F5344CB8AC3E}">
        <p14:creationId xmlns:p14="http://schemas.microsoft.com/office/powerpoint/2010/main" val="375535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204B94B-BC59-4567-BBB0-9DD6236A100B}"/>
              </a:ext>
            </a:extLst>
          </p:cNvPr>
          <p:cNvSpPr>
            <a:spLocks noGrp="1"/>
          </p:cNvSpPr>
          <p:nvPr>
            <p:ph type="title"/>
          </p:nvPr>
        </p:nvSpPr>
        <p:spPr/>
        <p:txBody>
          <a:bodyPr/>
          <a:lstStyle/>
          <a:p>
            <a:r>
              <a:rPr lang="he-IL" dirty="0"/>
              <a:t>מסחר אלקטרוני – מה זה משנה?</a:t>
            </a:r>
          </a:p>
        </p:txBody>
      </p:sp>
      <p:sp>
        <p:nvSpPr>
          <p:cNvPr id="3" name="מציין מיקום תוכן 2">
            <a:extLst>
              <a:ext uri="{FF2B5EF4-FFF2-40B4-BE49-F238E27FC236}">
                <a16:creationId xmlns:a16="http://schemas.microsoft.com/office/drawing/2014/main" id="{DE922310-098F-4EB6-91F0-F9E074D7F0F4}"/>
              </a:ext>
            </a:extLst>
          </p:cNvPr>
          <p:cNvSpPr>
            <a:spLocks noGrp="1"/>
          </p:cNvSpPr>
          <p:nvPr>
            <p:ph idx="1"/>
          </p:nvPr>
        </p:nvSpPr>
        <p:spPr/>
        <p:txBody>
          <a:bodyPr/>
          <a:lstStyle/>
          <a:p>
            <a:r>
              <a:rPr lang="he-IL" dirty="0"/>
              <a:t>אפשר לעשות קניות </a:t>
            </a:r>
            <a:r>
              <a:rPr lang="he-IL" b="1" dirty="0"/>
              <a:t>בכל מקום ובכל זמן </a:t>
            </a:r>
            <a:r>
              <a:rPr lang="he-IL" dirty="0"/>
              <a:t>מול מכשיר אלקטרוני בלחיצת כפתור.</a:t>
            </a:r>
          </a:p>
          <a:p>
            <a:r>
              <a:rPr lang="he-IL" dirty="0"/>
              <a:t>גבולות מדיניים מפסיקים להוות גבולות כלכליים</a:t>
            </a:r>
          </a:p>
          <a:p>
            <a:r>
              <a:rPr lang="he-IL" dirty="0"/>
              <a:t>קל מאוד לאסוף מידע ולעשות השוואת מחירים</a:t>
            </a:r>
          </a:p>
          <a:p>
            <a:endParaRPr lang="he-IL" dirty="0"/>
          </a:p>
          <a:p>
            <a:r>
              <a:rPr lang="he-IL" b="1" dirty="0">
                <a:solidFill>
                  <a:srgbClr val="0070C0"/>
                </a:solidFill>
                <a:highlight>
                  <a:srgbClr val="FFFF00"/>
                </a:highlight>
              </a:rPr>
              <a:t>מה אתם קונים דרך האינטרנט?</a:t>
            </a:r>
          </a:p>
          <a:p>
            <a:r>
              <a:rPr lang="he-IL" b="1" dirty="0">
                <a:solidFill>
                  <a:srgbClr val="0070C0"/>
                </a:solidFill>
                <a:highlight>
                  <a:srgbClr val="FFFF00"/>
                </a:highlight>
              </a:rPr>
              <a:t>מה לדעתכם אי אפשר לקנות דרך האינטרנט?</a:t>
            </a:r>
          </a:p>
        </p:txBody>
      </p:sp>
    </p:spTree>
    <p:extLst>
      <p:ext uri="{BB962C8B-B14F-4D97-AF65-F5344CB8AC3E}">
        <p14:creationId xmlns:p14="http://schemas.microsoft.com/office/powerpoint/2010/main" val="2192761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234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כותרת 3">
            <a:extLst>
              <a:ext uri="{FF2B5EF4-FFF2-40B4-BE49-F238E27FC236}">
                <a16:creationId xmlns:a16="http://schemas.microsoft.com/office/drawing/2014/main" id="{2DFC7202-9281-4C29-AB57-224894DCACFD}"/>
              </a:ext>
            </a:extLst>
          </p:cNvPr>
          <p:cNvSpPr>
            <a:spLocks noGrp="1"/>
          </p:cNvSpPr>
          <p:nvPr>
            <p:ph type="title"/>
          </p:nvPr>
        </p:nvSpPr>
        <p:spPr>
          <a:xfrm>
            <a:off x="7760837" y="914400"/>
            <a:ext cx="3657600" cy="2887579"/>
          </a:xfrm>
        </p:spPr>
        <p:txBody>
          <a:bodyPr vert="horz" lIns="91440" tIns="45720" rIns="91440" bIns="45720" rtlCol="0" anchor="b">
            <a:normAutofit/>
          </a:bodyPr>
          <a:lstStyle/>
          <a:p>
            <a:pPr algn="ctr" rtl="0"/>
            <a:r>
              <a:rPr lang="en-US" sz="4800" kern="1200" dirty="0" err="1">
                <a:solidFill>
                  <a:srgbClr val="FFFFFF"/>
                </a:solidFill>
                <a:latin typeface="+mj-lt"/>
                <a:ea typeface="+mj-ea"/>
                <a:cs typeface="+mj-cs"/>
              </a:rPr>
              <a:t>מסחר</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אלקטרוני</a:t>
            </a:r>
            <a:br>
              <a:rPr lang="en-US" sz="4800" kern="1200" dirty="0">
                <a:solidFill>
                  <a:srgbClr val="FFFFFF"/>
                </a:solidFill>
                <a:latin typeface="+mj-lt"/>
                <a:ea typeface="+mj-ea"/>
                <a:cs typeface="+mj-cs"/>
              </a:rPr>
            </a:br>
            <a:endParaRPr lang="en-US" sz="4800" kern="1200" dirty="0">
              <a:solidFill>
                <a:srgbClr val="FFFFFF"/>
              </a:solidFill>
              <a:latin typeface="+mj-lt"/>
              <a:ea typeface="+mj-ea"/>
              <a:cs typeface="+mj-cs"/>
            </a:endParaRPr>
          </a:p>
        </p:txBody>
      </p:sp>
      <p:sp>
        <p:nvSpPr>
          <p:cNvPr id="3" name="מציין מיקום תוכן 2">
            <a:extLst>
              <a:ext uri="{FF2B5EF4-FFF2-40B4-BE49-F238E27FC236}">
                <a16:creationId xmlns:a16="http://schemas.microsoft.com/office/drawing/2014/main" id="{C163EC1D-F2B5-40D5-801D-9D946DE23D1A}"/>
              </a:ext>
            </a:extLst>
          </p:cNvPr>
          <p:cNvSpPr>
            <a:spLocks noGrp="1"/>
          </p:cNvSpPr>
          <p:nvPr>
            <p:ph type="body" idx="1"/>
          </p:nvPr>
        </p:nvSpPr>
        <p:spPr>
          <a:xfrm>
            <a:off x="7760837" y="4170501"/>
            <a:ext cx="3657600" cy="1525597"/>
          </a:xfrm>
        </p:spPr>
        <p:txBody>
          <a:bodyPr vert="horz" lIns="91440" tIns="45720" rIns="91440" bIns="45720" rtlCol="0">
            <a:normAutofit/>
          </a:bodyPr>
          <a:lstStyle/>
          <a:p>
            <a:pPr algn="ctr"/>
            <a:r>
              <a:rPr lang="en-US" sz="2000" kern="1200" dirty="0">
                <a:solidFill>
                  <a:srgbClr val="FFFFFF"/>
                </a:solidFill>
                <a:latin typeface="+mn-lt"/>
                <a:ea typeface="+mn-ea"/>
                <a:cs typeface="+mn-cs"/>
              </a:rPr>
              <a:t>כיצד הוא משפיע על הקונים והמוכרים?</a:t>
            </a:r>
            <a:endParaRPr lang="he-IL" sz="2000" kern="1200" dirty="0">
              <a:solidFill>
                <a:srgbClr val="FFFFFF"/>
              </a:solidFill>
              <a:latin typeface="+mn-lt"/>
              <a:ea typeface="+mn-ea"/>
              <a:cs typeface="+mn-cs"/>
            </a:endParaRPr>
          </a:p>
          <a:p>
            <a:pPr algn="ctr"/>
            <a:r>
              <a:rPr lang="he-IL" sz="2000" b="1" dirty="0">
                <a:solidFill>
                  <a:srgbClr val="00B0F0"/>
                </a:solidFill>
              </a:rPr>
              <a:t>מהם היתרונות?</a:t>
            </a:r>
          </a:p>
          <a:p>
            <a:pPr algn="ctr"/>
            <a:r>
              <a:rPr lang="he-IL" sz="2000" b="1" kern="1200" dirty="0">
                <a:solidFill>
                  <a:srgbClr val="00B0F0"/>
                </a:solidFill>
                <a:latin typeface="+mn-lt"/>
                <a:ea typeface="+mn-ea"/>
                <a:cs typeface="+mn-cs"/>
              </a:rPr>
              <a:t>מהם החסרונות?</a:t>
            </a:r>
            <a:endParaRPr lang="en-US" sz="2000" b="1" kern="1200" dirty="0">
              <a:solidFill>
                <a:srgbClr val="00B0F0"/>
              </a:solidFill>
              <a:latin typeface="+mn-lt"/>
              <a:ea typeface="+mn-ea"/>
              <a:cs typeface="+mn-cs"/>
            </a:endParaRPr>
          </a:p>
        </p:txBody>
      </p:sp>
      <p:pic>
        <p:nvPicPr>
          <p:cNvPr id="2050" name="Picture 2" descr="https://lh6.googleusercontent.com/MGQCwEx9AnvxbEduic1CGQTzXv8NFRBji8SfZtrJ3VAzxPu5zML1gvla2M2ic7UF-zQM7rZ7RXmUL7NAFLuMxN_gKllXGxvopIRCV4AiAc-Y4zt1kIqL1OEjvTYYjllzbszMQi1z">
            <a:hlinkClick r:id="rId2"/>
            <a:extLst>
              <a:ext uri="{FF2B5EF4-FFF2-40B4-BE49-F238E27FC236}">
                <a16:creationId xmlns:a16="http://schemas.microsoft.com/office/drawing/2014/main" id="{CF7A5135-DD84-48B5-BE47-015BCD2CDF2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662" y="1499675"/>
            <a:ext cx="6553545" cy="3866591"/>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777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85136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1366</Words>
  <Application>Microsoft Office PowerPoint</Application>
  <PresentationFormat>מסך רחב</PresentationFormat>
  <Paragraphs>141</Paragraphs>
  <Slides>24</Slides>
  <Notes>0</Notes>
  <HiddenSlides>0</HiddenSlides>
  <MMClips>1</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24</vt:i4>
      </vt:variant>
    </vt:vector>
  </HeadingPairs>
  <TitlesOfParts>
    <vt:vector size="29" baseType="lpstr">
      <vt:lpstr>Arial</vt:lpstr>
      <vt:lpstr>Calibri</vt:lpstr>
      <vt:lpstr>Calibri Light</vt:lpstr>
      <vt:lpstr>OpenSansHebrew</vt:lpstr>
      <vt:lpstr>ערכת נושא Office</vt:lpstr>
      <vt:lpstr>מסחר אלקטרוני</vt:lpstr>
      <vt:lpstr>פעילות פתיחה:</vt:lpstr>
      <vt:lpstr>"מסחר אלקטרוני"  -  EC - Electronic Commerce</vt:lpstr>
      <vt:lpstr>מה השתנה???</vt:lpstr>
      <vt:lpstr>מצגת של PowerPoint‏</vt:lpstr>
      <vt:lpstr>מצגת של PowerPoint‏</vt:lpstr>
      <vt:lpstr>מכירים אדידס?</vt:lpstr>
      <vt:lpstr>מסחר אלקטרוני – מה זה משנה?</vt:lpstr>
      <vt:lpstr>מסחר אלקטרוני </vt:lpstr>
      <vt:lpstr>מצגת של PowerPoint‏</vt:lpstr>
      <vt:lpstr>כתבה בגלובס אמזון נגד עזריאלי: המסחר האלקטרוני מאיים על הקניונים  תמר שטיין והילה פרלמוטר14/04/2015</vt:lpstr>
      <vt:lpstr>איך המסחר האלקטרוני משפיע על המרחב?</vt:lpstr>
      <vt:lpstr>צפו בכתבה הבאה</vt:lpstr>
      <vt:lpstr>מה עושים הסוחרים הקמעונאים בעלי החנויות?</vt:lpstr>
      <vt:lpstr>שירותי אבטחה שעוזרים למסחר אלקטרוני</vt:lpstr>
      <vt:lpstr>אבטחת מידע</vt:lpstr>
      <vt:lpstr>הונאות ברשת – גניבות ורמאויות</vt:lpstr>
      <vt:lpstr>מצגת של PowerPoint‏</vt:lpstr>
      <vt:lpstr>הסיכוי ליפול קורבן להונאת אשראי עולה עם הגיל</vt:lpstr>
      <vt:lpstr>איך אנחנו כצרכנים יכולים להימנע מהונאות?</vt:lpstr>
      <vt:lpstr>חוק הגנת הצרכן – עיסקאות באינטרנט</vt:lpstr>
      <vt:lpstr>מצגת של PowerPoint‏</vt:lpstr>
      <vt:lpstr>חוק הגנת הצרכן – עיסקאות באינטרנט</vt:lpstr>
      <vt:lpstr>אז מה למדנו?</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מסחר אלקטרוני</dc:title>
  <dc:creator>rakefet h.s</dc:creator>
  <cp:lastModifiedBy>rakefet h.s</cp:lastModifiedBy>
  <cp:revision>8</cp:revision>
  <dcterms:created xsi:type="dcterms:W3CDTF">2019-10-25T22:20:02Z</dcterms:created>
  <dcterms:modified xsi:type="dcterms:W3CDTF">2019-10-25T23:28:06Z</dcterms:modified>
</cp:coreProperties>
</file>