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61" r:id="rId3"/>
    <p:sldId id="262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E996EF-CA68-484E-A535-95FDC8750314}" type="doc">
      <dgm:prSet loTypeId="urn:microsoft.com/office/officeart/2005/8/layout/process2" loCatId="process" qsTypeId="urn:microsoft.com/office/officeart/2005/8/quickstyle/simple1" qsCatId="simple" csTypeId="urn:microsoft.com/office/officeart/2005/8/colors/accent1_1" csCatId="accent1" phldr="1"/>
      <dgm:spPr/>
    </dgm:pt>
    <dgm:pt modelId="{A7EE250E-B659-4D44-8391-58943976A70E}">
      <dgm:prSet phldrT="[טקסט]" custT="1"/>
      <dgm:spPr/>
      <dgm:t>
        <a:bodyPr/>
        <a:lstStyle/>
        <a:p>
          <a:pPr rtl="1"/>
          <a:r>
            <a:rPr lang="he-IL" sz="1400" b="1" dirty="0" smtClean="0"/>
            <a:t>בחירת נושא </a:t>
          </a:r>
          <a:r>
            <a:rPr lang="he-IL" sz="1400" b="1" smtClean="0"/>
            <a:t>גיאוגרפי / תופעה  </a:t>
          </a:r>
          <a:r>
            <a:rPr lang="he-IL" sz="1400" b="1" dirty="0" smtClean="0"/>
            <a:t>איתור בעיה</a:t>
          </a:r>
        </a:p>
        <a:p>
          <a:pPr rtl="1"/>
          <a:r>
            <a:rPr lang="he-IL" sz="1400" b="1" dirty="0" smtClean="0"/>
            <a:t>שאילת שאלות </a:t>
          </a:r>
          <a:endParaRPr lang="he-IL" sz="1400" b="1" dirty="0"/>
        </a:p>
      </dgm:t>
    </dgm:pt>
    <dgm:pt modelId="{D0243C29-FA3D-422D-A557-D37C193D82C0}" type="parTrans" cxnId="{C7F7A42D-02DB-48F1-8364-56871295FCA6}">
      <dgm:prSet/>
      <dgm:spPr/>
      <dgm:t>
        <a:bodyPr/>
        <a:lstStyle/>
        <a:p>
          <a:pPr rtl="1"/>
          <a:endParaRPr lang="he-IL"/>
        </a:p>
      </dgm:t>
    </dgm:pt>
    <dgm:pt modelId="{55ACD5A8-0DC7-45C7-9AC4-158544ECF4A0}" type="sibTrans" cxnId="{C7F7A42D-02DB-48F1-8364-56871295FCA6}">
      <dgm:prSet/>
      <dgm:spPr/>
      <dgm:t>
        <a:bodyPr/>
        <a:lstStyle/>
        <a:p>
          <a:pPr rtl="1"/>
          <a:endParaRPr lang="he-IL"/>
        </a:p>
      </dgm:t>
    </dgm:pt>
    <dgm:pt modelId="{CD8DBE69-C089-46AC-A538-3D9BA30C0583}">
      <dgm:prSet phldrT="[טקסט]" custT="1"/>
      <dgm:spPr/>
      <dgm:t>
        <a:bodyPr/>
        <a:lstStyle/>
        <a:p>
          <a:pPr rtl="1"/>
          <a:r>
            <a:rPr lang="he-IL" sz="1400" b="1" dirty="0" smtClean="0"/>
            <a:t>התוצר : פוסטר, ניר עמדה, פלייר, דגם, סרטון, מצג</a:t>
          </a:r>
          <a:r>
            <a:rPr lang="he-IL" sz="1500" b="1" dirty="0" smtClean="0"/>
            <a:t>ת </a:t>
          </a:r>
          <a:endParaRPr lang="he-IL" sz="1500" b="1" dirty="0"/>
        </a:p>
      </dgm:t>
    </dgm:pt>
    <dgm:pt modelId="{E887783D-6B42-4A7D-B6CE-F07861D94D84}" type="parTrans" cxnId="{639A236D-5FAC-4A05-B5F7-6B73E568ABD7}">
      <dgm:prSet/>
      <dgm:spPr/>
      <dgm:t>
        <a:bodyPr/>
        <a:lstStyle/>
        <a:p>
          <a:pPr rtl="1"/>
          <a:endParaRPr lang="he-IL"/>
        </a:p>
      </dgm:t>
    </dgm:pt>
    <dgm:pt modelId="{CDC96E5E-1070-480D-B9D5-41E64863B816}" type="sibTrans" cxnId="{639A236D-5FAC-4A05-B5F7-6B73E568ABD7}">
      <dgm:prSet/>
      <dgm:spPr/>
      <dgm:t>
        <a:bodyPr/>
        <a:lstStyle/>
        <a:p>
          <a:pPr rtl="1"/>
          <a:endParaRPr lang="he-IL"/>
        </a:p>
      </dgm:t>
    </dgm:pt>
    <dgm:pt modelId="{1236A0E2-BC99-4983-9AB5-A16D169CD513}">
      <dgm:prSet custT="1"/>
      <dgm:spPr/>
      <dgm:t>
        <a:bodyPr/>
        <a:lstStyle/>
        <a:p>
          <a:pPr rtl="1"/>
          <a:r>
            <a:rPr lang="he-IL" sz="1400" b="1" dirty="0" smtClean="0"/>
            <a:t>ניתוח הנתונים הסקת מסקנות  וחיפוש פתרונות לבעיה</a:t>
          </a:r>
          <a:endParaRPr lang="he-IL" sz="1400" b="1" dirty="0"/>
        </a:p>
      </dgm:t>
    </dgm:pt>
    <dgm:pt modelId="{21B64AC2-87EC-4C3A-A11E-4703BA6ED50F}" type="parTrans" cxnId="{48CF9F7E-81FF-43C8-B2A8-751C16F5B690}">
      <dgm:prSet/>
      <dgm:spPr/>
      <dgm:t>
        <a:bodyPr/>
        <a:lstStyle/>
        <a:p>
          <a:pPr rtl="1"/>
          <a:endParaRPr lang="he-IL"/>
        </a:p>
      </dgm:t>
    </dgm:pt>
    <dgm:pt modelId="{F0DADBFB-BEA5-4DEB-9A2F-492434FDDD41}" type="sibTrans" cxnId="{48CF9F7E-81FF-43C8-B2A8-751C16F5B690}">
      <dgm:prSet/>
      <dgm:spPr/>
      <dgm:t>
        <a:bodyPr/>
        <a:lstStyle/>
        <a:p>
          <a:pPr rtl="1"/>
          <a:endParaRPr lang="he-IL"/>
        </a:p>
      </dgm:t>
    </dgm:pt>
    <dgm:pt modelId="{F14AAF58-28E9-43D1-83F4-2A0244849436}">
      <dgm:prSet phldrT="[טקסט]" custT="1"/>
      <dgm:spPr/>
      <dgm:t>
        <a:bodyPr/>
        <a:lstStyle/>
        <a:p>
          <a:pPr rtl="1"/>
          <a:r>
            <a:rPr lang="he-IL" sz="1400" b="1" dirty="0" smtClean="0"/>
            <a:t>חקירת הבעיה/התופעה באמצעות כלי החקר: ראיון, שאלון, תצפית  </a:t>
          </a:r>
          <a:endParaRPr lang="he-IL" sz="1400" b="1" dirty="0"/>
        </a:p>
      </dgm:t>
    </dgm:pt>
    <dgm:pt modelId="{A21F3714-E076-48AE-AE23-E85347193BB4}" type="sibTrans" cxnId="{97070C8F-4D97-4974-8EAC-81301C1690BE}">
      <dgm:prSet/>
      <dgm:spPr/>
      <dgm:t>
        <a:bodyPr/>
        <a:lstStyle/>
        <a:p>
          <a:pPr rtl="1"/>
          <a:endParaRPr lang="he-IL"/>
        </a:p>
      </dgm:t>
    </dgm:pt>
    <dgm:pt modelId="{5E94945B-495F-45BA-9AB1-F56CCD969CDB}" type="parTrans" cxnId="{97070C8F-4D97-4974-8EAC-81301C1690BE}">
      <dgm:prSet/>
      <dgm:spPr/>
      <dgm:t>
        <a:bodyPr/>
        <a:lstStyle/>
        <a:p>
          <a:pPr rtl="1"/>
          <a:endParaRPr lang="he-IL"/>
        </a:p>
      </dgm:t>
    </dgm:pt>
    <dgm:pt modelId="{348414C6-75DB-43D1-8F11-7D7BD4EC3BF5}">
      <dgm:prSet custT="1"/>
      <dgm:spPr/>
      <dgm:t>
        <a:bodyPr/>
        <a:lstStyle/>
        <a:p>
          <a:pPr rtl="1"/>
          <a:r>
            <a:rPr lang="he-IL" sz="1400" b="1" dirty="0" smtClean="0"/>
            <a:t>הגדרת הבעיה וניסוחה של שאילת החקר</a:t>
          </a:r>
          <a:endParaRPr lang="he-IL" sz="1400" b="1" dirty="0"/>
        </a:p>
      </dgm:t>
    </dgm:pt>
    <dgm:pt modelId="{63826100-DF3C-49E3-8F0A-01558ED6A801}" type="sibTrans" cxnId="{3C7650B9-D735-4087-B49D-2DB6CE1D3A03}">
      <dgm:prSet/>
      <dgm:spPr/>
      <dgm:t>
        <a:bodyPr/>
        <a:lstStyle/>
        <a:p>
          <a:pPr rtl="1"/>
          <a:endParaRPr lang="he-IL"/>
        </a:p>
      </dgm:t>
    </dgm:pt>
    <dgm:pt modelId="{1C8D179A-F341-4AEB-B9B9-57122D578A7F}" type="parTrans" cxnId="{3C7650B9-D735-4087-B49D-2DB6CE1D3A03}">
      <dgm:prSet/>
      <dgm:spPr/>
      <dgm:t>
        <a:bodyPr/>
        <a:lstStyle/>
        <a:p>
          <a:pPr rtl="1"/>
          <a:endParaRPr lang="he-IL"/>
        </a:p>
      </dgm:t>
    </dgm:pt>
    <dgm:pt modelId="{CBC66275-1515-45B8-946D-88C58C8388B3}">
      <dgm:prSet custT="1"/>
      <dgm:spPr/>
      <dgm:t>
        <a:bodyPr/>
        <a:lstStyle/>
        <a:p>
          <a:pPr rtl="1"/>
          <a:r>
            <a:rPr lang="he-IL" sz="1400" b="1" dirty="0" smtClean="0"/>
            <a:t>איסוף מידע </a:t>
          </a:r>
          <a:endParaRPr lang="he-IL" sz="1400" b="1" dirty="0"/>
        </a:p>
      </dgm:t>
    </dgm:pt>
    <dgm:pt modelId="{BC8E5E37-DB42-4691-B2FA-05CA2A50CACE}" type="sibTrans" cxnId="{2E90C2D4-C9A2-4BB9-9BD6-ABC2D6F73973}">
      <dgm:prSet/>
      <dgm:spPr/>
      <dgm:t>
        <a:bodyPr/>
        <a:lstStyle/>
        <a:p>
          <a:pPr rtl="1"/>
          <a:endParaRPr lang="he-IL"/>
        </a:p>
      </dgm:t>
    </dgm:pt>
    <dgm:pt modelId="{8444F2C6-56E0-4CB3-9A1C-434BA2E1D89F}" type="parTrans" cxnId="{2E90C2D4-C9A2-4BB9-9BD6-ABC2D6F73973}">
      <dgm:prSet/>
      <dgm:spPr/>
      <dgm:t>
        <a:bodyPr/>
        <a:lstStyle/>
        <a:p>
          <a:pPr rtl="1"/>
          <a:endParaRPr lang="he-IL"/>
        </a:p>
      </dgm:t>
    </dgm:pt>
    <dgm:pt modelId="{8C185C2F-B7B6-4F82-8B2F-A2955E6A3364}" type="pres">
      <dgm:prSet presAssocID="{23E996EF-CA68-484E-A535-95FDC8750314}" presName="linearFlow" presStyleCnt="0">
        <dgm:presLayoutVars>
          <dgm:resizeHandles val="exact"/>
        </dgm:presLayoutVars>
      </dgm:prSet>
      <dgm:spPr/>
    </dgm:pt>
    <dgm:pt modelId="{1B737DA8-93B1-4EE2-8FB1-7CEB6BEF6564}" type="pres">
      <dgm:prSet presAssocID="{A7EE250E-B659-4D44-8391-58943976A70E}" presName="node" presStyleLbl="node1" presStyleIdx="0" presStyleCnt="6" custScaleX="210240" custLinFactNeighborX="3504" custLinFactNeighborY="1007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AC7D892-C6B0-4C31-9E79-876F8B6EE52C}" type="pres">
      <dgm:prSet presAssocID="{55ACD5A8-0DC7-45C7-9AC4-158544ECF4A0}" presName="sibTrans" presStyleLbl="sibTrans2D1" presStyleIdx="0" presStyleCnt="5"/>
      <dgm:spPr/>
      <dgm:t>
        <a:bodyPr/>
        <a:lstStyle/>
        <a:p>
          <a:pPr rtl="1"/>
          <a:endParaRPr lang="he-IL"/>
        </a:p>
      </dgm:t>
    </dgm:pt>
    <dgm:pt modelId="{FEE758B5-8DE4-4AD9-930C-6A10B3FB58A3}" type="pres">
      <dgm:prSet presAssocID="{55ACD5A8-0DC7-45C7-9AC4-158544ECF4A0}" presName="connectorText" presStyleLbl="sibTrans2D1" presStyleIdx="0" presStyleCnt="5"/>
      <dgm:spPr/>
      <dgm:t>
        <a:bodyPr/>
        <a:lstStyle/>
        <a:p>
          <a:pPr rtl="1"/>
          <a:endParaRPr lang="he-IL"/>
        </a:p>
      </dgm:t>
    </dgm:pt>
    <dgm:pt modelId="{C7A43BA1-F565-4675-9A38-D26BF2F1DEAC}" type="pres">
      <dgm:prSet presAssocID="{CBC66275-1515-45B8-946D-88C58C8388B3}" presName="node" presStyleLbl="node1" presStyleIdx="1" presStyleCnt="6" custScaleX="212129" custLinFactNeighborX="2560" custLinFactNeighborY="782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CF2C4DE-0F54-47A8-96E9-18A664D5F48C}" type="pres">
      <dgm:prSet presAssocID="{BC8E5E37-DB42-4691-B2FA-05CA2A50CACE}" presName="sibTrans" presStyleLbl="sibTrans2D1" presStyleIdx="1" presStyleCnt="5"/>
      <dgm:spPr/>
      <dgm:t>
        <a:bodyPr/>
        <a:lstStyle/>
        <a:p>
          <a:pPr rtl="1"/>
          <a:endParaRPr lang="he-IL"/>
        </a:p>
      </dgm:t>
    </dgm:pt>
    <dgm:pt modelId="{CA661346-78D5-4A9E-A37A-B2B1D346EABB}" type="pres">
      <dgm:prSet presAssocID="{BC8E5E37-DB42-4691-B2FA-05CA2A50CACE}" presName="connectorText" presStyleLbl="sibTrans2D1" presStyleIdx="1" presStyleCnt="5"/>
      <dgm:spPr/>
      <dgm:t>
        <a:bodyPr/>
        <a:lstStyle/>
        <a:p>
          <a:pPr rtl="1"/>
          <a:endParaRPr lang="he-IL"/>
        </a:p>
      </dgm:t>
    </dgm:pt>
    <dgm:pt modelId="{06C1A3B3-9FAF-4981-ABF8-F1B5C53E70C9}" type="pres">
      <dgm:prSet presAssocID="{348414C6-75DB-43D1-8F11-7D7BD4EC3BF5}" presName="node" presStyleLbl="node1" presStyleIdx="2" presStyleCnt="6" custScaleX="210240" custLinFactNeighborX="0" custLinFactNeighborY="558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E3CD965-6F0A-4294-8C70-B0AA6F23A600}" type="pres">
      <dgm:prSet presAssocID="{63826100-DF3C-49E3-8F0A-01558ED6A801}" presName="sibTrans" presStyleLbl="sibTrans2D1" presStyleIdx="2" presStyleCnt="5"/>
      <dgm:spPr/>
      <dgm:t>
        <a:bodyPr/>
        <a:lstStyle/>
        <a:p>
          <a:pPr rtl="1"/>
          <a:endParaRPr lang="he-IL"/>
        </a:p>
      </dgm:t>
    </dgm:pt>
    <dgm:pt modelId="{D3A1E136-1383-40E9-B4E2-365E4D29AA6E}" type="pres">
      <dgm:prSet presAssocID="{63826100-DF3C-49E3-8F0A-01558ED6A801}" presName="connectorText" presStyleLbl="sibTrans2D1" presStyleIdx="2" presStyleCnt="5"/>
      <dgm:spPr/>
      <dgm:t>
        <a:bodyPr/>
        <a:lstStyle/>
        <a:p>
          <a:pPr rtl="1"/>
          <a:endParaRPr lang="he-IL"/>
        </a:p>
      </dgm:t>
    </dgm:pt>
    <dgm:pt modelId="{B19F5BC4-721B-45F2-92E2-FAE5AA2F8060}" type="pres">
      <dgm:prSet presAssocID="{F14AAF58-28E9-43D1-83F4-2A0244849436}" presName="node" presStyleLbl="node1" presStyleIdx="3" presStyleCnt="6" custScaleX="217249" custLinFactNeighborX="3504" custLinFactNeighborY="333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1B99322-BC12-4441-81C4-C0465EECC6A9}" type="pres">
      <dgm:prSet presAssocID="{A21F3714-E076-48AE-AE23-E85347193BB4}" presName="sibTrans" presStyleLbl="sibTrans2D1" presStyleIdx="3" presStyleCnt="5"/>
      <dgm:spPr/>
      <dgm:t>
        <a:bodyPr/>
        <a:lstStyle/>
        <a:p>
          <a:pPr rtl="1"/>
          <a:endParaRPr lang="he-IL"/>
        </a:p>
      </dgm:t>
    </dgm:pt>
    <dgm:pt modelId="{381164A6-9665-4814-BAB7-5A9024AF9EA5}" type="pres">
      <dgm:prSet presAssocID="{A21F3714-E076-48AE-AE23-E85347193BB4}" presName="connectorText" presStyleLbl="sibTrans2D1" presStyleIdx="3" presStyleCnt="5"/>
      <dgm:spPr/>
      <dgm:t>
        <a:bodyPr/>
        <a:lstStyle/>
        <a:p>
          <a:pPr rtl="1"/>
          <a:endParaRPr lang="he-IL"/>
        </a:p>
      </dgm:t>
    </dgm:pt>
    <dgm:pt modelId="{AAB05D2C-E99F-4A95-853C-49DBF94CB4E4}" type="pres">
      <dgm:prSet presAssocID="{1236A0E2-BC99-4983-9AB5-A16D169CD513}" presName="node" presStyleLbl="node1" presStyleIdx="4" presStyleCnt="6" custScaleX="217248" custLinFactNeighborX="3504" custLinFactNeighborY="108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858753-E424-488B-83C1-4E5E3A470BDD}" type="pres">
      <dgm:prSet presAssocID="{F0DADBFB-BEA5-4DEB-9A2F-492434FDDD41}" presName="sibTrans" presStyleLbl="sibTrans2D1" presStyleIdx="4" presStyleCnt="5"/>
      <dgm:spPr/>
      <dgm:t>
        <a:bodyPr/>
        <a:lstStyle/>
        <a:p>
          <a:pPr rtl="1"/>
          <a:endParaRPr lang="he-IL"/>
        </a:p>
      </dgm:t>
    </dgm:pt>
    <dgm:pt modelId="{AA69B733-6F6C-438A-BC70-8CBDDE9A963E}" type="pres">
      <dgm:prSet presAssocID="{F0DADBFB-BEA5-4DEB-9A2F-492434FDDD41}" presName="connectorText" presStyleLbl="sibTrans2D1" presStyleIdx="4" presStyleCnt="5"/>
      <dgm:spPr/>
      <dgm:t>
        <a:bodyPr/>
        <a:lstStyle/>
        <a:p>
          <a:pPr rtl="1"/>
          <a:endParaRPr lang="he-IL"/>
        </a:p>
      </dgm:t>
    </dgm:pt>
    <dgm:pt modelId="{2733350B-C734-46A7-B6EE-8B5C8E97A63F}" type="pres">
      <dgm:prSet presAssocID="{CD8DBE69-C089-46AC-A538-3D9BA30C0583}" presName="node" presStyleLbl="node1" presStyleIdx="5" presStyleCnt="6" custScaleX="219136" custLinFactNeighborX="4448" custLinFactNeighborY="-115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5483188-30AA-4E86-8782-97F52519DAED}" type="presOf" srcId="{CD8DBE69-C089-46AC-A538-3D9BA30C0583}" destId="{2733350B-C734-46A7-B6EE-8B5C8E97A63F}" srcOrd="0" destOrd="0" presId="urn:microsoft.com/office/officeart/2005/8/layout/process2"/>
    <dgm:cxn modelId="{36470756-7C93-4B3E-93F8-99D8E63A0D1F}" type="presOf" srcId="{BC8E5E37-DB42-4691-B2FA-05CA2A50CACE}" destId="{CA661346-78D5-4A9E-A37A-B2B1D346EABB}" srcOrd="1" destOrd="0" presId="urn:microsoft.com/office/officeart/2005/8/layout/process2"/>
    <dgm:cxn modelId="{73388570-08F2-4D15-B29B-E0D10D7CFC99}" type="presOf" srcId="{348414C6-75DB-43D1-8F11-7D7BD4EC3BF5}" destId="{06C1A3B3-9FAF-4981-ABF8-F1B5C53E70C9}" srcOrd="0" destOrd="0" presId="urn:microsoft.com/office/officeart/2005/8/layout/process2"/>
    <dgm:cxn modelId="{295F0CC6-8DE2-4EA0-9259-02BA1621A2FD}" type="presOf" srcId="{1236A0E2-BC99-4983-9AB5-A16D169CD513}" destId="{AAB05D2C-E99F-4A95-853C-49DBF94CB4E4}" srcOrd="0" destOrd="0" presId="urn:microsoft.com/office/officeart/2005/8/layout/process2"/>
    <dgm:cxn modelId="{97070C8F-4D97-4974-8EAC-81301C1690BE}" srcId="{23E996EF-CA68-484E-A535-95FDC8750314}" destId="{F14AAF58-28E9-43D1-83F4-2A0244849436}" srcOrd="3" destOrd="0" parTransId="{5E94945B-495F-45BA-9AB1-F56CCD969CDB}" sibTransId="{A21F3714-E076-48AE-AE23-E85347193BB4}"/>
    <dgm:cxn modelId="{7AC8E42C-59A2-462E-8A4F-0B50F4A68CFE}" type="presOf" srcId="{F0DADBFB-BEA5-4DEB-9A2F-492434FDDD41}" destId="{63858753-E424-488B-83C1-4E5E3A470BDD}" srcOrd="0" destOrd="0" presId="urn:microsoft.com/office/officeart/2005/8/layout/process2"/>
    <dgm:cxn modelId="{C7F7A42D-02DB-48F1-8364-56871295FCA6}" srcId="{23E996EF-CA68-484E-A535-95FDC8750314}" destId="{A7EE250E-B659-4D44-8391-58943976A70E}" srcOrd="0" destOrd="0" parTransId="{D0243C29-FA3D-422D-A557-D37C193D82C0}" sibTransId="{55ACD5A8-0DC7-45C7-9AC4-158544ECF4A0}"/>
    <dgm:cxn modelId="{48CF9F7E-81FF-43C8-B2A8-751C16F5B690}" srcId="{23E996EF-CA68-484E-A535-95FDC8750314}" destId="{1236A0E2-BC99-4983-9AB5-A16D169CD513}" srcOrd="4" destOrd="0" parTransId="{21B64AC2-87EC-4C3A-A11E-4703BA6ED50F}" sibTransId="{F0DADBFB-BEA5-4DEB-9A2F-492434FDDD41}"/>
    <dgm:cxn modelId="{C5F2F222-9179-4EE4-987A-DD5B52477E28}" type="presOf" srcId="{CBC66275-1515-45B8-946D-88C58C8388B3}" destId="{C7A43BA1-F565-4675-9A38-D26BF2F1DEAC}" srcOrd="0" destOrd="0" presId="urn:microsoft.com/office/officeart/2005/8/layout/process2"/>
    <dgm:cxn modelId="{3C7650B9-D735-4087-B49D-2DB6CE1D3A03}" srcId="{23E996EF-CA68-484E-A535-95FDC8750314}" destId="{348414C6-75DB-43D1-8F11-7D7BD4EC3BF5}" srcOrd="2" destOrd="0" parTransId="{1C8D179A-F341-4AEB-B9B9-57122D578A7F}" sibTransId="{63826100-DF3C-49E3-8F0A-01558ED6A801}"/>
    <dgm:cxn modelId="{1ECFAAF3-F97D-4111-A92B-F7F5D87A73DE}" type="presOf" srcId="{55ACD5A8-0DC7-45C7-9AC4-158544ECF4A0}" destId="{BAC7D892-C6B0-4C31-9E79-876F8B6EE52C}" srcOrd="0" destOrd="0" presId="urn:microsoft.com/office/officeart/2005/8/layout/process2"/>
    <dgm:cxn modelId="{AFDFB26C-5324-4936-A034-0FD976B658DD}" type="presOf" srcId="{55ACD5A8-0DC7-45C7-9AC4-158544ECF4A0}" destId="{FEE758B5-8DE4-4AD9-930C-6A10B3FB58A3}" srcOrd="1" destOrd="0" presId="urn:microsoft.com/office/officeart/2005/8/layout/process2"/>
    <dgm:cxn modelId="{F7C7F73A-530B-4B25-AB83-A374AE924C9E}" type="presOf" srcId="{A21F3714-E076-48AE-AE23-E85347193BB4}" destId="{C1B99322-BC12-4441-81C4-C0465EECC6A9}" srcOrd="0" destOrd="0" presId="urn:microsoft.com/office/officeart/2005/8/layout/process2"/>
    <dgm:cxn modelId="{1A308E68-8F8E-41ED-9D6C-BBEE9D52E0CC}" type="presOf" srcId="{F14AAF58-28E9-43D1-83F4-2A0244849436}" destId="{B19F5BC4-721B-45F2-92E2-FAE5AA2F8060}" srcOrd="0" destOrd="0" presId="urn:microsoft.com/office/officeart/2005/8/layout/process2"/>
    <dgm:cxn modelId="{D20AA4BA-365C-49C0-8A4E-86B546F3AFF8}" type="presOf" srcId="{A21F3714-E076-48AE-AE23-E85347193BB4}" destId="{381164A6-9665-4814-BAB7-5A9024AF9EA5}" srcOrd="1" destOrd="0" presId="urn:microsoft.com/office/officeart/2005/8/layout/process2"/>
    <dgm:cxn modelId="{8C371B4E-3BB9-4C1C-BC9D-E822AAECF7DC}" type="presOf" srcId="{63826100-DF3C-49E3-8F0A-01558ED6A801}" destId="{4E3CD965-6F0A-4294-8C70-B0AA6F23A600}" srcOrd="0" destOrd="0" presId="urn:microsoft.com/office/officeart/2005/8/layout/process2"/>
    <dgm:cxn modelId="{FEF24D2D-A688-4A1D-A0D8-DECCA062D070}" type="presOf" srcId="{F0DADBFB-BEA5-4DEB-9A2F-492434FDDD41}" destId="{AA69B733-6F6C-438A-BC70-8CBDDE9A963E}" srcOrd="1" destOrd="0" presId="urn:microsoft.com/office/officeart/2005/8/layout/process2"/>
    <dgm:cxn modelId="{F3EC0F74-04E6-4553-A7E4-3228B5DEC03F}" type="presOf" srcId="{23E996EF-CA68-484E-A535-95FDC8750314}" destId="{8C185C2F-B7B6-4F82-8B2F-A2955E6A3364}" srcOrd="0" destOrd="0" presId="urn:microsoft.com/office/officeart/2005/8/layout/process2"/>
    <dgm:cxn modelId="{2E90C2D4-C9A2-4BB9-9BD6-ABC2D6F73973}" srcId="{23E996EF-CA68-484E-A535-95FDC8750314}" destId="{CBC66275-1515-45B8-946D-88C58C8388B3}" srcOrd="1" destOrd="0" parTransId="{8444F2C6-56E0-4CB3-9A1C-434BA2E1D89F}" sibTransId="{BC8E5E37-DB42-4691-B2FA-05CA2A50CACE}"/>
    <dgm:cxn modelId="{924495C3-65A3-4B23-855A-530A6BD74B94}" type="presOf" srcId="{BC8E5E37-DB42-4691-B2FA-05CA2A50CACE}" destId="{2CF2C4DE-0F54-47A8-96E9-18A664D5F48C}" srcOrd="0" destOrd="0" presId="urn:microsoft.com/office/officeart/2005/8/layout/process2"/>
    <dgm:cxn modelId="{639A236D-5FAC-4A05-B5F7-6B73E568ABD7}" srcId="{23E996EF-CA68-484E-A535-95FDC8750314}" destId="{CD8DBE69-C089-46AC-A538-3D9BA30C0583}" srcOrd="5" destOrd="0" parTransId="{E887783D-6B42-4A7D-B6CE-F07861D94D84}" sibTransId="{CDC96E5E-1070-480D-B9D5-41E64863B816}"/>
    <dgm:cxn modelId="{730A2B66-8264-4DA2-9BF9-A32B9284FDD9}" type="presOf" srcId="{63826100-DF3C-49E3-8F0A-01558ED6A801}" destId="{D3A1E136-1383-40E9-B4E2-365E4D29AA6E}" srcOrd="1" destOrd="0" presId="urn:microsoft.com/office/officeart/2005/8/layout/process2"/>
    <dgm:cxn modelId="{01FF7E8D-96AD-4381-AE78-02619C4533EC}" type="presOf" srcId="{A7EE250E-B659-4D44-8391-58943976A70E}" destId="{1B737DA8-93B1-4EE2-8FB1-7CEB6BEF6564}" srcOrd="0" destOrd="0" presId="urn:microsoft.com/office/officeart/2005/8/layout/process2"/>
    <dgm:cxn modelId="{D70CE15A-F367-4DE7-BF42-936F247910F6}" type="presParOf" srcId="{8C185C2F-B7B6-4F82-8B2F-A2955E6A3364}" destId="{1B737DA8-93B1-4EE2-8FB1-7CEB6BEF6564}" srcOrd="0" destOrd="0" presId="urn:microsoft.com/office/officeart/2005/8/layout/process2"/>
    <dgm:cxn modelId="{90A6D1AF-42D9-4AF6-9D3D-6C81F61E7F64}" type="presParOf" srcId="{8C185C2F-B7B6-4F82-8B2F-A2955E6A3364}" destId="{BAC7D892-C6B0-4C31-9E79-876F8B6EE52C}" srcOrd="1" destOrd="0" presId="urn:microsoft.com/office/officeart/2005/8/layout/process2"/>
    <dgm:cxn modelId="{B9D5B456-70F0-400E-85F7-3AEAFD86D9E1}" type="presParOf" srcId="{BAC7D892-C6B0-4C31-9E79-876F8B6EE52C}" destId="{FEE758B5-8DE4-4AD9-930C-6A10B3FB58A3}" srcOrd="0" destOrd="0" presId="urn:microsoft.com/office/officeart/2005/8/layout/process2"/>
    <dgm:cxn modelId="{C487C7B9-14F8-4AAD-B7C9-483D11C6477E}" type="presParOf" srcId="{8C185C2F-B7B6-4F82-8B2F-A2955E6A3364}" destId="{C7A43BA1-F565-4675-9A38-D26BF2F1DEAC}" srcOrd="2" destOrd="0" presId="urn:microsoft.com/office/officeart/2005/8/layout/process2"/>
    <dgm:cxn modelId="{2B705018-C153-493E-BC51-AEB8DC2BEC16}" type="presParOf" srcId="{8C185C2F-B7B6-4F82-8B2F-A2955E6A3364}" destId="{2CF2C4DE-0F54-47A8-96E9-18A664D5F48C}" srcOrd="3" destOrd="0" presId="urn:microsoft.com/office/officeart/2005/8/layout/process2"/>
    <dgm:cxn modelId="{F5215AB0-D77C-4157-A76E-D9818DECA48F}" type="presParOf" srcId="{2CF2C4DE-0F54-47A8-96E9-18A664D5F48C}" destId="{CA661346-78D5-4A9E-A37A-B2B1D346EABB}" srcOrd="0" destOrd="0" presId="urn:microsoft.com/office/officeart/2005/8/layout/process2"/>
    <dgm:cxn modelId="{66C4B225-2C48-4941-AF22-E722614DAEA2}" type="presParOf" srcId="{8C185C2F-B7B6-4F82-8B2F-A2955E6A3364}" destId="{06C1A3B3-9FAF-4981-ABF8-F1B5C53E70C9}" srcOrd="4" destOrd="0" presId="urn:microsoft.com/office/officeart/2005/8/layout/process2"/>
    <dgm:cxn modelId="{8B7E98B8-CC18-48DD-8C59-C493A705199B}" type="presParOf" srcId="{8C185C2F-B7B6-4F82-8B2F-A2955E6A3364}" destId="{4E3CD965-6F0A-4294-8C70-B0AA6F23A600}" srcOrd="5" destOrd="0" presId="urn:microsoft.com/office/officeart/2005/8/layout/process2"/>
    <dgm:cxn modelId="{B31BDF89-C7E4-40EA-81F7-0595F829C141}" type="presParOf" srcId="{4E3CD965-6F0A-4294-8C70-B0AA6F23A600}" destId="{D3A1E136-1383-40E9-B4E2-365E4D29AA6E}" srcOrd="0" destOrd="0" presId="urn:microsoft.com/office/officeart/2005/8/layout/process2"/>
    <dgm:cxn modelId="{DF946B55-6968-4D13-95ED-97A64C6B6EA7}" type="presParOf" srcId="{8C185C2F-B7B6-4F82-8B2F-A2955E6A3364}" destId="{B19F5BC4-721B-45F2-92E2-FAE5AA2F8060}" srcOrd="6" destOrd="0" presId="urn:microsoft.com/office/officeart/2005/8/layout/process2"/>
    <dgm:cxn modelId="{C795DE3B-F846-4012-ABD7-43BE7D201F3C}" type="presParOf" srcId="{8C185C2F-B7B6-4F82-8B2F-A2955E6A3364}" destId="{C1B99322-BC12-4441-81C4-C0465EECC6A9}" srcOrd="7" destOrd="0" presId="urn:microsoft.com/office/officeart/2005/8/layout/process2"/>
    <dgm:cxn modelId="{983736B2-44DC-4646-AE26-0CCDDF17ABC0}" type="presParOf" srcId="{C1B99322-BC12-4441-81C4-C0465EECC6A9}" destId="{381164A6-9665-4814-BAB7-5A9024AF9EA5}" srcOrd="0" destOrd="0" presId="urn:microsoft.com/office/officeart/2005/8/layout/process2"/>
    <dgm:cxn modelId="{38567FC3-C48D-4E71-9903-158C68C8B132}" type="presParOf" srcId="{8C185C2F-B7B6-4F82-8B2F-A2955E6A3364}" destId="{AAB05D2C-E99F-4A95-853C-49DBF94CB4E4}" srcOrd="8" destOrd="0" presId="urn:microsoft.com/office/officeart/2005/8/layout/process2"/>
    <dgm:cxn modelId="{88408792-C42C-46E2-89A7-2C999103F681}" type="presParOf" srcId="{8C185C2F-B7B6-4F82-8B2F-A2955E6A3364}" destId="{63858753-E424-488B-83C1-4E5E3A470BDD}" srcOrd="9" destOrd="0" presId="urn:microsoft.com/office/officeart/2005/8/layout/process2"/>
    <dgm:cxn modelId="{520B5DDE-F32F-4A71-BB7E-23086688B8F9}" type="presParOf" srcId="{63858753-E424-488B-83C1-4E5E3A470BDD}" destId="{AA69B733-6F6C-438A-BC70-8CBDDE9A963E}" srcOrd="0" destOrd="0" presId="urn:microsoft.com/office/officeart/2005/8/layout/process2"/>
    <dgm:cxn modelId="{D66300B7-1DB7-464F-8391-1278579A6944}" type="presParOf" srcId="{8C185C2F-B7B6-4F82-8B2F-A2955E6A3364}" destId="{2733350B-C734-46A7-B6EE-8B5C8E97A63F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737DA8-93B1-4EE2-8FB1-7CEB6BEF6564}">
      <dsp:nvSpPr>
        <dsp:cNvPr id="0" name=""/>
        <dsp:cNvSpPr/>
      </dsp:nvSpPr>
      <dsp:spPr>
        <a:xfrm>
          <a:off x="1954345" y="30781"/>
          <a:ext cx="4469905" cy="5315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בחירת נושא </a:t>
          </a:r>
          <a:r>
            <a:rPr lang="he-IL" sz="1400" b="1" kern="1200" smtClean="0"/>
            <a:t>גיאוגרפי / תופעה  </a:t>
          </a:r>
          <a:r>
            <a:rPr lang="he-IL" sz="1400" b="1" kern="1200" dirty="0" smtClean="0"/>
            <a:t>איתור בעיה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שאילת שאלות </a:t>
          </a:r>
          <a:endParaRPr lang="he-IL" sz="1400" b="1" kern="1200" dirty="0"/>
        </a:p>
      </dsp:txBody>
      <dsp:txXfrm>
        <a:off x="1969913" y="46349"/>
        <a:ext cx="4438769" cy="500388"/>
      </dsp:txXfrm>
    </dsp:sp>
    <dsp:sp modelId="{BAC7D892-C6B0-4C31-9E79-876F8B6EE52C}">
      <dsp:nvSpPr>
        <dsp:cNvPr id="0" name=""/>
        <dsp:cNvSpPr/>
      </dsp:nvSpPr>
      <dsp:spPr>
        <a:xfrm rot="5487174">
          <a:off x="4081810" y="572608"/>
          <a:ext cx="194905" cy="2391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000" kern="1200"/>
        </a:p>
      </dsp:txBody>
      <dsp:txXfrm rot="-5400000">
        <a:off x="4108249" y="594757"/>
        <a:ext cx="143511" cy="136434"/>
      </dsp:txXfrm>
    </dsp:sp>
    <dsp:sp modelId="{C7A43BA1-F565-4675-9A38-D26BF2F1DEAC}">
      <dsp:nvSpPr>
        <dsp:cNvPr id="0" name=""/>
        <dsp:cNvSpPr/>
      </dsp:nvSpPr>
      <dsp:spPr>
        <a:xfrm>
          <a:off x="1914194" y="822096"/>
          <a:ext cx="4510067" cy="5315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איסוף מידע </a:t>
          </a:r>
          <a:endParaRPr lang="he-IL" sz="1400" b="1" kern="1200" dirty="0"/>
        </a:p>
      </dsp:txBody>
      <dsp:txXfrm>
        <a:off x="1929762" y="837664"/>
        <a:ext cx="4478931" cy="500388"/>
      </dsp:txXfrm>
    </dsp:sp>
    <dsp:sp modelId="{2CF2C4DE-0F54-47A8-96E9-18A664D5F48C}">
      <dsp:nvSpPr>
        <dsp:cNvPr id="0" name=""/>
        <dsp:cNvSpPr/>
      </dsp:nvSpPr>
      <dsp:spPr>
        <a:xfrm rot="5636083">
          <a:off x="4044362" y="1363922"/>
          <a:ext cx="195303" cy="2391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000" kern="1200"/>
        </a:p>
      </dsp:txBody>
      <dsp:txXfrm rot="-5400000">
        <a:off x="4072269" y="1385932"/>
        <a:ext cx="143511" cy="136712"/>
      </dsp:txXfrm>
    </dsp:sp>
    <dsp:sp modelId="{06C1A3B3-9FAF-4981-ABF8-F1B5C53E70C9}">
      <dsp:nvSpPr>
        <dsp:cNvPr id="0" name=""/>
        <dsp:cNvSpPr/>
      </dsp:nvSpPr>
      <dsp:spPr>
        <a:xfrm>
          <a:off x="1879847" y="1613411"/>
          <a:ext cx="4469905" cy="5315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הגדרת הבעיה וניסוחה של שאילת החקר</a:t>
          </a:r>
          <a:endParaRPr lang="he-IL" sz="1400" b="1" kern="1200" dirty="0"/>
        </a:p>
      </dsp:txBody>
      <dsp:txXfrm>
        <a:off x="1895415" y="1628979"/>
        <a:ext cx="4438769" cy="500388"/>
      </dsp:txXfrm>
    </dsp:sp>
    <dsp:sp modelId="{4E3CD965-6F0A-4294-8C70-B0AA6F23A600}">
      <dsp:nvSpPr>
        <dsp:cNvPr id="0" name=""/>
        <dsp:cNvSpPr/>
      </dsp:nvSpPr>
      <dsp:spPr>
        <a:xfrm rot="5077304">
          <a:off x="4054197" y="2155237"/>
          <a:ext cx="195704" cy="2391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000" kern="1200"/>
        </a:p>
      </dsp:txBody>
      <dsp:txXfrm rot="-5400000">
        <a:off x="4077542" y="2177107"/>
        <a:ext cx="143511" cy="136993"/>
      </dsp:txXfrm>
    </dsp:sp>
    <dsp:sp modelId="{B19F5BC4-721B-45F2-92E2-FAE5AA2F8060}">
      <dsp:nvSpPr>
        <dsp:cNvPr id="0" name=""/>
        <dsp:cNvSpPr/>
      </dsp:nvSpPr>
      <dsp:spPr>
        <a:xfrm>
          <a:off x="1879836" y="2404725"/>
          <a:ext cx="4618923" cy="5315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חקירת הבעיה/התופעה באמצעות כלי החקר: ראיון, שאלון, תצפית  </a:t>
          </a:r>
          <a:endParaRPr lang="he-IL" sz="1400" b="1" kern="1200" dirty="0"/>
        </a:p>
      </dsp:txBody>
      <dsp:txXfrm>
        <a:off x="1895404" y="2420293"/>
        <a:ext cx="4587787" cy="500388"/>
      </dsp:txXfrm>
    </dsp:sp>
    <dsp:sp modelId="{C1B99322-BC12-4441-81C4-C0465EECC6A9}">
      <dsp:nvSpPr>
        <dsp:cNvPr id="0" name=""/>
        <dsp:cNvSpPr/>
      </dsp:nvSpPr>
      <dsp:spPr>
        <a:xfrm rot="5400000">
          <a:off x="4091877" y="2946552"/>
          <a:ext cx="194842" cy="2391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000" kern="1200"/>
        </a:p>
      </dsp:txBody>
      <dsp:txXfrm rot="-5400000">
        <a:off x="4117543" y="2968724"/>
        <a:ext cx="143511" cy="136389"/>
      </dsp:txXfrm>
    </dsp:sp>
    <dsp:sp modelId="{AAB05D2C-E99F-4A95-853C-49DBF94CB4E4}">
      <dsp:nvSpPr>
        <dsp:cNvPr id="0" name=""/>
        <dsp:cNvSpPr/>
      </dsp:nvSpPr>
      <dsp:spPr>
        <a:xfrm>
          <a:off x="1879847" y="3196040"/>
          <a:ext cx="4618902" cy="5315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ניתוח הנתונים הסקת מסקנות  וחיפוש פתרונות לבעיה</a:t>
          </a:r>
          <a:endParaRPr lang="he-IL" sz="1400" b="1" kern="1200" dirty="0"/>
        </a:p>
      </dsp:txBody>
      <dsp:txXfrm>
        <a:off x="1895415" y="3211608"/>
        <a:ext cx="4587766" cy="500388"/>
      </dsp:txXfrm>
    </dsp:sp>
    <dsp:sp modelId="{63858753-E424-488B-83C1-4E5E3A470BDD}">
      <dsp:nvSpPr>
        <dsp:cNvPr id="0" name=""/>
        <dsp:cNvSpPr/>
      </dsp:nvSpPr>
      <dsp:spPr>
        <a:xfrm rot="5312826">
          <a:off x="4101880" y="3737866"/>
          <a:ext cx="194905" cy="2391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000" kern="1200"/>
        </a:p>
      </dsp:txBody>
      <dsp:txXfrm rot="-5400000">
        <a:off x="4126836" y="3760015"/>
        <a:ext cx="143511" cy="136434"/>
      </dsp:txXfrm>
    </dsp:sp>
    <dsp:sp modelId="{2733350B-C734-46A7-B6EE-8B5C8E97A63F}">
      <dsp:nvSpPr>
        <dsp:cNvPr id="0" name=""/>
        <dsp:cNvSpPr/>
      </dsp:nvSpPr>
      <dsp:spPr>
        <a:xfrm>
          <a:off x="1879847" y="3987354"/>
          <a:ext cx="4659043" cy="5315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התוצר : פוסטר, ניר עמדה, פלייר, דגם, סרטון, מצג</a:t>
          </a:r>
          <a:r>
            <a:rPr lang="he-IL" sz="1500" b="1" kern="1200" dirty="0" smtClean="0"/>
            <a:t>ת </a:t>
          </a:r>
          <a:endParaRPr lang="he-IL" sz="1500" b="1" kern="1200" dirty="0"/>
        </a:p>
      </dsp:txBody>
      <dsp:txXfrm>
        <a:off x="1895415" y="4002922"/>
        <a:ext cx="4627907" cy="500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26A7-D444-43CC-96D9-50C1AE5309E7}" type="datetimeFigureOut">
              <a:rPr lang="he-IL" smtClean="0"/>
              <a:t>י"ז/אלול/תשע"ח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F74-DF0B-4FCB-8484-AEAF88CFE1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996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26A7-D444-43CC-96D9-50C1AE5309E7}" type="datetimeFigureOut">
              <a:rPr lang="he-IL" smtClean="0"/>
              <a:t>י"ז/אלול/תשע"ח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F74-DF0B-4FCB-8484-AEAF88CFE1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277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26A7-D444-43CC-96D9-50C1AE5309E7}" type="datetimeFigureOut">
              <a:rPr lang="he-IL" smtClean="0"/>
              <a:t>י"ז/אלול/תשע"ח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F74-DF0B-4FCB-8484-AEAF88CFE1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6670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26A7-D444-43CC-96D9-50C1AE5309E7}" type="datetimeFigureOut">
              <a:rPr lang="he-IL" smtClean="0"/>
              <a:t>י"ז/אלול/תשע"ח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F74-DF0B-4FCB-8484-AEAF88CFE1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414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26A7-D444-43CC-96D9-50C1AE5309E7}" type="datetimeFigureOut">
              <a:rPr lang="he-IL" smtClean="0"/>
              <a:t>י"ז/אלול/תשע"ח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F74-DF0B-4FCB-8484-AEAF88CFE1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4197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26A7-D444-43CC-96D9-50C1AE5309E7}" type="datetimeFigureOut">
              <a:rPr lang="he-IL" smtClean="0"/>
              <a:t>י"ז/אלול/תשע"ח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F74-DF0B-4FCB-8484-AEAF88CFE1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096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26A7-D444-43CC-96D9-50C1AE5309E7}" type="datetimeFigureOut">
              <a:rPr lang="he-IL" smtClean="0"/>
              <a:t>י"ז/אלול/תשע"ח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F74-DF0B-4FCB-8484-AEAF88CFE1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894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26A7-D444-43CC-96D9-50C1AE5309E7}" type="datetimeFigureOut">
              <a:rPr lang="he-IL" smtClean="0"/>
              <a:t>י"ז/אלול/תשע"ח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F74-DF0B-4FCB-8484-AEAF88CFE1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264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26A7-D444-43CC-96D9-50C1AE5309E7}" type="datetimeFigureOut">
              <a:rPr lang="he-IL" smtClean="0"/>
              <a:t>י"ז/אלול/תשע"ח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F74-DF0B-4FCB-8484-AEAF88CFE1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240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26A7-D444-43CC-96D9-50C1AE5309E7}" type="datetimeFigureOut">
              <a:rPr lang="he-IL" smtClean="0"/>
              <a:t>י"ז/אלול/תשע"ח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F74-DF0B-4FCB-8484-AEAF88CFE1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7297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26A7-D444-43CC-96D9-50C1AE5309E7}" type="datetimeFigureOut">
              <a:rPr lang="he-IL" smtClean="0"/>
              <a:t>י"ז/אלול/תשע"ח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F74-DF0B-4FCB-8484-AEAF88CFE1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161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526A7-D444-43CC-96D9-50C1AE5309E7}" type="datetimeFigureOut">
              <a:rPr lang="he-IL" smtClean="0"/>
              <a:t>י"ז/אלול/תשע"ח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5BF74-DF0B-4FCB-8484-AEAF88CFE1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942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למידת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חקר בגיאוגרפיה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67136"/>
          </a:xfrm>
        </p:spPr>
        <p:txBody>
          <a:bodyPr>
            <a:normAutofit/>
          </a:bodyPr>
          <a:lstStyle/>
          <a:p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פלורה אורן- מתאמת 12 ובגרויות </a:t>
            </a:r>
          </a:p>
          <a:p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אילת </a:t>
            </a:r>
            <a:r>
              <a:rPr lang="he-IL" b="1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כ"ץ</a:t>
            </a:r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– מתאמת </a:t>
            </a:r>
            <a:r>
              <a:rPr lang="he-IL" b="1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תוכניות</a:t>
            </a:r>
            <a:r>
              <a:rPr lang="he-IL" b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לימוד  </a:t>
            </a:r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ורכזת מקצוע גיאוגרפיה</a:t>
            </a:r>
          </a:p>
          <a:p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צוות פדגוגיה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3995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הסבר ענן 2"/>
          <p:cNvSpPr/>
          <p:nvPr/>
        </p:nvSpPr>
        <p:spPr>
          <a:xfrm>
            <a:off x="2987824" y="548680"/>
            <a:ext cx="5450904" cy="2592288"/>
          </a:xfrm>
          <a:prstGeom prst="cloud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he-IL" sz="2000" b="1" dirty="0" smtClean="0">
                <a:solidFill>
                  <a:srgbClr val="FF0000"/>
                </a:solidFill>
              </a:rPr>
              <a:t>למידת </a:t>
            </a:r>
            <a:r>
              <a:rPr lang="he-IL" sz="2000" b="1" dirty="0">
                <a:solidFill>
                  <a:srgbClr val="FF0000"/>
                </a:solidFill>
              </a:rPr>
              <a:t>חקר בגיאוגרפיה  מהווה  יחידת לימוד העומדת בפני עצמה  בצבירת יחידות במסלול 12 שנ"ל  רגיל ומוגבר </a:t>
            </a:r>
          </a:p>
        </p:txBody>
      </p:sp>
      <p:sp>
        <p:nvSpPr>
          <p:cNvPr id="4" name="הסבר ענן 3"/>
          <p:cNvSpPr/>
          <p:nvPr/>
        </p:nvSpPr>
        <p:spPr>
          <a:xfrm>
            <a:off x="1170856" y="3645024"/>
            <a:ext cx="4946848" cy="2232248"/>
          </a:xfrm>
          <a:prstGeom prst="cloud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endParaRPr lang="he-IL" sz="2000" b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he-IL" sz="2000" b="1" dirty="0" smtClean="0">
                <a:solidFill>
                  <a:srgbClr val="0070C0"/>
                </a:solidFill>
              </a:rPr>
              <a:t>זהו </a:t>
            </a:r>
            <a:r>
              <a:rPr lang="he-IL" sz="2000" b="1" dirty="0">
                <a:solidFill>
                  <a:srgbClr val="0070C0"/>
                </a:solidFill>
              </a:rPr>
              <a:t>מקצוע חובה במסלול 12 שנ"ל </a:t>
            </a:r>
            <a:r>
              <a:rPr lang="he-IL" sz="2000" b="1" dirty="0" smtClean="0">
                <a:solidFill>
                  <a:srgbClr val="0070C0"/>
                </a:solidFill>
              </a:rPr>
              <a:t>הרגיל החל </a:t>
            </a:r>
            <a:r>
              <a:rPr lang="he-IL" sz="2000" b="1" dirty="0">
                <a:solidFill>
                  <a:srgbClr val="0070C0"/>
                </a:solidFill>
              </a:rPr>
              <a:t>משנת הלימודים תשע"ה </a:t>
            </a:r>
            <a:r>
              <a:rPr lang="he-IL" b="1" dirty="0">
                <a:solidFill>
                  <a:schemeClr val="accent1"/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he-IL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81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הסבר ענן 2"/>
          <p:cNvSpPr/>
          <p:nvPr/>
        </p:nvSpPr>
        <p:spPr>
          <a:xfrm>
            <a:off x="1187624" y="1124744"/>
            <a:ext cx="6624736" cy="3744416"/>
          </a:xfrm>
          <a:prstGeom prst="cloud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endParaRPr lang="he-IL" sz="2000" b="1" dirty="0" smtClean="0">
              <a:solidFill>
                <a:srgbClr val="0070C0"/>
              </a:solidFill>
            </a:endParaRPr>
          </a:p>
          <a:p>
            <a:pPr algn="ctr">
              <a:defRPr/>
            </a:pPr>
            <a:r>
              <a:rPr lang="he-IL" sz="2400" b="1" dirty="0" smtClean="0">
                <a:solidFill>
                  <a:schemeClr val="tx2"/>
                </a:solidFill>
              </a:rPr>
              <a:t> בגיאוגרפיה </a:t>
            </a:r>
            <a:r>
              <a:rPr lang="he-IL" sz="2400" b="1" dirty="0" smtClean="0">
                <a:solidFill>
                  <a:schemeClr val="tx2"/>
                </a:solidFill>
              </a:rPr>
              <a:t>ניתן לעשות עבודת חקר גם אם הנער/ה לא למדו גיאוגרפיה. במקרה כזה יש להרחיב את פרק למידת המושגים   </a:t>
            </a:r>
            <a:r>
              <a:rPr lang="he-IL" sz="2400" b="1" dirty="0" smtClean="0">
                <a:solidFill>
                  <a:schemeClr val="tx2"/>
                </a:solidFill>
              </a:rPr>
              <a:t>רלוונטיים </a:t>
            </a:r>
            <a:r>
              <a:rPr lang="he-IL" sz="2400" b="1" dirty="0">
                <a:solidFill>
                  <a:schemeClr val="tx2"/>
                </a:solidFill>
              </a:rPr>
              <a:t>הקשורים לנושא   </a:t>
            </a:r>
            <a:r>
              <a:rPr lang="he-IL" sz="2400" b="1" dirty="0" smtClean="0">
                <a:solidFill>
                  <a:schemeClr val="tx2"/>
                </a:solidFill>
              </a:rPr>
              <a:t>העבודה </a:t>
            </a:r>
            <a:r>
              <a:rPr lang="he-IL" sz="2400" b="1" dirty="0" smtClean="0">
                <a:solidFill>
                  <a:schemeClr val="tx2"/>
                </a:solidFill>
              </a:rPr>
              <a:t>שנבחר.</a:t>
            </a:r>
            <a:endParaRPr lang="he-IL" sz="2400" b="1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he-IL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92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למידת חקר בגיאוגרפיה - שלבי עבודה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5599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558742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129</Words>
  <Application>Microsoft Office PowerPoint</Application>
  <PresentationFormat>‫הצגה על המסך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למידת חקר בגיאוגרפיה</vt:lpstr>
      <vt:lpstr>מצגת של PowerPoint</vt:lpstr>
      <vt:lpstr>מצגת של PowerPoint</vt:lpstr>
      <vt:lpstr>למידת חקר בגיאוגרפיה - שלבי עבודה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lap24</dc:creator>
  <cp:lastModifiedBy>Matnasim</cp:lastModifiedBy>
  <cp:revision>21</cp:revision>
  <dcterms:created xsi:type="dcterms:W3CDTF">2015-01-08T09:26:15Z</dcterms:created>
  <dcterms:modified xsi:type="dcterms:W3CDTF">2018-08-28T04:47:22Z</dcterms:modified>
</cp:coreProperties>
</file>