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72" r:id="rId2"/>
    <p:sldId id="280" r:id="rId3"/>
  </p:sldIdLst>
  <p:sldSz cx="12192000" cy="6858000"/>
  <p:notesSz cx="6858000" cy="91440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16" autoAdjust="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4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id="{D90B8124-60D3-4968-B504-FF184B2BB5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FA52727-2B32-4BF2-8055-F58E45CBC8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DD9BDC-F0AA-49AE-8FAB-466D00919397}" type="datetime1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א'/חשון/תשע"ט</a:t>
            </a:fld>
            <a:endParaRPr lang="he-I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F3DCBCB6-1C09-425B-85F5-B35114792C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DA4976F-A79A-463C-A8E6-19E67027C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D64130C-D0E9-4428-B9B4-7AEF5D9268A7}" type="slidenum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‹#›</a:t>
            </a:fld>
            <a:endParaRPr lang="he-IL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26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735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11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F5C10B6-37C7-404B-8B2C-CAD5B32B931B}" type="datetime1">
              <a:rPr lang="he-IL" smtClean="0"/>
              <a:pPr/>
              <a:t>א'/חשון/תשע"ט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dirty="0"/>
              <a:t>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735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11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93B0CF2-7F87-4E02-A248-870047730F9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algn="l" rtl="1"/>
            <a:fld id="{893B0CF2-7F87-4E02-A248-870047730F99}" type="slidenum">
              <a:rPr lang="he-IL" smtClean="0"/>
              <a:pPr algn="l" rtl="1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קבוצה 9"/>
          <p:cNvGrpSpPr/>
          <p:nvPr/>
        </p:nvGrpSpPr>
        <p:grpSpPr>
          <a:xfrm flipH="1"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מלבן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/>
              <a:endParaRPr lang="he-IL" noProof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7" name="מחבר ישר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מחבר ישר 4"/>
          <p:cNvCxnSpPr/>
          <p:nvPr userDrawn="1"/>
        </p:nvCxnSpPr>
        <p:spPr>
          <a:xfrm flipH="1" flipV="1">
            <a:off x="12180711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/>
          <p:cNvCxnSpPr/>
          <p:nvPr userDrawn="1"/>
        </p:nvCxnSpPr>
        <p:spPr>
          <a:xfrm flipH="1" flipV="1">
            <a:off x="12180711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 flipH="1">
            <a:off x="1011936" y="1371600"/>
            <a:ext cx="10468864" cy="1828800"/>
          </a:xfrm>
          <a:ln>
            <a:noFill/>
          </a:ln>
        </p:spPr>
        <p:txBody>
          <a:bodyPr vert="horz" tIns="0" rIns="18288" bIns="0" rtlCol="1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1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kumimoji="0" lang="he-IL" noProof="0" dirty="0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 flipH="1">
            <a:off x="1007872" y="3228536"/>
            <a:ext cx="10472928" cy="1752600"/>
          </a:xfrm>
        </p:spPr>
        <p:txBody>
          <a:bodyPr lIns="0" rIns="18288" rtlCol="1"/>
          <a:lstStyle>
            <a:lvl1pPr marL="0" marR="4572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95000"/>
              <a:buFont typeface="Wingdings 2"/>
              <a:buNone/>
              <a:tabLst/>
              <a:defRPr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</a:lvl2pPr>
            <a:lvl3pPr marL="914400" indent="0" algn="ctr" rtl="1">
              <a:buNone/>
            </a:lvl3pPr>
            <a:lvl4pPr marL="1371600" indent="0" algn="ctr" rtl="1">
              <a:buNone/>
            </a:lvl4pPr>
            <a:lvl5pPr marL="1828800" indent="0" algn="ctr" rtl="1">
              <a:buNone/>
            </a:lvl5pPr>
            <a:lvl6pPr marL="2286000" indent="0" algn="ctr" rtl="1">
              <a:buNone/>
            </a:lvl6pPr>
            <a:lvl7pPr marL="2743200" indent="0" algn="ctr" rtl="1">
              <a:buNone/>
            </a:lvl7pPr>
            <a:lvl8pPr marL="3200400" indent="0" algn="ctr" rtl="1">
              <a:buNone/>
            </a:lvl8pPr>
            <a:lvl9pPr marL="3657600" indent="0" algn="ctr" rtl="1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3C3E671-5293-4451-8C39-975A4E80C40C}" type="datetime1">
              <a:rPr lang="he-IL" smtClean="0"/>
              <a:pPr/>
              <a:t>א'/חשון/תשע"ט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/>
              <a:t>הוסף כותרת תחתונה</a:t>
            </a:r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 flipH="1">
            <a:off x="609600" y="1935480"/>
            <a:ext cx="10972800" cy="4389120"/>
          </a:xfrm>
        </p:spPr>
        <p:txBody>
          <a:bodyPr vert="vert270" rtlCol="1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kumimoji="0" lang="he-IL" noProof="0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6CFAA55D-B007-463D-B483-4200598D0D38}" type="datetime1">
              <a:rPr lang="he-IL" noProof="0" smtClean="0"/>
              <a:t>א'/חשון/תשע"ט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he-IL" noProof="0"/>
              <a:t>הוסף כותרת תחתונה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 flipH="1">
            <a:off x="609600" y="914402"/>
            <a:ext cx="2743200" cy="5211763"/>
          </a:xfrm>
        </p:spPr>
        <p:txBody>
          <a:bodyPr vert="vert270" rtlCol="1"/>
          <a:lstStyle>
            <a:lvl1pPr algn="r"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 flipH="1">
            <a:off x="3556000" y="914402"/>
            <a:ext cx="8026400" cy="5211763"/>
          </a:xfrm>
        </p:spPr>
        <p:txBody>
          <a:bodyPr vert="vert270" rtlCol="1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kumimoji="0" lang="he-IL" noProof="0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9671AA83-6384-4EC2-8F2C-34AAF981DDB3}" type="datetime1">
              <a:rPr lang="he-IL" noProof="0" smtClean="0"/>
              <a:t>א'/חשון/תשע"ט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he-IL" noProof="0"/>
              <a:t>הוסף כותרת תחתונה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 flipH="1">
            <a:off x="609600" y="1935480"/>
            <a:ext cx="10972800" cy="4389120"/>
          </a:xfrm>
        </p:spPr>
        <p:txBody>
          <a:bodyPr rtlCol="1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kumimoji="0" lang="he-IL" noProof="0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69F9F71B-A885-4A24-8A9B-7B5C8B1C317D}" type="datetime1">
              <a:rPr lang="he-IL" noProof="0" smtClean="0"/>
              <a:t>א'/חשון/תשע"ט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he-IL" noProof="0"/>
              <a:t>הוסף כותרת תחתונה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1121664" y="1316736"/>
            <a:ext cx="10363200" cy="1362456"/>
          </a:xfrm>
          <a:ln>
            <a:noFill/>
          </a:ln>
        </p:spPr>
        <p:txBody>
          <a:bodyPr vert="horz" tIns="0" bIns="0" rtlCol="1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r" rtl="1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 flipH="1">
            <a:off x="1121664" y="2704664"/>
            <a:ext cx="10363200" cy="1509712"/>
          </a:xfrm>
        </p:spPr>
        <p:txBody>
          <a:bodyPr lIns="45720" rIns="45720" rtlCol="1" anchor="t"/>
          <a:lstStyle>
            <a:lvl1pPr marL="0" indent="0" algn="r" rtl="1">
              <a:buNone/>
              <a:defRPr sz="2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9303ACB-B01E-4119-B465-DF036D681383}" type="datetime1">
              <a:rPr lang="he-IL" smtClean="0"/>
              <a:pPr/>
              <a:t>א'/חשון/תשע"ט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/>
              <a:t>הוסף כותרת תחתונה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 flipH="1">
            <a:off x="6197600" y="1920085"/>
            <a:ext cx="5384800" cy="4434840"/>
          </a:xfrm>
        </p:spPr>
        <p:txBody>
          <a:bodyPr rtlCol="1"/>
          <a:lstStyle>
            <a:lvl1pPr algn="r" rtl="1">
              <a:defRPr sz="2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kumimoji="0" lang="he-IL" noProof="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 flipH="1">
            <a:off x="609600" y="1920085"/>
            <a:ext cx="5384800" cy="4434840"/>
          </a:xfrm>
        </p:spPr>
        <p:txBody>
          <a:bodyPr rtlCol="1"/>
          <a:lstStyle>
            <a:lvl1pPr algn="r" rtl="1">
              <a:defRPr sz="2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kumimoji="0" lang="he-IL" noProof="0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A83F7AE-A1DF-4FA2-88E9-12CBFAE64475}" type="datetime1">
              <a:rPr lang="he-IL" smtClean="0"/>
              <a:pPr/>
              <a:t>א'/חשון/תשע"ט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/>
              <a:t>הוסף כותרת תחתונה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</p:spPr>
        <p:txBody>
          <a:bodyPr tIns="45720" rtlCol="1" anchor="b"/>
          <a:lstStyle>
            <a:lvl1pPr algn="r"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 flipH="1">
            <a:off x="6195483" y="1855248"/>
            <a:ext cx="5386917" cy="659352"/>
          </a:xfrm>
        </p:spPr>
        <p:txBody>
          <a:bodyPr lIns="45720" tIns="0" rIns="45720" bIns="0" rtlCol="1" anchor="ctr">
            <a:noAutofit/>
          </a:bodyPr>
          <a:lstStyle>
            <a:lvl1pPr marL="0" indent="0" algn="r" rtl="1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 algn="r" rtl="1">
              <a:buNone/>
              <a:defRPr sz="2000" b="1"/>
            </a:lvl2pPr>
            <a:lvl3pPr algn="r" rtl="1">
              <a:buNone/>
              <a:defRPr sz="1800" b="1"/>
            </a:lvl3pPr>
            <a:lvl4pPr algn="r" rtl="1">
              <a:buNone/>
              <a:defRPr sz="1600" b="1"/>
            </a:lvl4pPr>
            <a:lvl5pPr algn="r" rtl="1">
              <a:buNone/>
              <a:defRPr sz="1600" b="1"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 flipH="1">
            <a:off x="6195483" y="2514600"/>
            <a:ext cx="5386917" cy="3845720"/>
          </a:xfrm>
        </p:spPr>
        <p:txBody>
          <a:bodyPr tIns="0" rtlCol="1"/>
          <a:lstStyle>
            <a:lvl1pPr algn="r" rtl="1">
              <a:defRPr sz="22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kumimoji="0" lang="he-IL" noProof="0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 flipH="1">
            <a:off x="609599" y="1859758"/>
            <a:ext cx="5389033" cy="654843"/>
          </a:xfrm>
        </p:spPr>
        <p:txBody>
          <a:bodyPr lIns="45720" tIns="0" rIns="45720" bIns="0" rtlCol="1" anchor="ctr"/>
          <a:lstStyle>
            <a:lvl1pPr marL="0" indent="0" algn="r" rtl="1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 algn="r" rtl="1">
              <a:buNone/>
              <a:defRPr sz="2000" b="1"/>
            </a:lvl2pPr>
            <a:lvl3pPr algn="r" rtl="1">
              <a:buNone/>
              <a:defRPr sz="1800" b="1"/>
            </a:lvl3pPr>
            <a:lvl4pPr algn="r" rtl="1">
              <a:buNone/>
              <a:defRPr sz="1600" b="1"/>
            </a:lvl4pPr>
            <a:lvl5pPr algn="r" rtl="1">
              <a:buNone/>
              <a:defRPr sz="1600" b="1"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 flipH="1">
            <a:off x="609599" y="2514600"/>
            <a:ext cx="5389033" cy="3845720"/>
          </a:xfrm>
        </p:spPr>
        <p:txBody>
          <a:bodyPr tIns="0" rtlCol="1"/>
          <a:lstStyle>
            <a:lvl1pPr algn="r" rtl="1">
              <a:defRPr sz="22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kumimoji="0" lang="he-IL" noProof="0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B167030B-D5C4-4C02-A896-1B09698510DB}" type="datetime1">
              <a:rPr lang="he-IL" noProof="0" smtClean="0"/>
              <a:t>א'/חשון/תשע"ט</a:t>
            </a:fld>
            <a:endParaRPr lang="he-IL" noProof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he-IL" noProof="0"/>
              <a:t>הוסף כותרת תחתונה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508000" y="704088"/>
            <a:ext cx="11074400" cy="1143000"/>
          </a:xfrm>
        </p:spPr>
        <p:txBody>
          <a:bodyPr vert="horz" tIns="45720" bIns="0" rtlCol="1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r" rtl="1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E938347-94BA-4686-9C8D-A8A1EACCF3EB}" type="datetime1">
              <a:rPr lang="he-IL" smtClean="0"/>
              <a:pPr/>
              <a:t>א'/חשון/תשע"ט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/>
              <a:t>הוסף כותרת תחתונה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066FC24C-26CC-43DB-B257-86BE98316B4D}" type="datetime1">
              <a:rPr lang="he-IL" noProof="0" smtClean="0"/>
              <a:t>א'/חשון/תשע"ט</a:t>
            </a:fld>
            <a:endParaRPr lang="he-IL" noProof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he-IL" noProof="0"/>
              <a:t>הוסף כותרת תחתונה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7620000" y="514352"/>
            <a:ext cx="3657600" cy="1162050"/>
          </a:xfrm>
        </p:spPr>
        <p:txBody>
          <a:bodyPr lIns="0" rtlCol="1" anchor="b">
            <a:noAutofit/>
          </a:bodyPr>
          <a:lstStyle>
            <a:lvl1pPr algn="r" rtl="1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 flipH="1">
            <a:off x="609600" y="1676400"/>
            <a:ext cx="6815667" cy="4572000"/>
          </a:xfrm>
        </p:spPr>
        <p:txBody>
          <a:bodyPr tIns="0" rtlCol="1"/>
          <a:lstStyle>
            <a:lvl1pPr algn="r" rtl="1"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2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kumimoji="0" lang="he-IL" noProof="0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 flipH="1">
            <a:off x="7620000" y="1676400"/>
            <a:ext cx="3657600" cy="4572000"/>
          </a:xfrm>
        </p:spPr>
        <p:txBody>
          <a:bodyPr lIns="18288" rIns="18288" rtlCol="1"/>
          <a:lstStyle>
            <a:lvl1pPr marL="0" indent="0" algn="r" rtl="1">
              <a:buNone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indent="0" algn="r" rtl="1">
              <a:buNone/>
              <a:defRPr sz="1200"/>
            </a:lvl2pPr>
            <a:lvl3pPr indent="0" algn="r" rtl="1">
              <a:buNone/>
              <a:defRPr sz="1000"/>
            </a:lvl3pPr>
            <a:lvl4pPr indent="0" algn="r" rtl="1">
              <a:buNone/>
              <a:defRPr sz="900"/>
            </a:lvl4pPr>
            <a:lvl5pPr indent="0" algn="r" rtl="1">
              <a:buNone/>
              <a:defRPr sz="900"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65A9FF2-49ED-4F55-9F10-7E32C744426F}" type="datetime1">
              <a:rPr lang="he-IL" smtClean="0"/>
              <a:pPr/>
              <a:t>א'/חשון/תשע"ט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/>
              <a:t>הוסף כותרת תחתונה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חוליה עם פתח בצד אחד 8"/>
          <p:cNvSpPr/>
          <p:nvPr/>
        </p:nvSpPr>
        <p:spPr>
          <a:xfrm rot="21180000" flipH="1" flipV="1">
            <a:off x="960596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latinLnBrk="0" hangingPunct="1"/>
            <a:endParaRPr kumimoji="0" lang="he-IL" sz="1800" noProof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משולש ישר זווית 11"/>
          <p:cNvSpPr/>
          <p:nvPr/>
        </p:nvSpPr>
        <p:spPr>
          <a:xfrm rot="21180000" flipH="1" flipV="1">
            <a:off x="1312557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latinLnBrk="0" hangingPunct="1"/>
            <a:endParaRPr kumimoji="0" lang="he-IL" sz="1800" noProof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flipH="1">
            <a:off x="8428736" y="1176997"/>
            <a:ext cx="2950464" cy="1582621"/>
          </a:xfrm>
        </p:spPr>
        <p:txBody>
          <a:bodyPr vert="horz" lIns="45720" tIns="45720" rIns="45720" bIns="45720" rtlCol="1" anchor="b"/>
          <a:lstStyle>
            <a:lvl1pPr algn="r" rtl="1">
              <a:buNone/>
              <a:defRPr sz="2000" b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מציין מיקום של תמונה 2" descr="מציין מיקום ריק להוספת תמונה. לחץ על מציין המיקום ובחר את התמונה שברצונך להוסיף"/>
          <p:cNvSpPr>
            <a:spLocks noGrp="1"/>
          </p:cNvSpPr>
          <p:nvPr>
            <p:ph type="pic" idx="1"/>
          </p:nvPr>
        </p:nvSpPr>
        <p:spPr>
          <a:xfrm rot="21180000" flipH="1">
            <a:off x="1387316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1"/>
          <a:lstStyle>
            <a:lvl1pPr marL="0" indent="0" algn="r" rtl="1">
              <a:buNone/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noProof="0" smtClean="0"/>
              <a:t>לחץ על הסמל כדי להוסיף תמונה</a:t>
            </a:r>
            <a:endParaRPr kumimoji="0"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 flipH="1">
            <a:off x="8432800" y="2828785"/>
            <a:ext cx="2946400" cy="2179320"/>
          </a:xfrm>
        </p:spPr>
        <p:txBody>
          <a:bodyPr lIns="64008" rIns="45720" bIns="45720" rtlCol="1" anchor="t"/>
          <a:lstStyle>
            <a:lvl1pPr marL="0" indent="0" algn="r" rtl="1">
              <a:spcBef>
                <a:spcPts val="250"/>
              </a:spcBef>
              <a:buFontTx/>
              <a:buNone/>
              <a:defRPr sz="13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1200"/>
            </a:lvl2pPr>
            <a:lvl3pPr algn="r" rtl="1">
              <a:defRPr sz="1000"/>
            </a:lvl3pPr>
            <a:lvl4pPr algn="r" rtl="1">
              <a:defRPr sz="900"/>
            </a:lvl4pPr>
            <a:lvl5pPr algn="r" rtl="1">
              <a:defRPr sz="900"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C7249B1-CA92-4EB7-B3F6-59BD3ECDD804}" type="datetime1">
              <a:rPr lang="he-IL" smtClean="0"/>
              <a:pPr/>
              <a:t>א'/חשון/תשע"ט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/>
              <a:t>הוסף כותרת תחתונה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8128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H="1"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1" anchor="t" compatLnSpc="1"/>
          <a:lstStyle/>
          <a:p>
            <a:pPr marL="0" algn="r" rtl="1" eaLnBrk="1" latinLnBrk="0" hangingPunct="1"/>
            <a:endParaRPr kumimoji="0" lang="he-IL" sz="1800" noProof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H="1" flipV="1">
            <a:off x="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1" anchor="t" compatLnSpc="1"/>
          <a:lstStyle/>
          <a:p>
            <a:pPr marL="0" algn="r" rtl="1" eaLnBrk="1" latinLnBrk="0" hangingPunct="1"/>
            <a:endParaRPr kumimoji="0" lang="he-IL" sz="1800" noProof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קבוצה 24"/>
          <p:cNvGrpSpPr/>
          <p:nvPr/>
        </p:nvGrpSpPr>
        <p:grpSpPr>
          <a:xfrm flipH="1">
            <a:off x="-19703" y="-7144"/>
            <a:ext cx="12240731" cy="6879658"/>
            <a:chOff x="0" y="-21658"/>
            <a:chExt cx="12240731" cy="6879658"/>
          </a:xfrm>
        </p:grpSpPr>
        <p:sp>
          <p:nvSpPr>
            <p:cNvPr id="26" name="מלבן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he-IL" noProof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27" name="קבוצה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צורה חופשית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1" anchor="t" compatLnSpc="1"/>
              <a:lstStyle/>
              <a:p>
                <a:pPr marL="0" algn="l" rtl="1" eaLnBrk="1" latinLnBrk="0" hangingPunct="1"/>
                <a:endParaRPr kumimoji="0" lang="he-IL" sz="1800" noProof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צורה חופשית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1" anchor="t" compatLnSpc="1"/>
              <a:lstStyle/>
              <a:p>
                <a:pPr marL="0" algn="l" rtl="1" eaLnBrk="1" latinLnBrk="0" hangingPunct="1"/>
                <a:endParaRPr kumimoji="0" lang="he-IL" sz="1800" noProof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31" name="קבוצה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צורה חופשית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1" anchor="t" compatLnSpc="1"/>
                <a:lstStyle/>
                <a:p>
                  <a:pPr rtl="1"/>
                  <a:endParaRPr kumimoji="0" lang="he-IL" sz="1800" noProof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33" name="צורה חופשית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1" anchor="t" compatLnSpc="1"/>
                <a:lstStyle/>
                <a:p>
                  <a:pPr rtl="1"/>
                  <a:endParaRPr kumimoji="0" lang="he-IL" sz="1800" noProof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</p:grp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1" anchor="b">
            <a:normAutofit/>
          </a:bodyPr>
          <a:lstStyle/>
          <a:p>
            <a:pPr rtl="1"/>
            <a:r>
              <a:rPr lang="he-IL" dirty="0"/>
              <a:t>לחץ כדי לערוך סגנון כותרת של תבנית בסיס</a:t>
            </a:r>
            <a:endParaRPr kumimoji="0" lang="he-IL" noProof="0" dirty="0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 flipH="1">
            <a:off x="609600" y="1935480"/>
            <a:ext cx="10972800" cy="4389120"/>
          </a:xfrm>
          <a:prstGeom prst="rect">
            <a:avLst/>
          </a:prstGeom>
        </p:spPr>
        <p:txBody>
          <a:bodyPr vert="horz" rtlCol="1">
            <a:normAutofit/>
          </a:bodyPr>
          <a:lstStyle/>
          <a:p>
            <a:pPr lvl="0"/>
            <a:r>
              <a:rPr lang="he-IL" dirty="0"/>
              <a:t>ערוך סגנונות טקסט של תבנית בסיס</a:t>
            </a:r>
          </a:p>
          <a:p>
            <a:pPr lvl="1" rtl="1" eaLnBrk="1" latinLnBrk="0" hangingPunct="1"/>
            <a:r>
              <a:rPr lang="he-IL" noProof="0" dirty="0"/>
              <a:t>רמה שניה</a:t>
            </a:r>
          </a:p>
          <a:p>
            <a:pPr lvl="2" rtl="1" eaLnBrk="1" latinLnBrk="0" hangingPunct="1"/>
            <a:r>
              <a:rPr lang="he-IL" noProof="0" dirty="0"/>
              <a:t>רמה שלישית</a:t>
            </a:r>
          </a:p>
          <a:p>
            <a:pPr lvl="3" rtl="1" eaLnBrk="1" latinLnBrk="0" hangingPunct="1"/>
            <a:r>
              <a:rPr lang="he-IL" noProof="0" dirty="0"/>
              <a:t>רמה רביעית</a:t>
            </a:r>
          </a:p>
          <a:p>
            <a:pPr lvl="4" rtl="1" eaLnBrk="1" latinLnBrk="0" hangingPunct="1"/>
            <a:r>
              <a:rPr lang="he-IL" noProof="0" dirty="0"/>
              <a:t>רמה חמישית</a:t>
            </a:r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 flipH="1">
            <a:off x="8737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1" anchor="b"/>
          <a:lstStyle>
            <a:lvl1pPr algn="r" rtl="1" eaLnBrk="1" latinLnBrk="0" hangingPunct="1">
              <a:defRPr kumimoji="0" sz="11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8A31186-6EB0-4949-A91B-06DFF0D722B9}" type="datetime1">
              <a:rPr lang="he-IL" smtClean="0"/>
              <a:pPr/>
              <a:t>א'/חשון/תשע"ט</a:t>
            </a:fld>
            <a:endParaRPr lang="he-IL" dirty="0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 flipH="1">
            <a:off x="4165600" y="6356351"/>
            <a:ext cx="4470400" cy="365125"/>
          </a:xfrm>
          <a:prstGeom prst="rect">
            <a:avLst/>
          </a:prstGeom>
        </p:spPr>
        <p:txBody>
          <a:bodyPr vert="horz" lIns="0" tIns="0" rIns="0" bIns="0" rtlCol="1" anchor="b"/>
          <a:lstStyle>
            <a:lvl1pPr algn="r" rtl="1" eaLnBrk="1" latinLnBrk="0" hangingPunct="1">
              <a:defRPr kumimoji="0" sz="11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/>
              <a:t>הוסף כותרת תחתונה</a:t>
            </a:r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 flipH="1">
            <a:off x="609600" y="6356351"/>
            <a:ext cx="1016000" cy="365125"/>
          </a:xfrm>
          <a:prstGeom prst="rect">
            <a:avLst/>
          </a:prstGeom>
        </p:spPr>
        <p:txBody>
          <a:bodyPr vert="horz" lIns="0" tIns="0" rIns="0" bIns="0" rtlCol="1" anchor="b"/>
          <a:lstStyle>
            <a:lvl1pPr algn="l" rtl="1" eaLnBrk="1" latinLnBrk="0" hangingPunct="1">
              <a:defRPr kumimoji="0" sz="11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01CF334-2D5C-4859-84A6-CA7E6E43FAE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r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r" rtl="1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 flipH="1">
            <a:off x="1094704" y="579548"/>
            <a:ext cx="10006884" cy="650383"/>
          </a:xfrm>
        </p:spPr>
        <p:txBody>
          <a:bodyPr rtlCol="1">
            <a:normAutofit fontScale="90000"/>
          </a:bodyPr>
          <a:lstStyle/>
          <a:p>
            <a:pPr algn="l" rtl="1"/>
            <a:r>
              <a:rPr lang="he-IL" sz="3200" dirty="0" smtClean="0">
                <a:solidFill>
                  <a:srgbClr val="C00000"/>
                </a:solidFill>
              </a:rPr>
              <a:t>אזרחות מטלת ביצוע –הילה/החברה למתנ"סים תשע"ט </a:t>
            </a:r>
            <a:endParaRPr lang="he-IL" sz="3200" dirty="0">
              <a:solidFill>
                <a:srgbClr val="C00000"/>
              </a:solidFill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4675" y="5796314"/>
            <a:ext cx="3196735" cy="1236071"/>
          </a:xfrm>
          <a:prstGeom prst="rect">
            <a:avLst/>
          </a:prstGeom>
        </p:spPr>
      </p:pic>
      <p:sp>
        <p:nvSpPr>
          <p:cNvPr id="8" name="מלבן מעוגל 7"/>
          <p:cNvSpPr/>
          <p:nvPr/>
        </p:nvSpPr>
        <p:spPr>
          <a:xfrm>
            <a:off x="1802174" y="1573457"/>
            <a:ext cx="8920007" cy="13007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he-IL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לקראת מטלת הביצוע: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הוראת יחידת מבוא כ- 13-14 שעות- בסיומה מבחן. </a:t>
            </a:r>
          </a:p>
          <a:p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he-IL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מטלת ביצוע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מספר השעות המומלצת למשימת מטלת הביצוע בין 30-40</a:t>
            </a: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9" name="מלבן מעוגל 8"/>
          <p:cNvSpPr/>
          <p:nvPr/>
        </p:nvSpPr>
        <p:spPr>
          <a:xfrm>
            <a:off x="1946640" y="3100643"/>
            <a:ext cx="8631074" cy="202871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e-IL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נוהל מטלת הביצוע: </a:t>
            </a:r>
          </a:p>
          <a:p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קבוצת לימוד למטלת ביצוע מונה עד שלושה לומדים. </a:t>
            </a:r>
          </a:p>
          <a:p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מורה ינחה עד שלוש קבוצות לומדים במקביל.</a:t>
            </a:r>
          </a:p>
          <a:p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מטלת ביצוע הינה עבודה המוערכת ע"י : </a:t>
            </a:r>
          </a:p>
          <a:p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מורה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מנחה (מורה לאזרחות המלמד ביחידה). </a:t>
            </a:r>
          </a:p>
          <a:p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מורה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מעריך (מורה חיצוני המגיע להעריך את התלמידים במטלת הביצוע). 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564494"/>
            <a:ext cx="5937161" cy="125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058941"/>
              </p:ext>
            </p:extLst>
          </p:nvPr>
        </p:nvGraphicFramePr>
        <p:xfrm>
          <a:off x="373491" y="625828"/>
          <a:ext cx="11487954" cy="2477980"/>
        </p:xfrm>
        <a:graphic>
          <a:graphicData uri="http://schemas.openxmlformats.org/drawingml/2006/table">
            <a:tbl>
              <a:tblPr rtl="1" firstRow="1" firstCol="1" bandRow="1">
                <a:tableStyleId>{8799B23B-EC83-4686-B30A-512413B5E67A}</a:tableStyleId>
              </a:tblPr>
              <a:tblGrid>
                <a:gridCol w="1564919">
                  <a:extLst>
                    <a:ext uri="{9D8B030D-6E8A-4147-A177-3AD203B41FA5}">
                      <a16:colId xmlns:a16="http://schemas.microsoft.com/office/drawing/2014/main" val="3816729648"/>
                    </a:ext>
                  </a:extLst>
                </a:gridCol>
                <a:gridCol w="1379292">
                  <a:extLst>
                    <a:ext uri="{9D8B030D-6E8A-4147-A177-3AD203B41FA5}">
                      <a16:colId xmlns:a16="http://schemas.microsoft.com/office/drawing/2014/main" val="3556994132"/>
                    </a:ext>
                  </a:extLst>
                </a:gridCol>
                <a:gridCol w="1267424">
                  <a:extLst>
                    <a:ext uri="{9D8B030D-6E8A-4147-A177-3AD203B41FA5}">
                      <a16:colId xmlns:a16="http://schemas.microsoft.com/office/drawing/2014/main" val="4154176829"/>
                    </a:ext>
                  </a:extLst>
                </a:gridCol>
                <a:gridCol w="4313667">
                  <a:extLst>
                    <a:ext uri="{9D8B030D-6E8A-4147-A177-3AD203B41FA5}">
                      <a16:colId xmlns:a16="http://schemas.microsoft.com/office/drawing/2014/main" val="2151507963"/>
                    </a:ext>
                  </a:extLst>
                </a:gridCol>
                <a:gridCol w="2962652">
                  <a:extLst>
                    <a:ext uri="{9D8B030D-6E8A-4147-A177-3AD203B41FA5}">
                      <a16:colId xmlns:a16="http://schemas.microsoft.com/office/drawing/2014/main" val="3328721982"/>
                    </a:ext>
                  </a:extLst>
                </a:gridCol>
              </a:tblGrid>
              <a:tr h="407959"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מורה מנחה</a:t>
                      </a:r>
                      <a:endParaRPr lang="en-US" sz="2000" b="1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מורה מעריך</a:t>
                      </a:r>
                      <a:endParaRPr lang="en-US" sz="2000" b="1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ציון סופי 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5197466"/>
                  </a:ext>
                </a:extLst>
              </a:tr>
              <a:tr h="207002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ציון מבחן פנימי עד 10 נקודות </a:t>
                      </a:r>
                      <a:endParaRPr lang="en-US" sz="18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ציון מטלת ביצוע עד 40 נקודות </a:t>
                      </a:r>
                      <a:endParaRPr lang="en-US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ציון סופי </a:t>
                      </a:r>
                      <a:endParaRPr lang="en-US" sz="18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(שכלול)</a:t>
                      </a:r>
                      <a:endParaRPr lang="en-US" sz="18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עד 50 נקודות </a:t>
                      </a:r>
                      <a:endParaRPr lang="en-US" sz="18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הערכה בעל פה מורכבת מ:.</a:t>
                      </a:r>
                      <a:endParaRPr lang="en-US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בדיקת בקיאות וידע ביחידת החובה/המבוא, הציון: עד 10 נקודות  בהתאם למחוון.</a:t>
                      </a:r>
                      <a:endParaRPr lang="en-US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הערכת מטלת הביצוע </a:t>
                      </a:r>
                      <a:endParaRPr lang="en-US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עד 40 נקודות בהתאם למחוון </a:t>
                      </a:r>
                      <a:endParaRPr lang="en-US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עד 100 נקודות משוכלל בין ציון מורה מנחה, וציון מורה מעריך. </a:t>
                      </a:r>
                      <a:endParaRPr lang="en-US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9441264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326265" y="3581319"/>
            <a:ext cx="117798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/>
              <a:t>1</a:t>
            </a:r>
            <a:r>
              <a:rPr lang="he-IL" dirty="0" smtClean="0"/>
              <a:t>- </a:t>
            </a:r>
            <a:r>
              <a:rPr lang="he-IL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פתיחת תיק/קלסר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מלווה לכל לומד,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(מעין תלקיט) </a:t>
            </a:r>
          </a:p>
          <a:p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שיכלול: מבחן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יחידת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המבוא/ציון+ טיוטות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התקדמות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 לומד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במטלת הביצוע. </a:t>
            </a:r>
          </a:p>
        </p:txBody>
      </p:sp>
      <p:sp>
        <p:nvSpPr>
          <p:cNvPr id="4" name="מלבן 3"/>
          <p:cNvSpPr/>
          <p:nvPr/>
        </p:nvSpPr>
        <p:spPr>
          <a:xfrm>
            <a:off x="721217" y="4304515"/>
            <a:ext cx="113462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 </a:t>
            </a:r>
            <a:r>
              <a:rPr lang="he-IL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כתיבת בחינה פנימית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ליחידת המבוא, בהלימה למאגר השאלות ומבנה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ודגם מבחן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(נמצא האתר) המבחן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והציון  יכנסו לתיק/קלסר מלווה לומד. </a:t>
            </a:r>
          </a:p>
          <a:p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 עד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 נקודות העומדות לרשות המורה ניתנות על הערכת מטלת הביצוע. (בהתאם ובהלימה למחוונים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הנמצאים באתר היל"ה/מתנ"סים) 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4-</a:t>
            </a:r>
            <a:r>
              <a:rPr lang="he-IL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מתן ציון </a:t>
            </a:r>
            <a:r>
              <a:rPr lang="he-IL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לכל לומד בנפרד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(חלק מהערכה הוא ציון משותף שניתן לכל קבוצת שלושה לומדים)</a:t>
            </a:r>
          </a:p>
          <a:p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בסיום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מטלת הביצוע, תיקי/קלסרי הלומדים יועברו למנהל ההשכלה ויישמרו אצלו. </a:t>
            </a:r>
          </a:p>
        </p:txBody>
      </p:sp>
      <p:sp>
        <p:nvSpPr>
          <p:cNvPr id="5" name="מלבן 4"/>
          <p:cNvSpPr/>
          <p:nvPr/>
        </p:nvSpPr>
        <p:spPr>
          <a:xfrm>
            <a:off x="3464416" y="3165899"/>
            <a:ext cx="48982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מה עליכם לעשות? צעד אחר צעד </a:t>
            </a:r>
            <a:endParaRPr lang="he-IL" sz="20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77" y="2406403"/>
            <a:ext cx="1425262" cy="231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86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צגת בסיעור מוחות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478_TF03460637.potx" id="{C682E88C-DD8D-4824-AA24-F4FFA0C3F4BD}" vid="{700035CB-DC51-49E8-A675-6F8478DF57AF}"/>
    </a:ext>
  </a:extLst>
</a:theme>
</file>

<file path=ppt/theme/theme2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מצגת עסקית של סיעור מוחות</Template>
  <TotalTime>67</TotalTime>
  <Words>263</Words>
  <Application>Microsoft Office PowerPoint</Application>
  <PresentationFormat>מסך רחב</PresentationFormat>
  <Paragraphs>30</Paragraphs>
  <Slides>2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Gisha</vt:lpstr>
      <vt:lpstr>Palatino Linotype</vt:lpstr>
      <vt:lpstr>Tahoma</vt:lpstr>
      <vt:lpstr>Wingdings 2</vt:lpstr>
      <vt:lpstr>מצגת בסיעור מוחות</vt:lpstr>
      <vt:lpstr>אזרחות מטלת ביצוע –הילה/החברה למתנ"סים תשע"ט 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אזרחות מטלת ביצוע –הילה/החברה למתנ"סים תשע"ט</dc:title>
  <dc:creator>Eilat Katz</dc:creator>
  <cp:lastModifiedBy>Eilat Katz</cp:lastModifiedBy>
  <cp:revision>14</cp:revision>
  <dcterms:created xsi:type="dcterms:W3CDTF">2018-10-06T05:57:39Z</dcterms:created>
  <dcterms:modified xsi:type="dcterms:W3CDTF">2018-10-10T14:03:40Z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