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304" r:id="rId3"/>
    <p:sldId id="269" r:id="rId4"/>
    <p:sldId id="297" r:id="rId5"/>
    <p:sldId id="306" r:id="rId6"/>
    <p:sldId id="301" r:id="rId7"/>
    <p:sldId id="305" r:id="rId8"/>
    <p:sldId id="299" r:id="rId9"/>
    <p:sldId id="300" r:id="rId10"/>
    <p:sldId id="302" r:id="rId11"/>
    <p:sldId id="303" r:id="rId12"/>
    <p:sldId id="268" r:id="rId13"/>
    <p:sldId id="260" r:id="rId14"/>
    <p:sldId id="261" r:id="rId15"/>
    <p:sldId id="259" r:id="rId16"/>
    <p:sldId id="262" r:id="rId17"/>
    <p:sldId id="263" r:id="rId18"/>
    <p:sldId id="258" r:id="rId19"/>
    <p:sldId id="257" r:id="rId20"/>
    <p:sldId id="264" r:id="rId21"/>
    <p:sldId id="266" r:id="rId22"/>
    <p:sldId id="267" r:id="rId23"/>
    <p:sldId id="295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01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16EDF-5F51-4CC9-A3AE-B38993FE6B68}" type="datetimeFigureOut">
              <a:rPr lang="he-IL" smtClean="0"/>
              <a:t>כ"ט/כסלו/תשע"ט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093E-83C8-400A-B7FC-84ECFA17AC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7934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16EDF-5F51-4CC9-A3AE-B38993FE6B68}" type="datetimeFigureOut">
              <a:rPr lang="he-IL" smtClean="0"/>
              <a:t>כ"ט/כסלו/תשע"ט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093E-83C8-400A-B7FC-84ECFA17AC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0457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16EDF-5F51-4CC9-A3AE-B38993FE6B68}" type="datetimeFigureOut">
              <a:rPr lang="he-IL" smtClean="0"/>
              <a:t>כ"ט/כסלו/תשע"ט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093E-83C8-400A-B7FC-84ECFA17AC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2571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16EDF-5F51-4CC9-A3AE-B38993FE6B68}" type="datetimeFigureOut">
              <a:rPr lang="he-IL" smtClean="0"/>
              <a:t>כ"ט/כסלו/תשע"ט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093E-83C8-400A-B7FC-84ECFA17AC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2984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16EDF-5F51-4CC9-A3AE-B38993FE6B68}" type="datetimeFigureOut">
              <a:rPr lang="he-IL" smtClean="0"/>
              <a:t>כ"ט/כסלו/תשע"ט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093E-83C8-400A-B7FC-84ECFA17AC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7326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16EDF-5F51-4CC9-A3AE-B38993FE6B68}" type="datetimeFigureOut">
              <a:rPr lang="he-IL" smtClean="0"/>
              <a:t>כ"ט/כסלו/תשע"ט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093E-83C8-400A-B7FC-84ECFA17AC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33400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16EDF-5F51-4CC9-A3AE-B38993FE6B68}" type="datetimeFigureOut">
              <a:rPr lang="he-IL" smtClean="0"/>
              <a:t>כ"ט/כסלו/תשע"ט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093E-83C8-400A-B7FC-84ECFA17AC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4252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16EDF-5F51-4CC9-A3AE-B38993FE6B68}" type="datetimeFigureOut">
              <a:rPr lang="he-IL" smtClean="0"/>
              <a:t>כ"ט/כסלו/תשע"ט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093E-83C8-400A-B7FC-84ECFA17AC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0958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16EDF-5F51-4CC9-A3AE-B38993FE6B68}" type="datetimeFigureOut">
              <a:rPr lang="he-IL" smtClean="0"/>
              <a:t>כ"ט/כסלו/תשע"ט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093E-83C8-400A-B7FC-84ECFA17AC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99680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16EDF-5F51-4CC9-A3AE-B38993FE6B68}" type="datetimeFigureOut">
              <a:rPr lang="he-IL" smtClean="0"/>
              <a:t>כ"ט/כסלו/תשע"ט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093E-83C8-400A-B7FC-84ECFA17AC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6926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16EDF-5F51-4CC9-A3AE-B38993FE6B68}" type="datetimeFigureOut">
              <a:rPr lang="he-IL" smtClean="0"/>
              <a:t>כ"ט/כסלו/תשע"ט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093E-83C8-400A-B7FC-84ECFA17AC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9826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16EDF-5F51-4CC9-A3AE-B38993FE6B68}" type="datetimeFigureOut">
              <a:rPr lang="he-IL" smtClean="0"/>
              <a:t>כ"ט/כסלו/תשע"ט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9093E-83C8-400A-B7FC-84ECFA17AC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70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marker.com/wallstreet/1.2533339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baba-mail.co.il/content.aspx?emailid=1003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hyperlink" Target="http://www.worldometers.info/iw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FrqTFRy-LU" TargetMode="External"/><Relationship Id="rId2" Type="http://schemas.openxmlformats.org/officeDocument/2006/relationships/hyperlink" Target="http://www.baba-mail.co.il/content.aspx?emailid=2727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BPNTC7uZYrI" TargetMode="External"/><Relationship Id="rId5" Type="http://schemas.openxmlformats.org/officeDocument/2006/relationships/hyperlink" Target="https://www.youtube.com/watch?v=IFzc3lGF8DY" TargetMode="External"/><Relationship Id="rId4" Type="http://schemas.openxmlformats.org/officeDocument/2006/relationships/hyperlink" Target="http://jakemotion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79995" y="280321"/>
            <a:ext cx="9144000" cy="92578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אם בעולם היו רק 100 אנשים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773178" y="5687937"/>
            <a:ext cx="9144000" cy="8241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he-IL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איסוף וארגון- אילת </a:t>
            </a:r>
            <a:r>
              <a:rPr lang="he-IL" sz="32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כ"ץ</a:t>
            </a:r>
            <a:r>
              <a:rPr lang="he-IL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- גיאוגרפיה- פדגוגיה/ </a:t>
            </a:r>
            <a:r>
              <a:rPr lang="he-IL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היל"ה/</a:t>
            </a:r>
          </a:p>
          <a:p>
            <a:r>
              <a:rPr lang="he-IL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החברה למתנ"סים</a:t>
            </a:r>
            <a:endParaRPr lang="he-IL" sz="3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616" y="1574367"/>
            <a:ext cx="4592998" cy="3604482"/>
          </a:xfrm>
          <a:prstGeom prst="rect">
            <a:avLst/>
          </a:prstGeom>
        </p:spPr>
      </p:pic>
      <p:pic>
        <p:nvPicPr>
          <p:cNvPr id="6" name="Picture 2" descr="תמונה קשור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178" y="1516269"/>
            <a:ext cx="4977590" cy="36044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911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449" y="904920"/>
            <a:ext cx="5590236" cy="525368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006" y="759064"/>
            <a:ext cx="4919729" cy="539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33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316" y="569299"/>
            <a:ext cx="8239729" cy="4759267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651797" y="5781472"/>
            <a:ext cx="49610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www.themarker.com/wallstreet/1.2533339</a:t>
            </a:r>
            <a:endParaRPr lang="he-IL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78834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העולם עם 100 אנשי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669" y="265044"/>
            <a:ext cx="7919831" cy="593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775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העולם עם 100 אנשי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896" y="437322"/>
            <a:ext cx="8273221" cy="620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052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העולם עם 100 אנשי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461" y="530087"/>
            <a:ext cx="7919831" cy="593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577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העולם עם 100 אנשי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678" y="569845"/>
            <a:ext cx="7990509" cy="599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329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העולם עם 100 אנשי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688" y="808694"/>
            <a:ext cx="7689712" cy="576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292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העולם עם 100 אנשי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437" y="676172"/>
            <a:ext cx="7583694" cy="568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856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העולם עם 100 אנשי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914" y="503582"/>
            <a:ext cx="7672457" cy="575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147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העולם עם 100 אנשי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801" y="450574"/>
            <a:ext cx="8755270" cy="656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079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אליפסה 1"/>
          <p:cNvSpPr/>
          <p:nvPr/>
        </p:nvSpPr>
        <p:spPr>
          <a:xfrm>
            <a:off x="8203843" y="324361"/>
            <a:ext cx="3335628" cy="1700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/>
              <a:t>7.664.280.540</a:t>
            </a:r>
            <a:endParaRPr lang="he-IL" sz="2800" b="1" dirty="0"/>
          </a:p>
        </p:txBody>
      </p:sp>
      <p:sp>
        <p:nvSpPr>
          <p:cNvPr id="3" name="מלבן 2"/>
          <p:cNvSpPr/>
          <p:nvPr/>
        </p:nvSpPr>
        <p:spPr>
          <a:xfrm>
            <a:off x="497983" y="30909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dirty="0"/>
              <a:t>לפי הנתונים הרשמיים של </a:t>
            </a:r>
            <a:r>
              <a:rPr lang="he-IL" dirty="0" smtClean="0"/>
              <a:t>מדינה זו חיים בה כיום </a:t>
            </a:r>
          </a:p>
          <a:p>
            <a:r>
              <a:rPr lang="he-IL" dirty="0" smtClean="0"/>
              <a:t>1.38 </a:t>
            </a:r>
            <a:r>
              <a:rPr lang="he-IL" dirty="0"/>
              <a:t>מיליארד בני אדם</a:t>
            </a:r>
          </a:p>
        </p:txBody>
      </p:sp>
      <p:sp>
        <p:nvSpPr>
          <p:cNvPr id="4" name="מלבן 3"/>
          <p:cNvSpPr/>
          <p:nvPr/>
        </p:nvSpPr>
        <p:spPr>
          <a:xfrm>
            <a:off x="613893" y="279991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dirty="0"/>
              <a:t>המדינה במקום השלישי מבחינת אוכלוסייה היא ארה"ב עם 321 מיליון תושבים, לפני אינדונזיה עם 257 מיליון תושבים וברזיל עם 207 מיליון תושבים</a:t>
            </a:r>
          </a:p>
        </p:txBody>
      </p:sp>
      <p:sp>
        <p:nvSpPr>
          <p:cNvPr id="5" name="מלבן 4"/>
          <p:cNvSpPr/>
          <p:nvPr/>
        </p:nvSpPr>
        <p:spPr>
          <a:xfrm>
            <a:off x="939871" y="1639772"/>
            <a:ext cx="5654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 smtClean="0"/>
              <a:t>במדינה זו </a:t>
            </a:r>
            <a:r>
              <a:rPr lang="he-IL" dirty="0"/>
              <a:t>חיים 1.32 מיליארד בני </a:t>
            </a:r>
            <a:r>
              <a:rPr lang="he-IL" dirty="0" smtClean="0"/>
              <a:t>אדם, </a:t>
            </a:r>
            <a:r>
              <a:rPr lang="he-IL" dirty="0"/>
              <a:t>לפי הנתונים הרשמיים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442" y="3261575"/>
            <a:ext cx="4520485" cy="303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41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העולם עם 100 אנשי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192" y="692738"/>
            <a:ext cx="7649955" cy="573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234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העולם עם 100 אנשי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166" y="530087"/>
            <a:ext cx="7672456" cy="575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355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העולם עם 100 אנשי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87" y="450885"/>
            <a:ext cx="8219799" cy="616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926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אליפסה 1"/>
          <p:cNvSpPr/>
          <p:nvPr/>
        </p:nvSpPr>
        <p:spPr>
          <a:xfrm>
            <a:off x="2584173" y="781878"/>
            <a:ext cx="6599584" cy="20938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ובצורה נוספת....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96666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896" y="1031341"/>
            <a:ext cx="7453243" cy="557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0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31" y="503582"/>
            <a:ext cx="8274878" cy="620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586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409" y="1171625"/>
            <a:ext cx="9716634" cy="446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446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545" y="980662"/>
            <a:ext cx="9098444" cy="40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897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13" y="705657"/>
            <a:ext cx="9918148" cy="558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190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8" y="344280"/>
            <a:ext cx="8890000" cy="593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669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3126486" y="5193438"/>
            <a:ext cx="726068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e-IL" b="1" i="0" dirty="0" smtClean="0">
                <a:solidFill>
                  <a:srgbClr val="171717"/>
                </a:solidFill>
                <a:effectLst/>
                <a:latin typeface="Open Sans Hebrew"/>
              </a:rPr>
              <a:t>כשאוכלוסיית העולם כל כך גדולה, קשה לדעת את היחס </a:t>
            </a:r>
            <a:r>
              <a:rPr lang="he-IL" b="1" i="0" dirty="0" err="1" smtClean="0">
                <a:solidFill>
                  <a:srgbClr val="171717"/>
                </a:solidFill>
                <a:effectLst/>
                <a:latin typeface="Open Sans Hebrew"/>
              </a:rPr>
              <a:t>האמיתי</a:t>
            </a:r>
            <a:r>
              <a:rPr lang="he-IL" b="1" i="0" dirty="0" smtClean="0">
                <a:solidFill>
                  <a:srgbClr val="171717"/>
                </a:solidFill>
                <a:effectLst/>
                <a:latin typeface="Open Sans Hebrew"/>
              </a:rPr>
              <a:t> בין האנשים.</a:t>
            </a:r>
            <a:br>
              <a:rPr lang="he-IL" b="1" i="0" dirty="0" smtClean="0">
                <a:solidFill>
                  <a:srgbClr val="171717"/>
                </a:solidFill>
                <a:effectLst/>
                <a:latin typeface="Open Sans Hebrew"/>
              </a:rPr>
            </a:br>
            <a:r>
              <a:rPr lang="he-IL" b="1" i="0" dirty="0" smtClean="0">
                <a:solidFill>
                  <a:srgbClr val="171717"/>
                </a:solidFill>
                <a:effectLst/>
                <a:latin typeface="Open Sans Hebrew"/>
              </a:rPr>
              <a:t>אך אם מצמצמים את ההמון רק ל-100 אנשים, היחס נשמר וככה זה נראה...</a:t>
            </a:r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289424" y="6211669"/>
            <a:ext cx="55170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http://www.baba-mail.co.il/content.aspx?emailid=10036</a:t>
            </a:r>
            <a:endParaRPr lang="he-IL" dirty="0" smtClean="0"/>
          </a:p>
          <a:p>
            <a:endParaRPr lang="he-IL" dirty="0"/>
          </a:p>
        </p:txBody>
      </p:sp>
      <p:sp>
        <p:nvSpPr>
          <p:cNvPr id="5" name="מלבן 4"/>
          <p:cNvSpPr/>
          <p:nvPr/>
        </p:nvSpPr>
        <p:spPr>
          <a:xfrm>
            <a:off x="2993617" y="4232982"/>
            <a:ext cx="7526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אוכלוסיית העולם מוערכת </a:t>
            </a:r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היום ב-7.6 </a:t>
            </a: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מיליארד בני אדם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01" y="4139769"/>
            <a:ext cx="2419350" cy="1885950"/>
          </a:xfrm>
          <a:prstGeom prst="rect">
            <a:avLst/>
          </a:prstGeom>
        </p:spPr>
      </p:pic>
      <p:sp>
        <p:nvSpPr>
          <p:cNvPr id="7" name="מלבן 6"/>
          <p:cNvSpPr/>
          <p:nvPr/>
        </p:nvSpPr>
        <p:spPr>
          <a:xfrm>
            <a:off x="8304197" y="6267237"/>
            <a:ext cx="34833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http://www.worldometers.info/iw</a:t>
            </a:r>
            <a:r>
              <a:rPr lang="en-US" dirty="0" smtClean="0">
                <a:hlinkClick r:id="rId4"/>
              </a:rPr>
              <a:t>/</a:t>
            </a:r>
            <a:endParaRPr lang="he-IL" dirty="0" smtClean="0"/>
          </a:p>
          <a:p>
            <a:endParaRPr lang="he-IL" dirty="0"/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8656" y="283425"/>
            <a:ext cx="4778867" cy="3194039"/>
          </a:xfrm>
          <a:prstGeom prst="rect">
            <a:avLst/>
          </a:prstGeom>
        </p:spPr>
      </p:pic>
      <p:pic>
        <p:nvPicPr>
          <p:cNvPr id="1026" name="Picture 2" descr="×ª××× × ×§×©××¨×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74" y="283425"/>
            <a:ext cx="5190185" cy="322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3779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546100"/>
            <a:ext cx="8890000" cy="576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611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393700"/>
            <a:ext cx="8890000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266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495300"/>
            <a:ext cx="88900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815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508000"/>
            <a:ext cx="8890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134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6025556" y="394075"/>
            <a:ext cx="55170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www.baba-mail.co.il/content.aspx?emailid=27279</a:t>
            </a:r>
            <a:endParaRPr lang="en-US" dirty="0" smtClean="0"/>
          </a:p>
          <a:p>
            <a:endParaRPr lang="en-US" dirty="0"/>
          </a:p>
          <a:p>
            <a:r>
              <a:rPr lang="he-IL" dirty="0" smtClean="0"/>
              <a:t>העולם עם 100 אנשים</a:t>
            </a:r>
            <a:endParaRPr lang="he-IL" dirty="0"/>
          </a:p>
        </p:txBody>
      </p:sp>
      <p:sp>
        <p:nvSpPr>
          <p:cNvPr id="3" name="מלבן 2"/>
          <p:cNvSpPr/>
          <p:nvPr/>
        </p:nvSpPr>
        <p:spPr>
          <a:xfrm>
            <a:off x="1429961" y="3422443"/>
            <a:ext cx="48759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www.youtube.com/watch?v=QFrqTFRy-LU</a:t>
            </a:r>
            <a:endParaRPr lang="he-IL" dirty="0" smtClean="0"/>
          </a:p>
          <a:p>
            <a:r>
              <a:rPr lang="he-IL" dirty="0" smtClean="0"/>
              <a:t>סרטון באנגלית </a:t>
            </a:r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5565913" y="487729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b="1" dirty="0"/>
              <a:t>פורסם בתאריך 14 במרץ 2016</a:t>
            </a:r>
            <a:endParaRPr lang="he-IL" dirty="0"/>
          </a:p>
          <a:p>
            <a:pPr rtl="0"/>
            <a:r>
              <a:rPr lang="en-US" dirty="0"/>
              <a:t>If the population of the world was only 100 people, what would society look like? </a:t>
            </a:r>
            <a:br>
              <a:rPr lang="en-US" dirty="0"/>
            </a:br>
            <a:r>
              <a:rPr lang="en-US" dirty="0"/>
              <a:t>Produced and Written by Gabriel Reilich ; Animation by Jake </a:t>
            </a:r>
            <a:r>
              <a:rPr lang="en-US" dirty="0" err="1"/>
              <a:t>Infusino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http://jakemotion.com</a:t>
            </a:r>
            <a:r>
              <a:rPr lang="en-US" dirty="0"/>
              <a:t> Data Sources: </a:t>
            </a:r>
            <a:endParaRPr lang="he-IL" dirty="0" smtClean="0"/>
          </a:p>
          <a:p>
            <a:pPr rtl="0"/>
            <a:endParaRPr lang="en-US" dirty="0"/>
          </a:p>
        </p:txBody>
      </p:sp>
      <p:sp>
        <p:nvSpPr>
          <p:cNvPr id="5" name="מלבן 4"/>
          <p:cNvSpPr/>
          <p:nvPr/>
        </p:nvSpPr>
        <p:spPr>
          <a:xfrm>
            <a:off x="1532184" y="1507140"/>
            <a:ext cx="47981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www.youtube.com/watch?v=IFzc3lGF8DY</a:t>
            </a:r>
            <a:endParaRPr lang="he-IL" dirty="0" smtClean="0"/>
          </a:p>
          <a:p>
            <a:r>
              <a:rPr lang="he-IL" dirty="0" smtClean="0"/>
              <a:t>כמה העולם יכול לשאת מבחינת </a:t>
            </a:r>
            <a:r>
              <a:rPr lang="he-IL" dirty="0" smtClean="0"/>
              <a:t>אוכלוסייה- </a:t>
            </a:r>
            <a:r>
              <a:rPr lang="he-IL" dirty="0" smtClean="0"/>
              <a:t>10 דקות </a:t>
            </a:r>
            <a:endParaRPr lang="he-IL" dirty="0"/>
          </a:p>
        </p:txBody>
      </p:sp>
      <p:sp>
        <p:nvSpPr>
          <p:cNvPr id="6" name="מלבן 5"/>
          <p:cNvSpPr/>
          <p:nvPr/>
        </p:nvSpPr>
        <p:spPr>
          <a:xfrm>
            <a:off x="6791862" y="2222114"/>
            <a:ext cx="487005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www.youtube.com/watch?v=BPNTC7uZYrI</a:t>
            </a:r>
            <a:endParaRPr lang="he-IL" dirty="0" smtClean="0"/>
          </a:p>
          <a:p>
            <a:r>
              <a:rPr lang="en-US" dirty="0"/>
              <a:t>Coldplay - </a:t>
            </a:r>
            <a:r>
              <a:rPr lang="en-US" dirty="0" err="1"/>
              <a:t>Up&amp;Up</a:t>
            </a:r>
            <a:r>
              <a:rPr lang="en-US" dirty="0"/>
              <a:t> (Official video)</a:t>
            </a:r>
          </a:p>
          <a:p>
            <a:endParaRPr lang="he-IL" dirty="0" smtClean="0"/>
          </a:p>
          <a:p>
            <a:r>
              <a:rPr lang="he-IL" dirty="0" err="1" smtClean="0"/>
              <a:t>קולדפליי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88718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97" y="291921"/>
            <a:ext cx="10882648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01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892" y="592430"/>
            <a:ext cx="10272535" cy="595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2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352" y="422180"/>
            <a:ext cx="7096259" cy="643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84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690" y="775258"/>
            <a:ext cx="8390317" cy="559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28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738" y="947527"/>
            <a:ext cx="5653826" cy="468832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09" y="913058"/>
            <a:ext cx="5589387" cy="472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74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5494" y="154546"/>
            <a:ext cx="6907454" cy="3535183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44" y="3798530"/>
            <a:ext cx="523875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3475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156</Words>
  <Application>Microsoft Office PowerPoint</Application>
  <PresentationFormat>מסך רחב</PresentationFormat>
  <Paragraphs>27</Paragraphs>
  <Slides>34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David</vt:lpstr>
      <vt:lpstr>Open Sans Hebrew</vt:lpstr>
      <vt:lpstr>Times New Roman</vt:lpstr>
      <vt:lpstr>ערכת נושא Office</vt:lpstr>
      <vt:lpstr>אם בעולם היו רק 100 אנשים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אם בעולם היו רק 100 אנשים</dc:title>
  <dc:creator>User</dc:creator>
  <cp:lastModifiedBy>Eilat Katz</cp:lastModifiedBy>
  <cp:revision>19</cp:revision>
  <dcterms:created xsi:type="dcterms:W3CDTF">2016-08-14T12:33:22Z</dcterms:created>
  <dcterms:modified xsi:type="dcterms:W3CDTF">2018-12-07T08:29:23Z</dcterms:modified>
</cp:coreProperties>
</file>