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64" r:id="rId2"/>
    <p:sldId id="291" r:id="rId3"/>
    <p:sldId id="256" r:id="rId4"/>
    <p:sldId id="270" r:id="rId5"/>
    <p:sldId id="265" r:id="rId6"/>
    <p:sldId id="261" r:id="rId7"/>
    <p:sldId id="269" r:id="rId8"/>
    <p:sldId id="262" r:id="rId9"/>
    <p:sldId id="263" r:id="rId10"/>
    <p:sldId id="260" r:id="rId11"/>
    <p:sldId id="271" r:id="rId12"/>
    <p:sldId id="266" r:id="rId13"/>
    <p:sldId id="267" r:id="rId14"/>
    <p:sldId id="268" r:id="rId15"/>
    <p:sldId id="272" r:id="rId16"/>
    <p:sldId id="273" r:id="rId17"/>
    <p:sldId id="276" r:id="rId18"/>
    <p:sldId id="274" r:id="rId19"/>
    <p:sldId id="277" r:id="rId20"/>
    <p:sldId id="278" r:id="rId21"/>
    <p:sldId id="280" r:id="rId22"/>
    <p:sldId id="279" r:id="rId23"/>
    <p:sldId id="257" r:id="rId24"/>
    <p:sldId id="308" r:id="rId25"/>
    <p:sldId id="281" r:id="rId26"/>
    <p:sldId id="282" r:id="rId27"/>
    <p:sldId id="258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89" r:id="rId36"/>
    <p:sldId id="290" r:id="rId37"/>
    <p:sldId id="298" r:id="rId38"/>
    <p:sldId id="297" r:id="rId39"/>
    <p:sldId id="299" r:id="rId40"/>
    <p:sldId id="295" r:id="rId41"/>
    <p:sldId id="294" r:id="rId42"/>
    <p:sldId id="296" r:id="rId43"/>
    <p:sldId id="302" r:id="rId44"/>
    <p:sldId id="300" r:id="rId45"/>
    <p:sldId id="301" r:id="rId46"/>
    <p:sldId id="305" r:id="rId47"/>
    <p:sldId id="306" r:id="rId4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C25221-E5EF-4446-A5DD-56E4590973A0}" type="datetimeFigureOut">
              <a:rPr lang="he-IL" smtClean="0"/>
              <a:t>א'/חשון/תשע"ה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52AA90-301A-42F4-80CB-45CBD00CA0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473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457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58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07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42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80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363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77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1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363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027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079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037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993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968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532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125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995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274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972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910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706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82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0865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352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5586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868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609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732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62521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0831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463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0209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444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2861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111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285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74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3981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6213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4738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790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843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04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70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33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43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AA90-301A-42F4-80CB-45CBD00CA00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27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788E-E963-486E-9301-BEAA6D38AF76}" type="datetimeFigureOut">
              <a:rPr lang="he-IL" smtClean="0"/>
              <a:pPr/>
              <a:t>א'/חשון/תשע"ה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9F70-A94A-4D8C-AE55-0241FE8AC06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3568" y="1628800"/>
            <a:ext cx="806489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7200" b="1" dirty="0" smtClean="0">
                <a:solidFill>
                  <a:srgbClr val="002060"/>
                </a:solidFill>
                <a:latin typeface="Calibri" pitchFamily="34" charset="0"/>
              </a:rPr>
              <a:t>רשת </a:t>
            </a:r>
            <a:r>
              <a:rPr lang="he-IL" sz="7200" b="1" dirty="0" smtClean="0">
                <a:solidFill>
                  <a:srgbClr val="002060"/>
                </a:solidFill>
                <a:latin typeface="Calibri" pitchFamily="34" charset="0"/>
              </a:rPr>
              <a:t>הקואורדינטות</a:t>
            </a:r>
            <a:r>
              <a:rPr lang="en-US" sz="72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72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he-IL" sz="4400" b="1" dirty="0" smtClean="0">
                <a:solidFill>
                  <a:srgbClr val="002060"/>
                </a:solidFill>
                <a:latin typeface="Calibri" pitchFamily="34" charset="0"/>
              </a:rPr>
              <a:t>(רשת המעלות)</a:t>
            </a:r>
            <a:r>
              <a:rPr lang="en-US" sz="72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72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he-IL" sz="3600" b="1" dirty="0" smtClean="0">
                <a:solidFill>
                  <a:srgbClr val="002060"/>
                </a:solidFill>
                <a:latin typeface="Calibri" pitchFamily="34" charset="0"/>
              </a:rPr>
              <a:t>מצגת למידה וחזרה עצמית</a:t>
            </a:r>
            <a:endParaRPr lang="he-IL" sz="6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6075363"/>
            <a:ext cx="7489825" cy="5222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לפני לימוד הנושא מומלץ קודם ללמוד מהם </a:t>
            </a: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יבשות העולם וכיווני הרוחות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</a:br>
            <a:r>
              <a:rPr lang="he-IL" sz="1400" b="1" dirty="0" smtClean="0">
                <a:solidFill>
                  <a:schemeClr val="accent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וכמו כן, הכרות בסיסית עם האטלס על חלקיו השונים </a:t>
            </a:r>
            <a:r>
              <a:rPr lang="he-IL" sz="1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כולל </a:t>
            </a:r>
            <a:r>
              <a:rPr lang="he-IL" sz="1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השימוש </a:t>
            </a:r>
            <a:r>
              <a:rPr lang="he-IL" sz="1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במפתח השמות</a:t>
            </a:r>
            <a:endParaRPr lang="he-IL" sz="1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916238" y="2603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>
                <a:latin typeface="David" pitchFamily="34" charset="-79"/>
                <a:cs typeface="David" pitchFamily="34" charset="-79"/>
              </a:rPr>
              <a:t>תיכון מקיף אזורי ע"ש י.ח. ברנר</a:t>
            </a:r>
            <a:r>
              <a:rPr lang="en-US" b="1" dirty="0">
                <a:latin typeface="David" pitchFamily="34" charset="-79"/>
                <a:cs typeface="David" pitchFamily="34" charset="-79"/>
              </a:rPr>
              <a:t/>
            </a:r>
            <a:br>
              <a:rPr lang="en-US" b="1" dirty="0">
                <a:latin typeface="David" pitchFamily="34" charset="-79"/>
                <a:cs typeface="David" pitchFamily="34" charset="-79"/>
              </a:rPr>
            </a:br>
            <a:r>
              <a:rPr lang="he-IL" dirty="0">
                <a:latin typeface="David" pitchFamily="34" charset="-79"/>
                <a:cs typeface="David" pitchFamily="34" charset="-79"/>
              </a:rPr>
              <a:t>גבעת ברנר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00338" y="4652963"/>
            <a:ext cx="38877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600" b="1" dirty="0">
                <a:solidFill>
                  <a:srgbClr val="0000FF"/>
                </a:solidFill>
                <a:latin typeface="Calibri" pitchFamily="34" charset="0"/>
              </a:rPr>
              <a:t>כתיבה ועריכה: נדב שמגר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he-IL" sz="1200" b="1" dirty="0">
                <a:latin typeface="Calibri" pitchFamily="34" charset="0"/>
              </a:rPr>
              <a:t>לשימוש חופשי שאינו לצרכי רווח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he-IL" sz="1600" dirty="0">
                <a:latin typeface="Calibri" pitchFamily="34" charset="0"/>
              </a:rPr>
              <a:t>שנה"ל תשע"ג</a:t>
            </a:r>
            <a:endParaRPr lang="en-US" sz="1600" dirty="0">
              <a:latin typeface="Calibri" pitchFamily="34" charset="0"/>
            </a:endParaRPr>
          </a:p>
          <a:p>
            <a:pPr algn="ctr"/>
            <a:endParaRPr lang="he-IL" sz="1600" dirty="0">
              <a:latin typeface="Calibri" pitchFamily="34" charset="0"/>
            </a:endParaRPr>
          </a:p>
          <a:p>
            <a:pPr algn="ctr"/>
            <a:endParaRPr lang="en-US" sz="1600" dirty="0">
              <a:latin typeface="Calibri" pitchFamily="34" charset="0"/>
            </a:endParaRPr>
          </a:p>
          <a:p>
            <a:pPr algn="ctr"/>
            <a:r>
              <a:rPr lang="he-IL" sz="1400" b="1" dirty="0">
                <a:latin typeface="Calibri" pitchFamily="34" charset="0"/>
              </a:rPr>
              <a:t>עדכון: </a:t>
            </a:r>
            <a:r>
              <a:rPr lang="he-IL" sz="1200" b="1" dirty="0" smtClean="0">
                <a:latin typeface="Calibri" pitchFamily="34" charset="0"/>
              </a:rPr>
              <a:t>1.1</a:t>
            </a:r>
            <a:endParaRPr lang="he-IL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36512" y="5796553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בין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האורך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ציר "0"</a:t>
            </a:r>
            <a: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24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זה נקרא גם בשם "קו גריניץ" – 180 קווי אורך בכל צד 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39952" y="33265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39952" y="5528265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683568" y="5733256"/>
            <a:ext cx="8064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ובין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הרוחב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ציר "0"</a:t>
            </a:r>
            <a: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24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זה נקרא גם בשם קו המשווה – 90 קווים בכל צד</a:t>
            </a:r>
            <a:endParaRPr lang="he-IL" sz="3200" b="1" dirty="0" smtClean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0" name="מלבן מעוגל 29">
            <a:hlinkClick r:id="rId4" action="ppaction://hlinksldjump"/>
          </p:cNvPr>
          <p:cNvSpPr/>
          <p:nvPr/>
        </p:nvSpPr>
        <p:spPr>
          <a:xfrm>
            <a:off x="251520" y="6309320"/>
            <a:ext cx="1080120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rgbClr val="FF0000"/>
                </a:solidFill>
              </a:rPr>
              <a:t>קווי רוחב נוספים</a:t>
            </a:r>
            <a:endParaRPr lang="he-IL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0" y="5877272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ממזרח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 ל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אורך "0"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כל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האורך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המזרחיים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לכל קו מספר משלו (במעלות) הרשום מעל ומתחת לקו האורך</a:t>
            </a:r>
            <a:endParaRPr lang="he-IL" sz="2000" b="1" dirty="0">
              <a:solidFill>
                <a:schemeClr val="tx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0" name="סוגר מסולסל ימני 59"/>
          <p:cNvSpPr/>
          <p:nvPr/>
        </p:nvSpPr>
        <p:spPr>
          <a:xfrm rot="5400000" flipV="1">
            <a:off x="6516216" y="3645024"/>
            <a:ext cx="288032" cy="4320480"/>
          </a:xfrm>
          <a:prstGeom prst="rightBrace">
            <a:avLst>
              <a:gd name="adj1" fmla="val 8333"/>
              <a:gd name="adj2" fmla="val 84224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TextBox 61"/>
          <p:cNvSpPr txBox="1"/>
          <p:nvPr/>
        </p:nvSpPr>
        <p:spPr>
          <a:xfrm>
            <a:off x="4139952" y="33265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9952" y="5528265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139952" y="332656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39952" y="5528265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877272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ממערב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ל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אורך "0"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כל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האורך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המערביים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ולכל קו יש מספר משלו (במעלות) הרשום מעל ומתחת לקו האורך</a:t>
            </a:r>
            <a:endParaRPr lang="he-IL" sz="2000" b="1" dirty="0">
              <a:solidFill>
                <a:schemeClr val="tx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1" name="סוגר מסולסל ימני 60"/>
          <p:cNvSpPr/>
          <p:nvPr/>
        </p:nvSpPr>
        <p:spPr>
          <a:xfrm rot="5400000" flipV="1">
            <a:off x="2015716" y="3825044"/>
            <a:ext cx="288032" cy="3960440"/>
          </a:xfrm>
          <a:prstGeom prst="rightBrace">
            <a:avLst>
              <a:gd name="adj1" fmla="val 8333"/>
              <a:gd name="adj2" fmla="val 25679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3" name="מחבר ישר 62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36512" y="558924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למשל, מהו הקו המסומן במצגת 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בצבע ירוק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?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grpSp>
        <p:nvGrpSpPr>
          <p:cNvPr id="60" name="קבוצה 59"/>
          <p:cNvGrpSpPr/>
          <p:nvPr/>
        </p:nvGrpSpPr>
        <p:grpSpPr>
          <a:xfrm>
            <a:off x="-36512" y="2348880"/>
            <a:ext cx="9144000" cy="4329191"/>
            <a:chOff x="-36512" y="2348880"/>
            <a:chExt cx="9144000" cy="4329191"/>
          </a:xfrm>
        </p:grpSpPr>
        <p:sp>
          <p:nvSpPr>
            <p:cNvPr id="61" name="TextBox 60"/>
            <p:cNvSpPr txBox="1"/>
            <p:nvPr/>
          </p:nvSpPr>
          <p:spPr>
            <a:xfrm>
              <a:off x="-36512" y="6093296"/>
              <a:ext cx="9144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</a:t>
              </a:r>
              <a:r>
                <a:rPr lang="he-IL" sz="3200" b="1" u="sng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אורך</a:t>
              </a:r>
              <a:r>
                <a:rPr lang="he-IL" sz="32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 120 </a:t>
              </a:r>
              <a:r>
                <a:rPr lang="he-IL" sz="3200" b="1" u="sng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מזרח</a:t>
              </a:r>
              <a:endParaRPr lang="he-IL" sz="3200" b="1" u="sng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  <p:grpSp>
          <p:nvGrpSpPr>
            <p:cNvPr id="63" name="קבוצה 67"/>
            <p:cNvGrpSpPr/>
            <p:nvPr/>
          </p:nvGrpSpPr>
          <p:grpSpPr>
            <a:xfrm>
              <a:off x="395536" y="2348880"/>
              <a:ext cx="2880320" cy="2880320"/>
              <a:chOff x="899592" y="1916832"/>
              <a:chExt cx="2880320" cy="2880320"/>
            </a:xfrm>
          </p:grpSpPr>
          <p:pic>
            <p:nvPicPr>
              <p:cNvPr id="64" name="Picture 2" descr="lat_lo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9592" y="1916832"/>
                <a:ext cx="2880320" cy="288032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65" name="מחבר ישר 64"/>
              <p:cNvCxnSpPr>
                <a:stCxn id="64" idx="0"/>
                <a:endCxn id="64" idx="2"/>
              </p:cNvCxnSpPr>
              <p:nvPr/>
            </p:nvCxnSpPr>
            <p:spPr>
              <a:xfrm>
                <a:off x="2339752" y="1916832"/>
                <a:ext cx="0" cy="28803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חץ ימינה 65"/>
              <p:cNvSpPr/>
              <p:nvPr/>
            </p:nvSpPr>
            <p:spPr>
              <a:xfrm>
                <a:off x="2483768" y="2564904"/>
                <a:ext cx="1152128" cy="158417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600" b="1" dirty="0" smtClean="0">
                    <a:solidFill>
                      <a:schemeClr val="tx1"/>
                    </a:solidFill>
                  </a:rPr>
                  <a:t>קווי אורך מזרחיים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חץ ימינה 66"/>
              <p:cNvSpPr/>
              <p:nvPr/>
            </p:nvSpPr>
            <p:spPr>
              <a:xfrm flipH="1">
                <a:off x="971600" y="2564904"/>
                <a:ext cx="1224136" cy="158417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1600" b="1" dirty="0" smtClean="0">
                    <a:solidFill>
                      <a:schemeClr val="tx1"/>
                    </a:solidFill>
                  </a:rPr>
                  <a:t>קווי אורך מערביים</a:t>
                </a:r>
                <a:endParaRPr lang="he-IL" sz="16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36512" y="558924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ומהו הקו המסומן עכשיו </a:t>
            </a:r>
            <a:r>
              <a:rPr lang="he-IL" sz="32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במצגת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בצבע ירוק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 עכשיו?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-36512" y="6093296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אורך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120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מערב</a:t>
            </a:r>
            <a:endParaRPr lang="he-IL" sz="3200" b="1" u="sng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-36512" y="5589240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ועכשיו </a:t>
            </a:r>
            <a:r>
              <a:rPr lang="he-IL" sz="32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הסתכלו באטלס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במפה העולמית מדינית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וציינו איזה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אורך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עובר ב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מדינת לוב שבאפריקה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43808" y="2852936"/>
            <a:ext cx="34563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אורך 20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מזרח</a:t>
            </a:r>
            <a:endParaRPr lang="he-IL" sz="3200" b="1" u="sng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גם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הרוחב </a:t>
            </a:r>
            <a:r>
              <a:rPr lang="he-IL" sz="32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מתחלקים בהתאם לציר ה- "0"</a:t>
            </a:r>
            <a:endParaRPr lang="he-IL" sz="3200" b="1" dirty="0" smtClean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77272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מצפון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ל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רוחב "0"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כל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הרוחב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הצפוניים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גם כאן, לכל קו מספר משלו (במעלות) הרשום מימין ומשמאל לקו הרוחב</a:t>
            </a:r>
            <a:endParaRPr lang="he-IL" sz="2000" b="1" dirty="0">
              <a:solidFill>
                <a:schemeClr val="tx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1" name="סוגר מסולסל שמאלי 30"/>
          <p:cNvSpPr/>
          <p:nvPr/>
        </p:nvSpPr>
        <p:spPr>
          <a:xfrm>
            <a:off x="107504" y="764704"/>
            <a:ext cx="323528" cy="2592288"/>
          </a:xfrm>
          <a:prstGeom prst="leftBrace">
            <a:avLst>
              <a:gd name="adj1" fmla="val 58383"/>
              <a:gd name="adj2" fmla="val 505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77272"/>
            <a:ext cx="9144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מדרום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ל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רוחב "0"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נמצא את כל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הרוחב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הדרומיים</a:t>
            </a:r>
          </a:p>
          <a:p>
            <a:pPr algn="ctr"/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לכל קו מספר משלו (במעלות) הרשום מימין ומשמאל לקו הרוחב</a:t>
            </a:r>
            <a:endParaRPr lang="he-IL" sz="2000" b="1" dirty="0">
              <a:solidFill>
                <a:schemeClr val="tx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1" name="סוגר מסולסל שמאלי 30"/>
          <p:cNvSpPr/>
          <p:nvPr/>
        </p:nvSpPr>
        <p:spPr>
          <a:xfrm>
            <a:off x="72008" y="3789040"/>
            <a:ext cx="323528" cy="1728192"/>
          </a:xfrm>
          <a:prstGeom prst="leftBrace">
            <a:avLst>
              <a:gd name="adj1" fmla="val 58383"/>
              <a:gd name="adj2" fmla="val 505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517232"/>
            <a:ext cx="80648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נסו להסביר בצורה המדוייקת ביותר היכן נמצאת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הנקודה האדומה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שבמפת יבשות כדור הארץ?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6512" y="558924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מהו הקו המסומן במצגת 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בצבע ירוק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?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8424" y="847745"/>
            <a:ext cx="755576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  <p:grpSp>
        <p:nvGrpSpPr>
          <p:cNvPr id="33" name="קבוצה 32"/>
          <p:cNvGrpSpPr/>
          <p:nvPr/>
        </p:nvGrpSpPr>
        <p:grpSpPr>
          <a:xfrm>
            <a:off x="-36512" y="2420888"/>
            <a:ext cx="9144000" cy="4185175"/>
            <a:chOff x="-36512" y="2420888"/>
            <a:chExt cx="9144000" cy="4185175"/>
          </a:xfrm>
        </p:grpSpPr>
        <p:sp>
          <p:nvSpPr>
            <p:cNvPr id="34" name="TextBox 33"/>
            <p:cNvSpPr txBox="1"/>
            <p:nvPr/>
          </p:nvSpPr>
          <p:spPr>
            <a:xfrm>
              <a:off x="-36512" y="6021288"/>
              <a:ext cx="91440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2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</a:t>
              </a:r>
              <a:r>
                <a:rPr lang="he-IL" sz="3200" b="1" u="sng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רוחב</a:t>
              </a:r>
              <a:r>
                <a:rPr lang="he-IL" sz="32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 80 </a:t>
              </a:r>
              <a:r>
                <a:rPr lang="he-IL" sz="3200" b="1" u="sng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צפון</a:t>
              </a:r>
              <a:endParaRPr lang="he-IL" sz="3200" b="1" u="sng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  <p:grpSp>
          <p:nvGrpSpPr>
            <p:cNvPr id="35" name="קבוצה 32"/>
            <p:cNvGrpSpPr/>
            <p:nvPr/>
          </p:nvGrpSpPr>
          <p:grpSpPr>
            <a:xfrm>
              <a:off x="323528" y="2420888"/>
              <a:ext cx="2880320" cy="2880320"/>
              <a:chOff x="4283968" y="1916832"/>
              <a:chExt cx="2880320" cy="2880320"/>
            </a:xfrm>
          </p:grpSpPr>
          <p:pic>
            <p:nvPicPr>
              <p:cNvPr id="36" name="Picture 2" descr="lat_lo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916832"/>
                <a:ext cx="2880320" cy="288032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37" name="מחבר ישר 36"/>
              <p:cNvCxnSpPr>
                <a:stCxn id="36" idx="1"/>
                <a:endCxn id="36" idx="3"/>
              </p:cNvCxnSpPr>
              <p:nvPr/>
            </p:nvCxnSpPr>
            <p:spPr>
              <a:xfrm>
                <a:off x="4283968" y="3356992"/>
                <a:ext cx="288032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חץ למטה 37"/>
              <p:cNvSpPr/>
              <p:nvPr/>
            </p:nvSpPr>
            <p:spPr>
              <a:xfrm>
                <a:off x="4716016" y="3501008"/>
                <a:ext cx="2088232" cy="108012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</a:rPr>
                  <a:t>קווי רוחב דרומיים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חץ למטה 38"/>
              <p:cNvSpPr/>
              <p:nvPr/>
            </p:nvSpPr>
            <p:spPr>
              <a:xfrm flipV="1">
                <a:off x="4716016" y="2132856"/>
                <a:ext cx="2016224" cy="1080120"/>
              </a:xfrm>
              <a:prstGeom prst="downArrow">
                <a:avLst>
                  <a:gd name="adj1" fmla="val 54479"/>
                  <a:gd name="adj2" fmla="val 5465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148064" y="2492896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dirty="0" smtClean="0"/>
                  <a:t>קווי רוחב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צפוניים</a:t>
                </a:r>
                <a:endParaRPr lang="he-IL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8424" y="847745"/>
            <a:ext cx="75557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b="1" dirty="0" smtClean="0"/>
          </a:p>
          <a:p>
            <a:r>
              <a:rPr lang="he-IL" sz="1200" b="1" dirty="0" smtClean="0"/>
              <a:t>40</a:t>
            </a:r>
            <a:endParaRPr lang="he-IL" sz="1200" b="1" dirty="0"/>
          </a:p>
          <a:p>
            <a:endParaRPr lang="he-IL" sz="1200" b="1" dirty="0" smtClean="0"/>
          </a:p>
          <a:p>
            <a:endParaRPr lang="he-IL" sz="8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36512" y="558924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ומהו הקו המסומן במצגת 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בצבע ירוק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 עכשיו?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6512" y="602128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רוחב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40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דרום</a:t>
            </a:r>
            <a:endParaRPr lang="he-IL" sz="3200" b="1" u="sng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6512" y="5589240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ועכשיו </a:t>
            </a:r>
            <a:r>
              <a:rPr lang="he-IL" sz="32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הסתכלו באטלס</a:t>
            </a:r>
            <a:r>
              <a:rPr lang="he-IL" sz="32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במפה העולמית מדינית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וציינו איזה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רוחב 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עובר ב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אי מדגסקר שבאפריקה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3808" y="2852936"/>
            <a:ext cx="34563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 רוחב 20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דרום</a:t>
            </a:r>
            <a:endParaRPr lang="he-IL" sz="3200" b="1" u="sng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568" y="5733256"/>
            <a:ext cx="806489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וכך נראית רשת הקורדינטות במלואה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(גם קווי האורך וגם קווי הרוחב)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388424" y="847745"/>
            <a:ext cx="75557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b="1" dirty="0" smtClean="0"/>
          </a:p>
          <a:p>
            <a:r>
              <a:rPr lang="he-IL" sz="1200" b="1" dirty="0" smtClean="0"/>
              <a:t>40</a:t>
            </a:r>
            <a:endParaRPr lang="he-IL" sz="1200" b="1" dirty="0"/>
          </a:p>
          <a:p>
            <a:endParaRPr lang="he-IL" sz="1200" b="1" dirty="0" smtClean="0"/>
          </a:p>
          <a:p>
            <a:endParaRPr lang="he-IL" sz="8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388424" y="847745"/>
            <a:ext cx="75557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b="1" dirty="0" smtClean="0"/>
          </a:p>
          <a:p>
            <a:r>
              <a:rPr lang="he-IL" sz="1200" b="1" dirty="0" smtClean="0"/>
              <a:t>40</a:t>
            </a:r>
            <a:endParaRPr lang="he-IL" sz="1200" b="1" dirty="0"/>
          </a:p>
          <a:p>
            <a:endParaRPr lang="he-IL" sz="1200" b="1" dirty="0" smtClean="0"/>
          </a:p>
          <a:p>
            <a:endParaRPr lang="he-IL" sz="8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  <p:pic>
        <p:nvPicPr>
          <p:cNvPr id="8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8131761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" name="TextBox 85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וכך נראית רשת הקורדינטות על גבי הגלובוס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ועכשיו, היכן נמצאת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הנקודה האדומה </a:t>
            </a:r>
            <a:r>
              <a:rPr lang="he-IL" sz="3200" b="1" u="sng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במצגת זו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?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388424" y="847745"/>
            <a:ext cx="75557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b="1" dirty="0" smtClean="0"/>
          </a:p>
          <a:p>
            <a:r>
              <a:rPr lang="he-IL" sz="1200" b="1" dirty="0" smtClean="0"/>
              <a:t>40</a:t>
            </a:r>
            <a:endParaRPr lang="he-IL" sz="1200" b="1" dirty="0"/>
          </a:p>
          <a:p>
            <a:endParaRPr lang="he-IL" sz="1200" b="1" dirty="0" smtClean="0"/>
          </a:p>
          <a:p>
            <a:endParaRPr lang="he-IL" sz="8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  <p:sp>
        <p:nvSpPr>
          <p:cNvPr id="92" name="אליפסה 91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ועכשיו, היכן נמצאת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הנקודה האדומה </a:t>
            </a:r>
            <a:r>
              <a:rPr lang="he-IL" sz="3200" b="1" u="sng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במצגת זו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?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20472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-108520" y="342900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  180                                   120                                        40                 0                 40                                         120                   160</a:t>
            </a:r>
            <a:endParaRPr lang="he-IL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388424" y="847745"/>
            <a:ext cx="755576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80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r>
              <a:rPr lang="he-IL" sz="1200" b="1" dirty="0" smtClean="0"/>
              <a:t>40</a:t>
            </a:r>
          </a:p>
          <a:p>
            <a:endParaRPr lang="he-IL" sz="1200" b="1" dirty="0"/>
          </a:p>
          <a:p>
            <a:endParaRPr lang="he-IL" sz="8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endParaRPr lang="he-IL" sz="12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20</a:t>
            </a:r>
          </a:p>
          <a:p>
            <a:endParaRPr lang="he-IL" sz="1200" b="1" dirty="0"/>
          </a:p>
          <a:p>
            <a:endParaRPr lang="he-IL" b="1" dirty="0" smtClean="0"/>
          </a:p>
          <a:p>
            <a:r>
              <a:rPr lang="he-IL" sz="1200" b="1" dirty="0" smtClean="0"/>
              <a:t>40</a:t>
            </a:r>
            <a:endParaRPr lang="he-IL" sz="1200" b="1" dirty="0"/>
          </a:p>
          <a:p>
            <a:endParaRPr lang="he-IL" sz="1200" b="1" dirty="0" smtClean="0"/>
          </a:p>
          <a:p>
            <a:endParaRPr lang="he-IL" sz="800" b="1" dirty="0"/>
          </a:p>
          <a:p>
            <a:endParaRPr lang="he-IL" sz="1200" b="1" dirty="0" smtClean="0"/>
          </a:p>
          <a:p>
            <a:r>
              <a:rPr lang="he-IL" sz="1200" b="1" dirty="0" smtClean="0"/>
              <a:t>80</a:t>
            </a:r>
          </a:p>
        </p:txBody>
      </p:sp>
      <p:sp>
        <p:nvSpPr>
          <p:cNvPr id="92" name="אליפסה 91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1619672" y="2564904"/>
            <a:ext cx="591304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קו אורך 120 מזרח / קו רוחב 40 צפון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19672" y="1628800"/>
            <a:ext cx="64807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עכשיו נתקדם ונעלה מדרגה</a:t>
            </a:r>
            <a:r>
              <a:rPr lang="en-US" sz="36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36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ביכולת תיאור המיקום על גבי האטלס</a:t>
            </a:r>
            <a:endParaRPr lang="he-IL" sz="3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71600" y="3020759"/>
            <a:ext cx="71287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מה קורה כאשר </a:t>
            </a:r>
            <a:r>
              <a:rPr lang="he-IL" sz="3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הנקודה לא נמצאת בדיוק על קו המסומן</a:t>
            </a:r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 לנו במפה?</a:t>
            </a:r>
            <a:endParaRPr lang="he-IL" sz="36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14269"/>
          <a:stretch>
            <a:fillRect/>
          </a:stretch>
        </p:blipFill>
        <p:spPr bwMode="auto">
          <a:xfrm>
            <a:off x="1691680" y="1124744"/>
            <a:ext cx="604867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הנה מפה אילמת של יבשת / מדינת אוסטרליה</a:t>
            </a:r>
            <a:endParaRPr lang="he-IL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TextBox 85"/>
          <p:cNvSpPr txBox="1"/>
          <p:nvPr/>
        </p:nvSpPr>
        <p:spPr>
          <a:xfrm>
            <a:off x="0" y="5157192"/>
            <a:ext cx="48329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על גבי מפה זו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, מסומנת 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בנקודה אדומה</a:t>
            </a: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 העיר פרת.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14269"/>
          <a:stretch>
            <a:fillRect/>
          </a:stretch>
        </p:blipFill>
        <p:spPr bwMode="auto">
          <a:xfrm>
            <a:off x="1691680" y="1124744"/>
            <a:ext cx="604867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עיינו באטלס </a:t>
            </a:r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במפה העולמית מדינית ומצאו 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העיר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TextBox 85"/>
          <p:cNvSpPr txBox="1"/>
          <p:nvPr/>
        </p:nvSpPr>
        <p:spPr>
          <a:xfrm>
            <a:off x="683568" y="5085184"/>
            <a:ext cx="483292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שימו לב, 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במפה העולמית </a:t>
            </a: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אין אף קו אורך </a:t>
            </a:r>
            <a: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או קו רוחב</a:t>
            </a:r>
            <a: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העובר בדיוק בעיר זו</a:t>
            </a: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...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420888"/>
            <a:ext cx="525658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מה עושים?</a:t>
            </a:r>
            <a:endParaRPr lang="he-IL" sz="8000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517232"/>
            <a:ext cx="806489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תזכורת קטנה: יבשות כדור הארץ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(כמובן שיש גם את אנטרקטיקה...)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11560" y="1700808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אמריקה הצפונית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619672" y="3573016"/>
            <a:ext cx="1800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אמריקה הדרומית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07904" y="2708920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אפריקה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23928" y="1628800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אירופה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24128" y="1484784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אסיה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08304" y="4191471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Narkisim" pitchFamily="34" charset="-79"/>
                <a:cs typeface="Narkisim" pitchFamily="34" charset="-79"/>
              </a:rPr>
              <a:t>אוסטרליה</a:t>
            </a:r>
            <a:endParaRPr lang="he-IL" sz="24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6" name="אליפסה 165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5" grpId="1"/>
      <p:bldP spid="160" grpId="1"/>
      <p:bldP spid="161" grpId="1"/>
      <p:bldP spid="162" grpId="1"/>
      <p:bldP spid="163" grpId="1"/>
      <p:bldP spid="16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14269"/>
          <a:stretch>
            <a:fillRect/>
          </a:stretch>
        </p:blipFill>
        <p:spPr bwMode="auto">
          <a:xfrm>
            <a:off x="1691680" y="1124744"/>
            <a:ext cx="604867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403648" y="586423"/>
            <a:ext cx="74888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אפשר לומר שהעיר נמצאת בין קו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אורך 100 מזרח וקו אורך 120 מזרח</a:t>
            </a:r>
            <a:r>
              <a:rPr lang="en-US" sz="32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latin typeface="Narkisim" pitchFamily="34" charset="-79"/>
                <a:cs typeface="Narkisim" pitchFamily="34" charset="-79"/>
              </a:rPr>
            </a:br>
            <a:r>
              <a:rPr lang="en-US" sz="32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אפשר לומר שהעיר נמצאת בין קו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רוחב 20 דרום</a:t>
            </a:r>
            <a:r>
              <a:rPr lang="he-IL" sz="3200" b="1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וקו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רוחב 40 דרום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TextBox 85"/>
          <p:cNvSpPr txBox="1"/>
          <p:nvPr/>
        </p:nvSpPr>
        <p:spPr>
          <a:xfrm>
            <a:off x="323528" y="4832573"/>
            <a:ext cx="483292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latin typeface="Narkisim" pitchFamily="34" charset="-79"/>
                <a:cs typeface="Narkisim" pitchFamily="34" charset="-79"/>
              </a:rPr>
              <a:t>אבל אנחנו צריכים </a:t>
            </a:r>
            <a:r>
              <a:rPr lang="en-US" sz="4000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4000" dirty="0" smtClean="0">
                <a:latin typeface="Narkisim" pitchFamily="34" charset="-79"/>
                <a:cs typeface="Narkisim" pitchFamily="34" charset="-79"/>
              </a:rPr>
            </a:br>
            <a:r>
              <a:rPr lang="he-IL" sz="4000" dirty="0" smtClean="0">
                <a:latin typeface="Narkisim" pitchFamily="34" charset="-79"/>
                <a:cs typeface="Narkisim" pitchFamily="34" charset="-79"/>
              </a:rPr>
              <a:t>מיקום מדוייק! </a:t>
            </a:r>
            <a:r>
              <a:rPr lang="en-US" sz="4000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4000" dirty="0" smtClean="0">
                <a:latin typeface="Narkisim" pitchFamily="34" charset="-79"/>
                <a:cs typeface="Narkisim" pitchFamily="34" charset="-79"/>
              </a:rPr>
            </a:br>
            <a:r>
              <a:rPr lang="he-IL" sz="24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( 2 -+ מעלות לכאן או לכאן )</a:t>
            </a:r>
            <a:endParaRPr lang="he-IL" sz="40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55093"/>
          <a:stretch>
            <a:fillRect/>
          </a:stretch>
        </p:blipFill>
        <p:spPr bwMode="auto">
          <a:xfrm>
            <a:off x="1691680" y="1124744"/>
            <a:ext cx="316835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על פי הקווים שיש לנו, אנו נשער היכן נמצאת העיר במדוייק</a:t>
            </a:r>
            <a:endParaRPr lang="he-IL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קשת 8"/>
          <p:cNvSpPr/>
          <p:nvPr/>
        </p:nvSpPr>
        <p:spPr>
          <a:xfrm>
            <a:off x="2195736" y="692696"/>
            <a:ext cx="936104" cy="5400600"/>
          </a:xfrm>
          <a:prstGeom prst="arc">
            <a:avLst>
              <a:gd name="adj1" fmla="val 16753415"/>
              <a:gd name="adj2" fmla="val 51271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קשת 9"/>
          <p:cNvSpPr/>
          <p:nvPr/>
        </p:nvSpPr>
        <p:spPr>
          <a:xfrm>
            <a:off x="-324544" y="692696"/>
            <a:ext cx="936104" cy="5400600"/>
          </a:xfrm>
          <a:prstGeom prst="arc">
            <a:avLst>
              <a:gd name="adj1" fmla="val 16753415"/>
              <a:gd name="adj2" fmla="val 51271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211960" y="1229851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1: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נמצא את </a:t>
            </a: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קווי האורך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שיש לנו במפה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1124744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120                                100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-324544" y="5795972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120                                100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2132856"/>
            <a:ext cx="554461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2: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נשער היכן נמצא </a:t>
            </a:r>
            <a:r>
              <a:rPr lang="he-IL" sz="24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קו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האמצע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בין הקווים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(כלומר, היכן נמצא </a:t>
            </a:r>
            <a:r>
              <a:rPr lang="he-IL" sz="20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קו האורך הדמיוני: 110 מזרחי</a:t>
            </a: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)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899592" y="692696"/>
            <a:ext cx="1008112" cy="5481900"/>
            <a:chOff x="899592" y="692696"/>
            <a:chExt cx="1008112" cy="5481900"/>
          </a:xfrm>
        </p:grpSpPr>
        <p:sp>
          <p:nvSpPr>
            <p:cNvPr id="16" name="קשת 15"/>
            <p:cNvSpPr/>
            <p:nvPr/>
          </p:nvSpPr>
          <p:spPr>
            <a:xfrm>
              <a:off x="899592" y="692696"/>
              <a:ext cx="936104" cy="5400600"/>
            </a:xfrm>
            <a:prstGeom prst="arc">
              <a:avLst>
                <a:gd name="adj1" fmla="val 16753415"/>
                <a:gd name="adj2" fmla="val 512712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1640" y="1124744"/>
              <a:ext cx="57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solidFill>
                    <a:srgbClr val="00B050"/>
                  </a:solidFill>
                </a:rPr>
                <a:t>110</a:t>
              </a:r>
              <a:endParaRPr lang="he-IL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624" y="5805264"/>
              <a:ext cx="57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solidFill>
                    <a:srgbClr val="00B050"/>
                  </a:solidFill>
                </a:rPr>
                <a:t>110</a:t>
              </a:r>
              <a:endParaRPr lang="he-IL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35896" y="3370347"/>
            <a:ext cx="525658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3: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נשער היכן נמצאת </a:t>
            </a:r>
            <a:r>
              <a:rPr lang="he-IL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הנקודה האדומה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(בין קו אורך 120 מזרח וקו האורך הדמיוני)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725144"/>
            <a:ext cx="52565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והנה התשובה: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העיר פרת נמצאת על </a:t>
            </a:r>
            <a:r>
              <a:rPr lang="he-IL" sz="2400" b="1" u="sng" dirty="0" smtClean="0">
                <a:latin typeface="David" pitchFamily="34" charset="-79"/>
                <a:cs typeface="David" pitchFamily="34" charset="-79"/>
              </a:rPr>
              <a:t>קו אורך 115 מזרח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5661248"/>
            <a:ext cx="52565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עכשיו אותו הדבר לגבי קווי הרוחב...</a:t>
            </a:r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9" grpId="0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55093"/>
          <a:stretch>
            <a:fillRect/>
          </a:stretch>
        </p:blipFill>
        <p:spPr bwMode="auto">
          <a:xfrm>
            <a:off x="1691680" y="1124744"/>
            <a:ext cx="316835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על פי הקווים שיש לנו, אנו נשער היכן נמצאת העיר במדוייק</a:t>
            </a:r>
            <a:endParaRPr lang="he-IL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1229851"/>
            <a:ext cx="46805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1: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נמצא את </a:t>
            </a:r>
            <a:r>
              <a:rPr lang="he-IL" sz="2400" b="1" dirty="0" smtClean="0">
                <a:solidFill>
                  <a:schemeClr val="tx2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קווי הרוחב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שיש לנו במפה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132856"/>
            <a:ext cx="554461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2: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נשער היכן נמצא </a:t>
            </a:r>
            <a:r>
              <a:rPr lang="he-IL" sz="24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קו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האמצע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בין הקווים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(כלומר, היכן נמצא </a:t>
            </a:r>
            <a:r>
              <a:rPr lang="he-IL" sz="2000" b="1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קו הרוחב הדמיוני: 30 דרום</a:t>
            </a: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)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3370347"/>
            <a:ext cx="525658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שלב 3: 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נשער היכן נמצאת </a:t>
            </a:r>
            <a:r>
              <a:rPr lang="he-IL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הנקודה האדומה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(בין קו האורך הדמיוני וקו רוחב 40 דרום)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653136"/>
            <a:ext cx="52565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והנה התשובה: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העיר פרת נמצאת על </a:t>
            </a:r>
            <a:r>
              <a:rPr lang="he-IL" sz="2400" b="1" u="sng" dirty="0" smtClean="0">
                <a:latin typeface="David" pitchFamily="34" charset="-79"/>
                <a:cs typeface="David" pitchFamily="34" charset="-79"/>
              </a:rPr>
              <a:t>קו רוחב 32 דרום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61248"/>
            <a:ext cx="72728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ועכשיו נחבר את שתי התשובות לתשובה אחת</a:t>
            </a:r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" name="קבוצה 25"/>
          <p:cNvGrpSpPr/>
          <p:nvPr/>
        </p:nvGrpSpPr>
        <p:grpSpPr>
          <a:xfrm>
            <a:off x="-108520" y="2222862"/>
            <a:ext cx="4248472" cy="3416320"/>
            <a:chOff x="251520" y="2222862"/>
            <a:chExt cx="4248472" cy="3416320"/>
          </a:xfrm>
        </p:grpSpPr>
        <p:cxnSp>
          <p:nvCxnSpPr>
            <p:cNvPr id="23" name="מחבר ישר 22"/>
            <p:cNvCxnSpPr/>
            <p:nvPr/>
          </p:nvCxnSpPr>
          <p:spPr>
            <a:xfrm flipH="1">
              <a:off x="827584" y="2420888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>
              <a:off x="827584" y="5445224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1520" y="2222862"/>
              <a:ext cx="576064" cy="34163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20</a:t>
              </a:r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 smtClean="0"/>
            </a:p>
            <a:p>
              <a:r>
                <a:rPr lang="he-IL" dirty="0" smtClean="0"/>
                <a:t>40</a:t>
              </a:r>
              <a:endParaRPr lang="he-IL" dirty="0"/>
            </a:p>
          </p:txBody>
        </p:sp>
      </p:grpSp>
      <p:cxnSp>
        <p:nvCxnSpPr>
          <p:cNvPr id="28" name="מחבר ישר 27"/>
          <p:cNvCxnSpPr/>
          <p:nvPr/>
        </p:nvCxnSpPr>
        <p:spPr>
          <a:xfrm flipH="1">
            <a:off x="467544" y="3933056"/>
            <a:ext cx="367240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6512" y="3779748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B050"/>
                </a:solidFill>
              </a:rPr>
              <a:t>30</a:t>
            </a:r>
            <a:endParaRPr lang="he-I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2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0.tqn.com/d/geography/1/0/f/K/australia.jpg"/>
          <p:cNvPicPr>
            <a:picLocks noChangeAspect="1" noChangeArrowheads="1"/>
          </p:cNvPicPr>
          <p:nvPr/>
        </p:nvPicPr>
        <p:blipFill>
          <a:blip r:embed="rId3" cstate="print"/>
          <a:srcRect t="3252" r="55093"/>
          <a:stretch>
            <a:fillRect/>
          </a:stretch>
        </p:blipFill>
        <p:spPr bwMode="auto">
          <a:xfrm>
            <a:off x="1691680" y="1124744"/>
            <a:ext cx="3168352" cy="545377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על פי הקווים שיש לנו, אנו נשער היכן נמצאת העיר במדוייק</a:t>
            </a:r>
            <a:endParaRPr lang="he-IL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2267744" y="414908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קבוצה 25"/>
          <p:cNvGrpSpPr/>
          <p:nvPr/>
        </p:nvGrpSpPr>
        <p:grpSpPr>
          <a:xfrm>
            <a:off x="-180528" y="2222862"/>
            <a:ext cx="4248472" cy="3416320"/>
            <a:chOff x="251520" y="2222862"/>
            <a:chExt cx="4248472" cy="3416320"/>
          </a:xfrm>
        </p:grpSpPr>
        <p:cxnSp>
          <p:nvCxnSpPr>
            <p:cNvPr id="23" name="מחבר ישר 22"/>
            <p:cNvCxnSpPr/>
            <p:nvPr/>
          </p:nvCxnSpPr>
          <p:spPr>
            <a:xfrm flipH="1">
              <a:off x="827584" y="2420888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>
              <a:off x="827584" y="5445224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1520" y="2222862"/>
              <a:ext cx="576064" cy="34163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20</a:t>
              </a:r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 smtClean="0"/>
            </a:p>
            <a:p>
              <a:endParaRPr lang="he-IL" dirty="0"/>
            </a:p>
            <a:p>
              <a:endParaRPr lang="he-IL" dirty="0" smtClean="0"/>
            </a:p>
            <a:p>
              <a:r>
                <a:rPr lang="he-IL" dirty="0" smtClean="0"/>
                <a:t>40</a:t>
              </a:r>
              <a:endParaRPr lang="he-IL" dirty="0"/>
            </a:p>
          </p:txBody>
        </p:sp>
      </p:grpSp>
      <p:cxnSp>
        <p:nvCxnSpPr>
          <p:cNvPr id="28" name="מחבר ישר 27"/>
          <p:cNvCxnSpPr/>
          <p:nvPr/>
        </p:nvCxnSpPr>
        <p:spPr>
          <a:xfrm flipH="1">
            <a:off x="395536" y="3933056"/>
            <a:ext cx="367240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קשת 16"/>
          <p:cNvSpPr/>
          <p:nvPr/>
        </p:nvSpPr>
        <p:spPr>
          <a:xfrm>
            <a:off x="2195736" y="692696"/>
            <a:ext cx="936104" cy="5400600"/>
          </a:xfrm>
          <a:prstGeom prst="arc">
            <a:avLst>
              <a:gd name="adj1" fmla="val 16753415"/>
              <a:gd name="adj2" fmla="val 51271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קשת 17"/>
          <p:cNvSpPr/>
          <p:nvPr/>
        </p:nvSpPr>
        <p:spPr>
          <a:xfrm>
            <a:off x="-324544" y="692696"/>
            <a:ext cx="936104" cy="5400600"/>
          </a:xfrm>
          <a:prstGeom prst="arc">
            <a:avLst>
              <a:gd name="adj1" fmla="val 16753415"/>
              <a:gd name="adj2" fmla="val 51271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-108520" y="1124744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120                                100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-324544" y="5795972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120                                100</a:t>
            </a:r>
            <a:endParaRPr lang="he-IL" dirty="0"/>
          </a:p>
        </p:txBody>
      </p:sp>
      <p:grpSp>
        <p:nvGrpSpPr>
          <p:cNvPr id="27" name="קבוצה 26"/>
          <p:cNvGrpSpPr/>
          <p:nvPr/>
        </p:nvGrpSpPr>
        <p:grpSpPr>
          <a:xfrm>
            <a:off x="899592" y="692696"/>
            <a:ext cx="936104" cy="5481900"/>
            <a:chOff x="899592" y="692696"/>
            <a:chExt cx="936104" cy="5481900"/>
          </a:xfrm>
        </p:grpSpPr>
        <p:sp>
          <p:nvSpPr>
            <p:cNvPr id="30" name="קשת 29"/>
            <p:cNvSpPr/>
            <p:nvPr/>
          </p:nvSpPr>
          <p:spPr>
            <a:xfrm>
              <a:off x="899592" y="692696"/>
              <a:ext cx="936104" cy="5400600"/>
            </a:xfrm>
            <a:prstGeom prst="arc">
              <a:avLst>
                <a:gd name="adj1" fmla="val 16753415"/>
                <a:gd name="adj2" fmla="val 512712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7624" y="5805264"/>
              <a:ext cx="57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solidFill>
                    <a:srgbClr val="00B050"/>
                  </a:solidFill>
                </a:rPr>
                <a:t>110</a:t>
              </a:r>
              <a:endParaRPr lang="he-IL" dirty="0">
                <a:solidFill>
                  <a:srgbClr val="00B050"/>
                </a:solidFill>
              </a:endParaRPr>
            </a:p>
          </p:txBody>
        </p:sp>
      </p:grpSp>
      <p:sp>
        <p:nvSpPr>
          <p:cNvPr id="34" name="קשת 33"/>
          <p:cNvSpPr/>
          <p:nvPr/>
        </p:nvSpPr>
        <p:spPr>
          <a:xfrm>
            <a:off x="1475656" y="683404"/>
            <a:ext cx="936104" cy="5400600"/>
          </a:xfrm>
          <a:prstGeom prst="arc">
            <a:avLst>
              <a:gd name="adj1" fmla="val 16753415"/>
              <a:gd name="adj2" fmla="val 5127124"/>
            </a:avLst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7" name="מחבר ישר 36"/>
          <p:cNvCxnSpPr/>
          <p:nvPr/>
        </p:nvCxnSpPr>
        <p:spPr>
          <a:xfrm flipH="1">
            <a:off x="395536" y="4221088"/>
            <a:ext cx="3672408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259632" y="4026550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פרת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9672" y="1196752"/>
            <a:ext cx="727280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העיר פרת, </a:t>
            </a:r>
            <a: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שביבשת / מדינת אוסטרליה</a:t>
            </a:r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נמצאת במיקום הבא:</a:t>
            </a:r>
          </a:p>
          <a:p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קו אורך 115 מזרח</a:t>
            </a:r>
            <a: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קו רוחב 32 דרום</a:t>
            </a:r>
            <a:endParaRPr lang="he-IL" sz="2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0" y="476672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      הערה חשובה ביותר...</a:t>
            </a:r>
            <a:endParaRPr lang="he-IL" sz="3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1124744"/>
            <a:ext cx="784887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כאשר אנו עובדים עם קווי אורך ורוחב, עלינו לעבוד עם </a:t>
            </a:r>
            <a:r>
              <a:rPr lang="he-IL" sz="4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המפה הפיזית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 הרלוונטית</a:t>
            </a:r>
            <a:r>
              <a:rPr lang="en-US" sz="40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40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לאזור שלנו </a:t>
            </a:r>
            <a:r>
              <a:rPr lang="he-IL" sz="4000" b="1" u="sng" dirty="0" smtClean="0">
                <a:latin typeface="David" pitchFamily="34" charset="-79"/>
                <a:cs typeface="David" pitchFamily="34" charset="-79"/>
              </a:rPr>
              <a:t>ולא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 עם המפה העולמית.</a:t>
            </a:r>
            <a:r>
              <a:rPr lang="en-US" sz="40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40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(כלומר, נמצא את המפה המתאימה על פי מפתח השמות)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  </a:t>
            </a:r>
            <a:endParaRPr lang="he-IL" sz="4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3648506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מדוע?</a:t>
            </a:r>
            <a:endParaRPr lang="he-IL" sz="3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222829"/>
            <a:ext cx="80648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במפה הפיזית הרלוונטית לאזור בו אנו עובדים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,</a:t>
            </a:r>
            <a:r>
              <a:rPr lang="en-US" sz="36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36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קנה המידה קטן הרבה יותר ולכן אפשר לדייק. 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590981"/>
            <a:ext cx="61206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קנה המידה במפה העולמית:</a:t>
            </a:r>
            <a:r>
              <a:rPr lang="en-US" dirty="0" smtClean="0"/>
              <a:t> </a:t>
            </a:r>
            <a:r>
              <a:rPr lang="he-IL" dirty="0" smtClean="0"/>
              <a:t> 1:80,000,000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קנה המידה במפה הפיזית: 1:25,000,000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0.tqn.com/d/geography/1/0/_/K/brazil.jpg"/>
          <p:cNvPicPr>
            <a:picLocks noChangeAspect="1" noChangeArrowheads="1"/>
          </p:cNvPicPr>
          <p:nvPr/>
        </p:nvPicPr>
        <p:blipFill>
          <a:blip r:embed="rId3" cstate="print"/>
          <a:srcRect l="29374"/>
          <a:stretch>
            <a:fillRect/>
          </a:stretch>
        </p:blipFill>
        <p:spPr bwMode="auto">
          <a:xfrm>
            <a:off x="0" y="764704"/>
            <a:ext cx="3289573" cy="5524500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אז עכשיו נתרגל עם האטלס - </a:t>
            </a:r>
            <a:r>
              <a:rPr lang="he-IL" sz="32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במפה הפיזית הרלוונטית</a:t>
            </a:r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...</a:t>
            </a:r>
            <a:endParaRPr lang="he-IL" sz="32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5" name="אליפסה 84"/>
          <p:cNvSpPr/>
          <p:nvPr/>
        </p:nvSpPr>
        <p:spPr>
          <a:xfrm>
            <a:off x="1475656" y="4725144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TextBox 37"/>
          <p:cNvSpPr txBox="1"/>
          <p:nvPr/>
        </p:nvSpPr>
        <p:spPr>
          <a:xfrm>
            <a:off x="5796136" y="1124744"/>
            <a:ext cx="31683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היכן נמצאת במדוייק</a:t>
            </a:r>
            <a: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העיר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קוריטיבה</a:t>
            </a:r>
            <a: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שבמדינת ברזיל? 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0072" y="3356992"/>
            <a:ext cx="374441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תשובה: </a:t>
            </a:r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העיר 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קוריטיבה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שבברזיל</a:t>
            </a:r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נמצאת במיקום הבא:</a:t>
            </a:r>
          </a:p>
          <a:p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קו אורך 49 מערב</a:t>
            </a:r>
            <a: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קו רוחב 26 דרום</a:t>
            </a:r>
          </a:p>
          <a:p>
            <a:r>
              <a:rPr lang="he-IL" b="1" dirty="0" smtClean="0">
                <a:latin typeface="David" pitchFamily="34" charset="-79"/>
                <a:cs typeface="David" pitchFamily="34" charset="-79"/>
              </a:rPr>
              <a:t>אפשר לסטות במעלה אחת לכאן או לכאן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b="1" dirty="0" smtClean="0">
                <a:latin typeface="David" pitchFamily="34" charset="-79"/>
                <a:cs typeface="David" pitchFamily="34" charset="-79"/>
              </a:rPr>
            </a:br>
            <a:r>
              <a:rPr lang="he-IL" b="1" dirty="0" smtClean="0">
                <a:latin typeface="David" pitchFamily="34" charset="-79"/>
                <a:cs typeface="David" pitchFamily="34" charset="-79"/>
              </a:rPr>
              <a:t>אבל ברור שזה לא יהיה קו אורך 50...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51" name="קבוצה 50"/>
          <p:cNvGrpSpPr/>
          <p:nvPr/>
        </p:nvGrpSpPr>
        <p:grpSpPr>
          <a:xfrm>
            <a:off x="0" y="332656"/>
            <a:ext cx="3995936" cy="6201980"/>
            <a:chOff x="0" y="332656"/>
            <a:chExt cx="3995936" cy="6201980"/>
          </a:xfrm>
        </p:grpSpPr>
        <p:cxnSp>
          <p:nvCxnSpPr>
            <p:cNvPr id="23" name="מחבר ישר 22"/>
            <p:cNvCxnSpPr/>
            <p:nvPr/>
          </p:nvCxnSpPr>
          <p:spPr>
            <a:xfrm flipH="1">
              <a:off x="0" y="5373216"/>
              <a:ext cx="36358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>
              <a:off x="0" y="4077072"/>
              <a:ext cx="36358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19872" y="3861048"/>
              <a:ext cx="576064" cy="16927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20</a:t>
              </a:r>
            </a:p>
            <a:p>
              <a:endParaRPr lang="he-IL" dirty="0" smtClean="0"/>
            </a:p>
            <a:p>
              <a:endParaRPr lang="he-IL" sz="800" dirty="0"/>
            </a:p>
            <a:p>
              <a:r>
                <a:rPr lang="he-IL" dirty="0" smtClean="0"/>
                <a:t>30</a:t>
              </a:r>
            </a:p>
            <a:p>
              <a:endParaRPr lang="he-IL" sz="2400" dirty="0"/>
            </a:p>
            <a:p>
              <a:r>
                <a:rPr lang="he-IL" dirty="0" smtClean="0"/>
                <a:t>40</a:t>
              </a:r>
            </a:p>
          </p:txBody>
        </p:sp>
        <p:cxnSp>
          <p:nvCxnSpPr>
            <p:cNvPr id="28" name="מחבר ישר 27"/>
            <p:cNvCxnSpPr/>
            <p:nvPr/>
          </p:nvCxnSpPr>
          <p:spPr>
            <a:xfrm flipH="1">
              <a:off x="0" y="4725144"/>
              <a:ext cx="363589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קשת 16"/>
            <p:cNvSpPr/>
            <p:nvPr/>
          </p:nvSpPr>
          <p:spPr>
            <a:xfrm flipH="1">
              <a:off x="1331640" y="332656"/>
              <a:ext cx="1008112" cy="6192688"/>
            </a:xfrm>
            <a:prstGeom prst="arc">
              <a:avLst>
                <a:gd name="adj1" fmla="val 16753415"/>
                <a:gd name="adj2" fmla="val 512712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3608" y="6165304"/>
              <a:ext cx="21247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40                 50</a:t>
              </a:r>
              <a:endParaRPr lang="he-IL" dirty="0"/>
            </a:p>
          </p:txBody>
        </p:sp>
        <p:cxnSp>
          <p:nvCxnSpPr>
            <p:cNvPr id="37" name="מחבר ישר 36"/>
            <p:cNvCxnSpPr/>
            <p:nvPr/>
          </p:nvCxnSpPr>
          <p:spPr>
            <a:xfrm flipH="1">
              <a:off x="0" y="4797152"/>
              <a:ext cx="3635896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קשת 42"/>
            <p:cNvSpPr/>
            <p:nvPr/>
          </p:nvSpPr>
          <p:spPr>
            <a:xfrm flipH="1">
              <a:off x="2627784" y="332656"/>
              <a:ext cx="1008112" cy="6192688"/>
            </a:xfrm>
            <a:prstGeom prst="arc">
              <a:avLst>
                <a:gd name="adj1" fmla="val 16753415"/>
                <a:gd name="adj2" fmla="val 512712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קשת 44"/>
            <p:cNvSpPr/>
            <p:nvPr/>
          </p:nvSpPr>
          <p:spPr>
            <a:xfrm flipH="1">
              <a:off x="1547664" y="332656"/>
              <a:ext cx="1008112" cy="6192688"/>
            </a:xfrm>
            <a:prstGeom prst="arc">
              <a:avLst>
                <a:gd name="adj1" fmla="val 16753415"/>
                <a:gd name="adj2" fmla="val 5127124"/>
              </a:avLst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9592" y="908720"/>
              <a:ext cx="21247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40                 50</a:t>
              </a:r>
              <a:endParaRPr lang="he-IL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44008" y="2564904"/>
            <a:ext cx="4320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00B050"/>
                </a:solidFill>
              </a:rPr>
              <a:t>אמתין לתשובתכם...</a:t>
            </a:r>
            <a:endParaRPr lang="he-IL" sz="3600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9552" y="4725144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latin typeface="Narkisim" pitchFamily="34" charset="-79"/>
                <a:cs typeface="Narkisim" pitchFamily="34" charset="-79"/>
              </a:rPr>
              <a:t>קוריטיבה</a:t>
            </a:r>
            <a:endParaRPr lang="he-IL" sz="16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8" grpId="0"/>
      <p:bldP spid="42" grpId="0"/>
      <p:bldP spid="52" grpId="0"/>
      <p:bldP spid="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cxnSp>
        <p:nvCxnSpPr>
          <p:cNvPr id="6" name="מחבר ישר 5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19672" y="1628800"/>
            <a:ext cx="64807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ועכשיו נתקדם ונעלה מדרגה</a:t>
            </a:r>
            <a:r>
              <a:rPr lang="en-US" sz="36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36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ביכולת תיאור המיקום על גבי האטלס</a:t>
            </a:r>
            <a:endParaRPr lang="he-IL" sz="36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71600" y="3020759"/>
            <a:ext cx="71287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מה קורה כאשר הנקודה היא </a:t>
            </a:r>
            <a:r>
              <a:rPr lang="en-US" sz="36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36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3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שטח של מדינה שלמה</a:t>
            </a:r>
            <a:r>
              <a:rPr lang="he-IL" sz="3600" b="1" dirty="0" smtClean="0">
                <a:latin typeface="Narkisim" pitchFamily="34" charset="-79"/>
                <a:cs typeface="Narkisim" pitchFamily="34" charset="-79"/>
              </a:rPr>
              <a:t>?</a:t>
            </a:r>
            <a:endParaRPr lang="he-IL" sz="3600" b="1" dirty="0"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orldmapsonline.com/images/OutlineMaps/Chad.jpg"/>
          <p:cNvPicPr>
            <a:picLocks noChangeAspect="1" noChangeArrowheads="1"/>
          </p:cNvPicPr>
          <p:nvPr/>
        </p:nvPicPr>
        <p:blipFill>
          <a:blip r:embed="rId3" cstate="print"/>
          <a:srcRect t="16755" b="19017"/>
          <a:stretch>
            <a:fillRect/>
          </a:stretch>
        </p:blipFill>
        <p:spPr bwMode="auto">
          <a:xfrm>
            <a:off x="4734704" y="1124744"/>
            <a:ext cx="3725728" cy="5112568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מצאו באטלס את המפה הפיזית של מדינת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צ'ד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7504" y="980728"/>
            <a:ext cx="42923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בתיחום שטחה של מדינה נציין: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שני</a:t>
            </a: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קווי אורך ביחס ל- "0"</a:t>
            </a:r>
            <a: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2800" b="1" u="sng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ושני</a:t>
            </a: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קווי רוחב ביחס ל- "0"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8172400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5076056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2564904"/>
            <a:ext cx="40043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Narkisim" pitchFamily="34" charset="-79"/>
                <a:cs typeface="Narkisim" pitchFamily="34" charset="-79"/>
              </a:rPr>
              <a:t>הקווים שנחפש יהיו: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1. קו הרוחב בנקודה הצפונית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2. קו הרוחב בנקודה הדרומית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3. קו האורך בנקודה המזרחית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4. קו האורך בנקודה המערבית ביותר במדינה</a:t>
            </a:r>
            <a:endParaRPr lang="he-IL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3" name="מחבר ישר 12"/>
          <p:cNvCxnSpPr/>
          <p:nvPr/>
        </p:nvCxnSpPr>
        <p:spPr>
          <a:xfrm>
            <a:off x="4644008" y="1196752"/>
            <a:ext cx="381642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4644008" y="6093296"/>
            <a:ext cx="381642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36512" y="4077072"/>
            <a:ext cx="44718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(גבולות שטח המדינה מסומנים באטלס בצבע אדום)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51520" y="116632"/>
            <a:ext cx="8640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רגע לפני – הנה מיקומה של מדינת צ'ד במפה העולמית...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5919663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שימו לב למיקומה של מדינת צ'ד במפת העולם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ביחס לקווי האורך והרוחב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אנחנו כבר יכולים לדעת לגבי קווי האורך והרוחב של מדינה זו?</a:t>
            </a:r>
            <a:endParaRPr lang="he-IL" sz="2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1008732"/>
            <a:ext cx="8640960" cy="4663966"/>
          </a:xfrm>
          <a:prstGeom prst="rect">
            <a:avLst/>
          </a:prstGeom>
          <a:noFill/>
        </p:spPr>
      </p:pic>
      <p:cxnSp>
        <p:nvCxnSpPr>
          <p:cNvPr id="14" name="מחבר ישר 13"/>
          <p:cNvCxnSpPr/>
          <p:nvPr/>
        </p:nvCxnSpPr>
        <p:spPr>
          <a:xfrm>
            <a:off x="84249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5608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34481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712879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91276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69674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48072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26469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604867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8326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61662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40060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518457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96855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75252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53650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320480" y="764704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4104456" y="764704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88843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67240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4563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24036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30243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80831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59228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37626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21602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94421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72819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51216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29614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108012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86409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64807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4320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8569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64096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84249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4320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>
            <a:off x="21602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73325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139952" y="54868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108520" y="3645024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39952" y="5744289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90" name="צורה חופשית 89"/>
          <p:cNvSpPr/>
          <p:nvPr/>
        </p:nvSpPr>
        <p:spPr>
          <a:xfrm>
            <a:off x="4644008" y="2996952"/>
            <a:ext cx="288032" cy="468660"/>
          </a:xfrm>
          <a:custGeom>
            <a:avLst/>
            <a:gdLst>
              <a:gd name="connsiteX0" fmla="*/ 439642 w 3089515"/>
              <a:gd name="connsiteY0" fmla="*/ 142875 h 4838700"/>
              <a:gd name="connsiteX1" fmla="*/ 439642 w 3089515"/>
              <a:gd name="connsiteY1" fmla="*/ 142875 h 4838700"/>
              <a:gd name="connsiteX2" fmla="*/ 515842 w 3089515"/>
              <a:gd name="connsiteY2" fmla="*/ 104775 h 4838700"/>
              <a:gd name="connsiteX3" fmla="*/ 572992 w 3089515"/>
              <a:gd name="connsiteY3" fmla="*/ 85725 h 4838700"/>
              <a:gd name="connsiteX4" fmla="*/ 601567 w 3089515"/>
              <a:gd name="connsiteY4" fmla="*/ 66675 h 4838700"/>
              <a:gd name="connsiteX5" fmla="*/ 630142 w 3089515"/>
              <a:gd name="connsiteY5" fmla="*/ 38100 h 4838700"/>
              <a:gd name="connsiteX6" fmla="*/ 687292 w 3089515"/>
              <a:gd name="connsiteY6" fmla="*/ 19050 h 4838700"/>
              <a:gd name="connsiteX7" fmla="*/ 715867 w 3089515"/>
              <a:gd name="connsiteY7" fmla="*/ 9525 h 4838700"/>
              <a:gd name="connsiteX8" fmla="*/ 744442 w 3089515"/>
              <a:gd name="connsiteY8" fmla="*/ 0 h 4838700"/>
              <a:gd name="connsiteX9" fmla="*/ 849217 w 3089515"/>
              <a:gd name="connsiteY9" fmla="*/ 28575 h 4838700"/>
              <a:gd name="connsiteX10" fmla="*/ 906367 w 3089515"/>
              <a:gd name="connsiteY10" fmla="*/ 66675 h 4838700"/>
              <a:gd name="connsiteX11" fmla="*/ 934942 w 3089515"/>
              <a:gd name="connsiteY11" fmla="*/ 85725 h 4838700"/>
              <a:gd name="connsiteX12" fmla="*/ 963517 w 3089515"/>
              <a:gd name="connsiteY12" fmla="*/ 104775 h 4838700"/>
              <a:gd name="connsiteX13" fmla="*/ 982567 w 3089515"/>
              <a:gd name="connsiteY13" fmla="*/ 133350 h 4838700"/>
              <a:gd name="connsiteX14" fmla="*/ 1049242 w 3089515"/>
              <a:gd name="connsiteY14" fmla="*/ 161925 h 4838700"/>
              <a:gd name="connsiteX15" fmla="*/ 1106392 w 3089515"/>
              <a:gd name="connsiteY15" fmla="*/ 200025 h 4838700"/>
              <a:gd name="connsiteX16" fmla="*/ 1134967 w 3089515"/>
              <a:gd name="connsiteY16" fmla="*/ 209550 h 4838700"/>
              <a:gd name="connsiteX17" fmla="*/ 1163542 w 3089515"/>
              <a:gd name="connsiteY17" fmla="*/ 228600 h 4838700"/>
              <a:gd name="connsiteX18" fmla="*/ 1258792 w 3089515"/>
              <a:gd name="connsiteY18" fmla="*/ 257175 h 4838700"/>
              <a:gd name="connsiteX19" fmla="*/ 1325467 w 3089515"/>
              <a:gd name="connsiteY19" fmla="*/ 285750 h 4838700"/>
              <a:gd name="connsiteX20" fmla="*/ 1382617 w 3089515"/>
              <a:gd name="connsiteY20" fmla="*/ 304800 h 4838700"/>
              <a:gd name="connsiteX21" fmla="*/ 1439767 w 3089515"/>
              <a:gd name="connsiteY21" fmla="*/ 323850 h 4838700"/>
              <a:gd name="connsiteX22" fmla="*/ 1468342 w 3089515"/>
              <a:gd name="connsiteY22" fmla="*/ 333375 h 4838700"/>
              <a:gd name="connsiteX23" fmla="*/ 1496917 w 3089515"/>
              <a:gd name="connsiteY23" fmla="*/ 352425 h 4838700"/>
              <a:gd name="connsiteX24" fmla="*/ 1554067 w 3089515"/>
              <a:gd name="connsiteY24" fmla="*/ 371475 h 4838700"/>
              <a:gd name="connsiteX25" fmla="*/ 1611217 w 3089515"/>
              <a:gd name="connsiteY25" fmla="*/ 409575 h 4838700"/>
              <a:gd name="connsiteX26" fmla="*/ 1668367 w 3089515"/>
              <a:gd name="connsiteY26" fmla="*/ 428625 h 4838700"/>
              <a:gd name="connsiteX27" fmla="*/ 1725517 w 3089515"/>
              <a:gd name="connsiteY27" fmla="*/ 466725 h 4838700"/>
              <a:gd name="connsiteX28" fmla="*/ 1820767 w 3089515"/>
              <a:gd name="connsiteY28" fmla="*/ 495300 h 4838700"/>
              <a:gd name="connsiteX29" fmla="*/ 1916017 w 3089515"/>
              <a:gd name="connsiteY29" fmla="*/ 552450 h 4838700"/>
              <a:gd name="connsiteX30" fmla="*/ 1944592 w 3089515"/>
              <a:gd name="connsiteY30" fmla="*/ 571500 h 4838700"/>
              <a:gd name="connsiteX31" fmla="*/ 1973167 w 3089515"/>
              <a:gd name="connsiteY31" fmla="*/ 581025 h 4838700"/>
              <a:gd name="connsiteX32" fmla="*/ 2058892 w 3089515"/>
              <a:gd name="connsiteY32" fmla="*/ 628650 h 4838700"/>
              <a:gd name="connsiteX33" fmla="*/ 2077942 w 3089515"/>
              <a:gd name="connsiteY33" fmla="*/ 657225 h 4838700"/>
              <a:gd name="connsiteX34" fmla="*/ 2106517 w 3089515"/>
              <a:gd name="connsiteY34" fmla="*/ 666750 h 4838700"/>
              <a:gd name="connsiteX35" fmla="*/ 2173192 w 3089515"/>
              <a:gd name="connsiteY35" fmla="*/ 695325 h 4838700"/>
              <a:gd name="connsiteX36" fmla="*/ 2230342 w 3089515"/>
              <a:gd name="connsiteY36" fmla="*/ 714375 h 4838700"/>
              <a:gd name="connsiteX37" fmla="*/ 2306542 w 3089515"/>
              <a:gd name="connsiteY37" fmla="*/ 733425 h 4838700"/>
              <a:gd name="connsiteX38" fmla="*/ 2335117 w 3089515"/>
              <a:gd name="connsiteY38" fmla="*/ 742950 h 4838700"/>
              <a:gd name="connsiteX39" fmla="*/ 2392267 w 3089515"/>
              <a:gd name="connsiteY39" fmla="*/ 752475 h 4838700"/>
              <a:gd name="connsiteX40" fmla="*/ 2487517 w 3089515"/>
              <a:gd name="connsiteY40" fmla="*/ 790575 h 4838700"/>
              <a:gd name="connsiteX41" fmla="*/ 2544667 w 3089515"/>
              <a:gd name="connsiteY41" fmla="*/ 819150 h 4838700"/>
              <a:gd name="connsiteX42" fmla="*/ 2582767 w 3089515"/>
              <a:gd name="connsiteY42" fmla="*/ 847725 h 4838700"/>
              <a:gd name="connsiteX43" fmla="*/ 2611342 w 3089515"/>
              <a:gd name="connsiteY43" fmla="*/ 866775 h 4838700"/>
              <a:gd name="connsiteX44" fmla="*/ 2658967 w 3089515"/>
              <a:gd name="connsiteY44" fmla="*/ 923925 h 4838700"/>
              <a:gd name="connsiteX45" fmla="*/ 2687542 w 3089515"/>
              <a:gd name="connsiteY45" fmla="*/ 933450 h 4838700"/>
              <a:gd name="connsiteX46" fmla="*/ 2706592 w 3089515"/>
              <a:gd name="connsiteY46" fmla="*/ 962025 h 4838700"/>
              <a:gd name="connsiteX47" fmla="*/ 2792317 w 3089515"/>
              <a:gd name="connsiteY47" fmla="*/ 1009650 h 4838700"/>
              <a:gd name="connsiteX48" fmla="*/ 2858992 w 3089515"/>
              <a:gd name="connsiteY48" fmla="*/ 1047750 h 4838700"/>
              <a:gd name="connsiteX49" fmla="*/ 2944717 w 3089515"/>
              <a:gd name="connsiteY49" fmla="*/ 1095375 h 4838700"/>
              <a:gd name="connsiteX50" fmla="*/ 2954242 w 3089515"/>
              <a:gd name="connsiteY50" fmla="*/ 1123950 h 4838700"/>
              <a:gd name="connsiteX51" fmla="*/ 3001867 w 3089515"/>
              <a:gd name="connsiteY51" fmla="*/ 1162050 h 4838700"/>
              <a:gd name="connsiteX52" fmla="*/ 3020917 w 3089515"/>
              <a:gd name="connsiteY52" fmla="*/ 1219200 h 4838700"/>
              <a:gd name="connsiteX53" fmla="*/ 3030442 w 3089515"/>
              <a:gd name="connsiteY53" fmla="*/ 1247775 h 4838700"/>
              <a:gd name="connsiteX54" fmla="*/ 3049492 w 3089515"/>
              <a:gd name="connsiteY54" fmla="*/ 1438275 h 4838700"/>
              <a:gd name="connsiteX55" fmla="*/ 3059017 w 3089515"/>
              <a:gd name="connsiteY55" fmla="*/ 1524000 h 4838700"/>
              <a:gd name="connsiteX56" fmla="*/ 3068542 w 3089515"/>
              <a:gd name="connsiteY56" fmla="*/ 1857375 h 4838700"/>
              <a:gd name="connsiteX57" fmla="*/ 3078067 w 3089515"/>
              <a:gd name="connsiteY57" fmla="*/ 1885950 h 4838700"/>
              <a:gd name="connsiteX58" fmla="*/ 3087592 w 3089515"/>
              <a:gd name="connsiteY58" fmla="*/ 1971675 h 4838700"/>
              <a:gd name="connsiteX59" fmla="*/ 3087592 w 3089515"/>
              <a:gd name="connsiteY59" fmla="*/ 2247900 h 4838700"/>
              <a:gd name="connsiteX60" fmla="*/ 3078067 w 3089515"/>
              <a:gd name="connsiteY60" fmla="*/ 2295525 h 4838700"/>
              <a:gd name="connsiteX61" fmla="*/ 3020917 w 3089515"/>
              <a:gd name="connsiteY61" fmla="*/ 2314575 h 4838700"/>
              <a:gd name="connsiteX62" fmla="*/ 2954242 w 3089515"/>
              <a:gd name="connsiteY62" fmla="*/ 2333625 h 4838700"/>
              <a:gd name="connsiteX63" fmla="*/ 2925667 w 3089515"/>
              <a:gd name="connsiteY63" fmla="*/ 2352675 h 4838700"/>
              <a:gd name="connsiteX64" fmla="*/ 2887567 w 3089515"/>
              <a:gd name="connsiteY64" fmla="*/ 2390775 h 4838700"/>
              <a:gd name="connsiteX65" fmla="*/ 2878042 w 3089515"/>
              <a:gd name="connsiteY65" fmla="*/ 2419350 h 4838700"/>
              <a:gd name="connsiteX66" fmla="*/ 2811367 w 3089515"/>
              <a:gd name="connsiteY66" fmla="*/ 2505075 h 4838700"/>
              <a:gd name="connsiteX67" fmla="*/ 2782792 w 3089515"/>
              <a:gd name="connsiteY67" fmla="*/ 2562225 h 4838700"/>
              <a:gd name="connsiteX68" fmla="*/ 2773267 w 3089515"/>
              <a:gd name="connsiteY68" fmla="*/ 2590800 h 4838700"/>
              <a:gd name="connsiteX69" fmla="*/ 2735167 w 3089515"/>
              <a:gd name="connsiteY69" fmla="*/ 2647950 h 4838700"/>
              <a:gd name="connsiteX70" fmla="*/ 2716117 w 3089515"/>
              <a:gd name="connsiteY70" fmla="*/ 2676525 h 4838700"/>
              <a:gd name="connsiteX71" fmla="*/ 2706592 w 3089515"/>
              <a:gd name="connsiteY71" fmla="*/ 2705100 h 4838700"/>
              <a:gd name="connsiteX72" fmla="*/ 2687542 w 3089515"/>
              <a:gd name="connsiteY72" fmla="*/ 2733675 h 4838700"/>
              <a:gd name="connsiteX73" fmla="*/ 2658967 w 3089515"/>
              <a:gd name="connsiteY73" fmla="*/ 2828925 h 4838700"/>
              <a:gd name="connsiteX74" fmla="*/ 2649442 w 3089515"/>
              <a:gd name="connsiteY74" fmla="*/ 2905125 h 4838700"/>
              <a:gd name="connsiteX75" fmla="*/ 2639917 w 3089515"/>
              <a:gd name="connsiteY75" fmla="*/ 2952750 h 4838700"/>
              <a:gd name="connsiteX76" fmla="*/ 2630392 w 3089515"/>
              <a:gd name="connsiteY76" fmla="*/ 3019425 h 4838700"/>
              <a:gd name="connsiteX77" fmla="*/ 2639917 w 3089515"/>
              <a:gd name="connsiteY77" fmla="*/ 3200400 h 4838700"/>
              <a:gd name="connsiteX78" fmla="*/ 2649442 w 3089515"/>
              <a:gd name="connsiteY78" fmla="*/ 3238500 h 4838700"/>
              <a:gd name="connsiteX79" fmla="*/ 2658967 w 3089515"/>
              <a:gd name="connsiteY79" fmla="*/ 3286125 h 4838700"/>
              <a:gd name="connsiteX80" fmla="*/ 2678017 w 3089515"/>
              <a:gd name="connsiteY80" fmla="*/ 3352800 h 4838700"/>
              <a:gd name="connsiteX81" fmla="*/ 2687542 w 3089515"/>
              <a:gd name="connsiteY81" fmla="*/ 3429000 h 4838700"/>
              <a:gd name="connsiteX82" fmla="*/ 2744692 w 3089515"/>
              <a:gd name="connsiteY82" fmla="*/ 3524250 h 4838700"/>
              <a:gd name="connsiteX83" fmla="*/ 2763742 w 3089515"/>
              <a:gd name="connsiteY83" fmla="*/ 3562350 h 4838700"/>
              <a:gd name="connsiteX84" fmla="*/ 2792317 w 3089515"/>
              <a:gd name="connsiteY84" fmla="*/ 3590925 h 4838700"/>
              <a:gd name="connsiteX85" fmla="*/ 2820892 w 3089515"/>
              <a:gd name="connsiteY85" fmla="*/ 3648075 h 4838700"/>
              <a:gd name="connsiteX86" fmla="*/ 2811367 w 3089515"/>
              <a:gd name="connsiteY86" fmla="*/ 3714750 h 4838700"/>
              <a:gd name="connsiteX87" fmla="*/ 2754217 w 3089515"/>
              <a:gd name="connsiteY87" fmla="*/ 3762375 h 4838700"/>
              <a:gd name="connsiteX88" fmla="*/ 2725642 w 3089515"/>
              <a:gd name="connsiteY88" fmla="*/ 3771900 h 4838700"/>
              <a:gd name="connsiteX89" fmla="*/ 2668492 w 3089515"/>
              <a:gd name="connsiteY89" fmla="*/ 3819525 h 4838700"/>
              <a:gd name="connsiteX90" fmla="*/ 2639917 w 3089515"/>
              <a:gd name="connsiteY90" fmla="*/ 3838575 h 4838700"/>
              <a:gd name="connsiteX91" fmla="*/ 2592292 w 3089515"/>
              <a:gd name="connsiteY91" fmla="*/ 3895725 h 4838700"/>
              <a:gd name="connsiteX92" fmla="*/ 2563717 w 3089515"/>
              <a:gd name="connsiteY92" fmla="*/ 3914775 h 4838700"/>
              <a:gd name="connsiteX93" fmla="*/ 2544667 w 3089515"/>
              <a:gd name="connsiteY93" fmla="*/ 3943350 h 4838700"/>
              <a:gd name="connsiteX94" fmla="*/ 2535142 w 3089515"/>
              <a:gd name="connsiteY94" fmla="*/ 3971925 h 4838700"/>
              <a:gd name="connsiteX95" fmla="*/ 2506567 w 3089515"/>
              <a:gd name="connsiteY95" fmla="*/ 3981450 h 4838700"/>
              <a:gd name="connsiteX96" fmla="*/ 2477992 w 3089515"/>
              <a:gd name="connsiteY96" fmla="*/ 4010025 h 4838700"/>
              <a:gd name="connsiteX97" fmla="*/ 2458942 w 3089515"/>
              <a:gd name="connsiteY97" fmla="*/ 4038600 h 4838700"/>
              <a:gd name="connsiteX98" fmla="*/ 2401792 w 3089515"/>
              <a:gd name="connsiteY98" fmla="*/ 4076700 h 4838700"/>
              <a:gd name="connsiteX99" fmla="*/ 2373217 w 3089515"/>
              <a:gd name="connsiteY99" fmla="*/ 4095750 h 4838700"/>
              <a:gd name="connsiteX100" fmla="*/ 2316067 w 3089515"/>
              <a:gd name="connsiteY100" fmla="*/ 4143375 h 4838700"/>
              <a:gd name="connsiteX101" fmla="*/ 2268442 w 3089515"/>
              <a:gd name="connsiteY101" fmla="*/ 4181475 h 4838700"/>
              <a:gd name="connsiteX102" fmla="*/ 2182717 w 3089515"/>
              <a:gd name="connsiteY102" fmla="*/ 4229100 h 4838700"/>
              <a:gd name="connsiteX103" fmla="*/ 2163667 w 3089515"/>
              <a:gd name="connsiteY103" fmla="*/ 4257675 h 4838700"/>
              <a:gd name="connsiteX104" fmla="*/ 2106517 w 3089515"/>
              <a:gd name="connsiteY104" fmla="*/ 4286250 h 4838700"/>
              <a:gd name="connsiteX105" fmla="*/ 2049367 w 3089515"/>
              <a:gd name="connsiteY105" fmla="*/ 4333875 h 4838700"/>
              <a:gd name="connsiteX106" fmla="*/ 2020792 w 3089515"/>
              <a:gd name="connsiteY106" fmla="*/ 4343400 h 4838700"/>
              <a:gd name="connsiteX107" fmla="*/ 1992217 w 3089515"/>
              <a:gd name="connsiteY107" fmla="*/ 4362450 h 4838700"/>
              <a:gd name="connsiteX108" fmla="*/ 1963642 w 3089515"/>
              <a:gd name="connsiteY108" fmla="*/ 4371975 h 4838700"/>
              <a:gd name="connsiteX109" fmla="*/ 1935067 w 3089515"/>
              <a:gd name="connsiteY109" fmla="*/ 4391025 h 4838700"/>
              <a:gd name="connsiteX110" fmla="*/ 1877917 w 3089515"/>
              <a:gd name="connsiteY110" fmla="*/ 4410075 h 4838700"/>
              <a:gd name="connsiteX111" fmla="*/ 1773142 w 3089515"/>
              <a:gd name="connsiteY111" fmla="*/ 4467225 h 4838700"/>
              <a:gd name="connsiteX112" fmla="*/ 1706467 w 3089515"/>
              <a:gd name="connsiteY112" fmla="*/ 4486275 h 4838700"/>
              <a:gd name="connsiteX113" fmla="*/ 1677892 w 3089515"/>
              <a:gd name="connsiteY113" fmla="*/ 4505325 h 4838700"/>
              <a:gd name="connsiteX114" fmla="*/ 1620742 w 3089515"/>
              <a:gd name="connsiteY114" fmla="*/ 4524375 h 4838700"/>
              <a:gd name="connsiteX115" fmla="*/ 1601692 w 3089515"/>
              <a:gd name="connsiteY115" fmla="*/ 4552950 h 4838700"/>
              <a:gd name="connsiteX116" fmla="*/ 1506442 w 3089515"/>
              <a:gd name="connsiteY116" fmla="*/ 4610100 h 4838700"/>
              <a:gd name="connsiteX117" fmla="*/ 1477867 w 3089515"/>
              <a:gd name="connsiteY117" fmla="*/ 4648200 h 4838700"/>
              <a:gd name="connsiteX118" fmla="*/ 1439767 w 3089515"/>
              <a:gd name="connsiteY118" fmla="*/ 4705350 h 4838700"/>
              <a:gd name="connsiteX119" fmla="*/ 1411192 w 3089515"/>
              <a:gd name="connsiteY119" fmla="*/ 4733925 h 4838700"/>
              <a:gd name="connsiteX120" fmla="*/ 1354042 w 3089515"/>
              <a:gd name="connsiteY120" fmla="*/ 4752975 h 4838700"/>
              <a:gd name="connsiteX121" fmla="*/ 1277842 w 3089515"/>
              <a:gd name="connsiteY121" fmla="*/ 4772025 h 4838700"/>
              <a:gd name="connsiteX122" fmla="*/ 1201642 w 3089515"/>
              <a:gd name="connsiteY122" fmla="*/ 4791075 h 4838700"/>
              <a:gd name="connsiteX123" fmla="*/ 1144492 w 3089515"/>
              <a:gd name="connsiteY123" fmla="*/ 4800600 h 4838700"/>
              <a:gd name="connsiteX124" fmla="*/ 1115917 w 3089515"/>
              <a:gd name="connsiteY124" fmla="*/ 4810125 h 4838700"/>
              <a:gd name="connsiteX125" fmla="*/ 811117 w 3089515"/>
              <a:gd name="connsiteY125" fmla="*/ 4819650 h 4838700"/>
              <a:gd name="connsiteX126" fmla="*/ 677767 w 3089515"/>
              <a:gd name="connsiteY126" fmla="*/ 4838700 h 4838700"/>
              <a:gd name="connsiteX127" fmla="*/ 601567 w 3089515"/>
              <a:gd name="connsiteY127" fmla="*/ 4829175 h 4838700"/>
              <a:gd name="connsiteX128" fmla="*/ 563467 w 3089515"/>
              <a:gd name="connsiteY128" fmla="*/ 4810125 h 4838700"/>
              <a:gd name="connsiteX129" fmla="*/ 506317 w 3089515"/>
              <a:gd name="connsiteY129" fmla="*/ 4752975 h 4838700"/>
              <a:gd name="connsiteX130" fmla="*/ 477742 w 3089515"/>
              <a:gd name="connsiteY130" fmla="*/ 4676775 h 4838700"/>
              <a:gd name="connsiteX131" fmla="*/ 458692 w 3089515"/>
              <a:gd name="connsiteY131" fmla="*/ 4610100 h 4838700"/>
              <a:gd name="connsiteX132" fmla="*/ 430117 w 3089515"/>
              <a:gd name="connsiteY132" fmla="*/ 4581525 h 4838700"/>
              <a:gd name="connsiteX133" fmla="*/ 411067 w 3089515"/>
              <a:gd name="connsiteY133" fmla="*/ 4552950 h 4838700"/>
              <a:gd name="connsiteX134" fmla="*/ 382492 w 3089515"/>
              <a:gd name="connsiteY134" fmla="*/ 4524375 h 4838700"/>
              <a:gd name="connsiteX135" fmla="*/ 363442 w 3089515"/>
              <a:gd name="connsiteY135" fmla="*/ 4495800 h 4838700"/>
              <a:gd name="connsiteX136" fmla="*/ 306292 w 3089515"/>
              <a:gd name="connsiteY136" fmla="*/ 4448175 h 4838700"/>
              <a:gd name="connsiteX137" fmla="*/ 287242 w 3089515"/>
              <a:gd name="connsiteY137" fmla="*/ 4391025 h 4838700"/>
              <a:gd name="connsiteX138" fmla="*/ 277717 w 3089515"/>
              <a:gd name="connsiteY138" fmla="*/ 4362450 h 4838700"/>
              <a:gd name="connsiteX139" fmla="*/ 249142 w 3089515"/>
              <a:gd name="connsiteY139" fmla="*/ 4343400 h 4838700"/>
              <a:gd name="connsiteX140" fmla="*/ 191992 w 3089515"/>
              <a:gd name="connsiteY140" fmla="*/ 4229100 h 4838700"/>
              <a:gd name="connsiteX141" fmla="*/ 172942 w 3089515"/>
              <a:gd name="connsiteY141" fmla="*/ 4200525 h 4838700"/>
              <a:gd name="connsiteX142" fmla="*/ 153892 w 3089515"/>
              <a:gd name="connsiteY142" fmla="*/ 4171950 h 4838700"/>
              <a:gd name="connsiteX143" fmla="*/ 220567 w 3089515"/>
              <a:gd name="connsiteY143" fmla="*/ 4152900 h 4838700"/>
              <a:gd name="connsiteX144" fmla="*/ 277717 w 3089515"/>
              <a:gd name="connsiteY144" fmla="*/ 4143375 h 4838700"/>
              <a:gd name="connsiteX145" fmla="*/ 372967 w 3089515"/>
              <a:gd name="connsiteY145" fmla="*/ 4114800 h 4838700"/>
              <a:gd name="connsiteX146" fmla="*/ 639667 w 3089515"/>
              <a:gd name="connsiteY146" fmla="*/ 4105275 h 4838700"/>
              <a:gd name="connsiteX147" fmla="*/ 649192 w 3089515"/>
              <a:gd name="connsiteY147" fmla="*/ 4076700 h 4838700"/>
              <a:gd name="connsiteX148" fmla="*/ 620617 w 3089515"/>
              <a:gd name="connsiteY148" fmla="*/ 4057650 h 4838700"/>
              <a:gd name="connsiteX149" fmla="*/ 611092 w 3089515"/>
              <a:gd name="connsiteY149" fmla="*/ 4029075 h 4838700"/>
              <a:gd name="connsiteX150" fmla="*/ 592042 w 3089515"/>
              <a:gd name="connsiteY150" fmla="*/ 4000500 h 4838700"/>
              <a:gd name="connsiteX151" fmla="*/ 582517 w 3089515"/>
              <a:gd name="connsiteY151" fmla="*/ 3971925 h 4838700"/>
              <a:gd name="connsiteX152" fmla="*/ 563467 w 3089515"/>
              <a:gd name="connsiteY152" fmla="*/ 3943350 h 4838700"/>
              <a:gd name="connsiteX153" fmla="*/ 544417 w 3089515"/>
              <a:gd name="connsiteY153" fmla="*/ 3886200 h 4838700"/>
              <a:gd name="connsiteX154" fmla="*/ 534892 w 3089515"/>
              <a:gd name="connsiteY154" fmla="*/ 3857625 h 4838700"/>
              <a:gd name="connsiteX155" fmla="*/ 515842 w 3089515"/>
              <a:gd name="connsiteY155" fmla="*/ 3829050 h 4838700"/>
              <a:gd name="connsiteX156" fmla="*/ 487267 w 3089515"/>
              <a:gd name="connsiteY156" fmla="*/ 3733800 h 4838700"/>
              <a:gd name="connsiteX157" fmla="*/ 477742 w 3089515"/>
              <a:gd name="connsiteY157" fmla="*/ 3676650 h 4838700"/>
              <a:gd name="connsiteX158" fmla="*/ 468217 w 3089515"/>
              <a:gd name="connsiteY158" fmla="*/ 3648075 h 4838700"/>
              <a:gd name="connsiteX159" fmla="*/ 458692 w 3089515"/>
              <a:gd name="connsiteY159" fmla="*/ 3609975 h 4838700"/>
              <a:gd name="connsiteX160" fmla="*/ 449167 w 3089515"/>
              <a:gd name="connsiteY160" fmla="*/ 3352800 h 4838700"/>
              <a:gd name="connsiteX161" fmla="*/ 401542 w 3089515"/>
              <a:gd name="connsiteY161" fmla="*/ 3267075 h 4838700"/>
              <a:gd name="connsiteX162" fmla="*/ 382492 w 3089515"/>
              <a:gd name="connsiteY162" fmla="*/ 3238500 h 4838700"/>
              <a:gd name="connsiteX163" fmla="*/ 372967 w 3089515"/>
              <a:gd name="connsiteY163" fmla="*/ 3209925 h 4838700"/>
              <a:gd name="connsiteX164" fmla="*/ 344392 w 3089515"/>
              <a:gd name="connsiteY164" fmla="*/ 3181350 h 4838700"/>
              <a:gd name="connsiteX165" fmla="*/ 296767 w 3089515"/>
              <a:gd name="connsiteY165" fmla="*/ 3133725 h 4838700"/>
              <a:gd name="connsiteX166" fmla="*/ 258667 w 3089515"/>
              <a:gd name="connsiteY166" fmla="*/ 3076575 h 4838700"/>
              <a:gd name="connsiteX167" fmla="*/ 201517 w 3089515"/>
              <a:gd name="connsiteY167" fmla="*/ 3048000 h 4838700"/>
              <a:gd name="connsiteX168" fmla="*/ 182467 w 3089515"/>
              <a:gd name="connsiteY168" fmla="*/ 3019425 h 4838700"/>
              <a:gd name="connsiteX169" fmla="*/ 172942 w 3089515"/>
              <a:gd name="connsiteY169" fmla="*/ 2990850 h 4838700"/>
              <a:gd name="connsiteX170" fmla="*/ 144367 w 3089515"/>
              <a:gd name="connsiteY170" fmla="*/ 2962275 h 4838700"/>
              <a:gd name="connsiteX171" fmla="*/ 96742 w 3089515"/>
              <a:gd name="connsiteY171" fmla="*/ 2905125 h 4838700"/>
              <a:gd name="connsiteX172" fmla="*/ 87217 w 3089515"/>
              <a:gd name="connsiteY172" fmla="*/ 2876550 h 4838700"/>
              <a:gd name="connsiteX173" fmla="*/ 68167 w 3089515"/>
              <a:gd name="connsiteY173" fmla="*/ 2847975 h 4838700"/>
              <a:gd name="connsiteX174" fmla="*/ 30067 w 3089515"/>
              <a:gd name="connsiteY174" fmla="*/ 2781300 h 4838700"/>
              <a:gd name="connsiteX175" fmla="*/ 11017 w 3089515"/>
              <a:gd name="connsiteY175" fmla="*/ 2724150 h 4838700"/>
              <a:gd name="connsiteX176" fmla="*/ 1492 w 3089515"/>
              <a:gd name="connsiteY176" fmla="*/ 2695575 h 4838700"/>
              <a:gd name="connsiteX177" fmla="*/ 39592 w 3089515"/>
              <a:gd name="connsiteY177" fmla="*/ 2609850 h 4838700"/>
              <a:gd name="connsiteX178" fmla="*/ 68167 w 3089515"/>
              <a:gd name="connsiteY178" fmla="*/ 2600325 h 4838700"/>
              <a:gd name="connsiteX179" fmla="*/ 144367 w 3089515"/>
              <a:gd name="connsiteY179" fmla="*/ 2533650 h 4838700"/>
              <a:gd name="connsiteX180" fmla="*/ 172942 w 3089515"/>
              <a:gd name="connsiteY180" fmla="*/ 2514600 h 4838700"/>
              <a:gd name="connsiteX181" fmla="*/ 239617 w 3089515"/>
              <a:gd name="connsiteY181" fmla="*/ 2495550 h 4838700"/>
              <a:gd name="connsiteX182" fmla="*/ 249142 w 3089515"/>
              <a:gd name="connsiteY182" fmla="*/ 2466975 h 4838700"/>
              <a:gd name="connsiteX183" fmla="*/ 268192 w 3089515"/>
              <a:gd name="connsiteY183" fmla="*/ 2438400 h 4838700"/>
              <a:gd name="connsiteX184" fmla="*/ 277717 w 3089515"/>
              <a:gd name="connsiteY184" fmla="*/ 2371725 h 4838700"/>
              <a:gd name="connsiteX185" fmla="*/ 296767 w 3089515"/>
              <a:gd name="connsiteY185" fmla="*/ 2247900 h 4838700"/>
              <a:gd name="connsiteX186" fmla="*/ 306292 w 3089515"/>
              <a:gd name="connsiteY186" fmla="*/ 2219325 h 4838700"/>
              <a:gd name="connsiteX187" fmla="*/ 382492 w 3089515"/>
              <a:gd name="connsiteY187" fmla="*/ 2152650 h 4838700"/>
              <a:gd name="connsiteX188" fmla="*/ 439642 w 3089515"/>
              <a:gd name="connsiteY188" fmla="*/ 2095500 h 4838700"/>
              <a:gd name="connsiteX189" fmla="*/ 449167 w 3089515"/>
              <a:gd name="connsiteY189" fmla="*/ 2066925 h 4838700"/>
              <a:gd name="connsiteX190" fmla="*/ 477742 w 3089515"/>
              <a:gd name="connsiteY190" fmla="*/ 2047875 h 4838700"/>
              <a:gd name="connsiteX191" fmla="*/ 544417 w 3089515"/>
              <a:gd name="connsiteY191" fmla="*/ 1962150 h 4838700"/>
              <a:gd name="connsiteX192" fmla="*/ 563467 w 3089515"/>
              <a:gd name="connsiteY192" fmla="*/ 1895475 h 4838700"/>
              <a:gd name="connsiteX193" fmla="*/ 582517 w 3089515"/>
              <a:gd name="connsiteY193" fmla="*/ 1809750 h 4838700"/>
              <a:gd name="connsiteX194" fmla="*/ 592042 w 3089515"/>
              <a:gd name="connsiteY194" fmla="*/ 1695450 h 4838700"/>
              <a:gd name="connsiteX195" fmla="*/ 611092 w 3089515"/>
              <a:gd name="connsiteY195" fmla="*/ 1638300 h 4838700"/>
              <a:gd name="connsiteX196" fmla="*/ 630142 w 3089515"/>
              <a:gd name="connsiteY196" fmla="*/ 1543050 h 4838700"/>
              <a:gd name="connsiteX197" fmla="*/ 649192 w 3089515"/>
              <a:gd name="connsiteY197" fmla="*/ 1485900 h 4838700"/>
              <a:gd name="connsiteX198" fmla="*/ 658717 w 3089515"/>
              <a:gd name="connsiteY198" fmla="*/ 1457325 h 4838700"/>
              <a:gd name="connsiteX199" fmla="*/ 668242 w 3089515"/>
              <a:gd name="connsiteY199" fmla="*/ 1419225 h 4838700"/>
              <a:gd name="connsiteX200" fmla="*/ 677767 w 3089515"/>
              <a:gd name="connsiteY200" fmla="*/ 1162050 h 4838700"/>
              <a:gd name="connsiteX201" fmla="*/ 687292 w 3089515"/>
              <a:gd name="connsiteY201" fmla="*/ 1019175 h 4838700"/>
              <a:gd name="connsiteX202" fmla="*/ 649192 w 3089515"/>
              <a:gd name="connsiteY202" fmla="*/ 819150 h 4838700"/>
              <a:gd name="connsiteX203" fmla="*/ 630142 w 3089515"/>
              <a:gd name="connsiteY203" fmla="*/ 762000 h 4838700"/>
              <a:gd name="connsiteX204" fmla="*/ 620617 w 3089515"/>
              <a:gd name="connsiteY204" fmla="*/ 733425 h 4838700"/>
              <a:gd name="connsiteX205" fmla="*/ 601567 w 3089515"/>
              <a:gd name="connsiteY205" fmla="*/ 704850 h 4838700"/>
              <a:gd name="connsiteX206" fmla="*/ 582517 w 3089515"/>
              <a:gd name="connsiteY206" fmla="*/ 638175 h 4838700"/>
              <a:gd name="connsiteX207" fmla="*/ 572992 w 3089515"/>
              <a:gd name="connsiteY207" fmla="*/ 609600 h 4838700"/>
              <a:gd name="connsiteX208" fmla="*/ 563467 w 3089515"/>
              <a:gd name="connsiteY208" fmla="*/ 561975 h 4838700"/>
              <a:gd name="connsiteX209" fmla="*/ 553942 w 3089515"/>
              <a:gd name="connsiteY209" fmla="*/ 533400 h 4838700"/>
              <a:gd name="connsiteX210" fmla="*/ 544417 w 3089515"/>
              <a:gd name="connsiteY210" fmla="*/ 495300 h 4838700"/>
              <a:gd name="connsiteX211" fmla="*/ 525367 w 3089515"/>
              <a:gd name="connsiteY211" fmla="*/ 314325 h 4838700"/>
              <a:gd name="connsiteX212" fmla="*/ 515842 w 3089515"/>
              <a:gd name="connsiteY212" fmla="*/ 247650 h 4838700"/>
              <a:gd name="connsiteX213" fmla="*/ 487267 w 3089515"/>
              <a:gd name="connsiteY213" fmla="*/ 161925 h 4838700"/>
              <a:gd name="connsiteX214" fmla="*/ 477742 w 3089515"/>
              <a:gd name="connsiteY214" fmla="*/ 133350 h 4838700"/>
              <a:gd name="connsiteX215" fmla="*/ 515842 w 3089515"/>
              <a:gd name="connsiteY215" fmla="*/ 85725 h 4838700"/>
              <a:gd name="connsiteX216" fmla="*/ 525367 w 3089515"/>
              <a:gd name="connsiteY216" fmla="*/ 85725 h 4838700"/>
              <a:gd name="connsiteX217" fmla="*/ 544417 w 3089515"/>
              <a:gd name="connsiteY217" fmla="*/ 76200 h 48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089515" h="4838700">
                <a:moveTo>
                  <a:pt x="439642" y="142875"/>
                </a:moveTo>
                <a:lnTo>
                  <a:pt x="439642" y="142875"/>
                </a:lnTo>
                <a:cubicBezTo>
                  <a:pt x="465042" y="130175"/>
                  <a:pt x="489740" y="115962"/>
                  <a:pt x="515842" y="104775"/>
                </a:cubicBezTo>
                <a:cubicBezTo>
                  <a:pt x="534299" y="96865"/>
                  <a:pt x="556284" y="96864"/>
                  <a:pt x="572992" y="85725"/>
                </a:cubicBezTo>
                <a:cubicBezTo>
                  <a:pt x="582517" y="79375"/>
                  <a:pt x="592773" y="74004"/>
                  <a:pt x="601567" y="66675"/>
                </a:cubicBezTo>
                <a:cubicBezTo>
                  <a:pt x="611915" y="58051"/>
                  <a:pt x="618367" y="44642"/>
                  <a:pt x="630142" y="38100"/>
                </a:cubicBezTo>
                <a:cubicBezTo>
                  <a:pt x="647695" y="28348"/>
                  <a:pt x="668242" y="25400"/>
                  <a:pt x="687292" y="19050"/>
                </a:cubicBezTo>
                <a:lnTo>
                  <a:pt x="715867" y="9525"/>
                </a:lnTo>
                <a:lnTo>
                  <a:pt x="744442" y="0"/>
                </a:lnTo>
                <a:cubicBezTo>
                  <a:pt x="770002" y="5112"/>
                  <a:pt x="828500" y="14764"/>
                  <a:pt x="849217" y="28575"/>
                </a:cubicBezTo>
                <a:lnTo>
                  <a:pt x="906367" y="66675"/>
                </a:lnTo>
                <a:lnTo>
                  <a:pt x="934942" y="85725"/>
                </a:lnTo>
                <a:lnTo>
                  <a:pt x="963517" y="104775"/>
                </a:lnTo>
                <a:cubicBezTo>
                  <a:pt x="969867" y="114300"/>
                  <a:pt x="974472" y="125255"/>
                  <a:pt x="982567" y="133350"/>
                </a:cubicBezTo>
                <a:cubicBezTo>
                  <a:pt x="1004493" y="155276"/>
                  <a:pt x="1020095" y="154638"/>
                  <a:pt x="1049242" y="161925"/>
                </a:cubicBezTo>
                <a:cubicBezTo>
                  <a:pt x="1068292" y="174625"/>
                  <a:pt x="1084672" y="192785"/>
                  <a:pt x="1106392" y="200025"/>
                </a:cubicBezTo>
                <a:cubicBezTo>
                  <a:pt x="1115917" y="203200"/>
                  <a:pt x="1125987" y="205060"/>
                  <a:pt x="1134967" y="209550"/>
                </a:cubicBezTo>
                <a:cubicBezTo>
                  <a:pt x="1145206" y="214670"/>
                  <a:pt x="1153081" y="223951"/>
                  <a:pt x="1163542" y="228600"/>
                </a:cubicBezTo>
                <a:cubicBezTo>
                  <a:pt x="1204286" y="246708"/>
                  <a:pt x="1220003" y="246092"/>
                  <a:pt x="1258792" y="257175"/>
                </a:cubicBezTo>
                <a:cubicBezTo>
                  <a:pt x="1312448" y="272505"/>
                  <a:pt x="1261967" y="260350"/>
                  <a:pt x="1325467" y="285750"/>
                </a:cubicBezTo>
                <a:cubicBezTo>
                  <a:pt x="1344111" y="293208"/>
                  <a:pt x="1363567" y="298450"/>
                  <a:pt x="1382617" y="304800"/>
                </a:cubicBezTo>
                <a:lnTo>
                  <a:pt x="1439767" y="323850"/>
                </a:lnTo>
                <a:cubicBezTo>
                  <a:pt x="1449292" y="327025"/>
                  <a:pt x="1459988" y="327806"/>
                  <a:pt x="1468342" y="333375"/>
                </a:cubicBezTo>
                <a:cubicBezTo>
                  <a:pt x="1477867" y="339725"/>
                  <a:pt x="1486456" y="347776"/>
                  <a:pt x="1496917" y="352425"/>
                </a:cubicBezTo>
                <a:cubicBezTo>
                  <a:pt x="1515267" y="360580"/>
                  <a:pt x="1537359" y="360336"/>
                  <a:pt x="1554067" y="371475"/>
                </a:cubicBezTo>
                <a:cubicBezTo>
                  <a:pt x="1573117" y="384175"/>
                  <a:pt x="1589497" y="402335"/>
                  <a:pt x="1611217" y="409575"/>
                </a:cubicBezTo>
                <a:cubicBezTo>
                  <a:pt x="1630267" y="415925"/>
                  <a:pt x="1651659" y="417486"/>
                  <a:pt x="1668367" y="428625"/>
                </a:cubicBezTo>
                <a:cubicBezTo>
                  <a:pt x="1687417" y="441325"/>
                  <a:pt x="1703797" y="459485"/>
                  <a:pt x="1725517" y="466725"/>
                </a:cubicBezTo>
                <a:cubicBezTo>
                  <a:pt x="1795086" y="489915"/>
                  <a:pt x="1763186" y="480905"/>
                  <a:pt x="1820767" y="495300"/>
                </a:cubicBezTo>
                <a:cubicBezTo>
                  <a:pt x="1960572" y="588503"/>
                  <a:pt x="1813505" y="493872"/>
                  <a:pt x="1916017" y="552450"/>
                </a:cubicBezTo>
                <a:cubicBezTo>
                  <a:pt x="1925956" y="558130"/>
                  <a:pt x="1934353" y="566380"/>
                  <a:pt x="1944592" y="571500"/>
                </a:cubicBezTo>
                <a:cubicBezTo>
                  <a:pt x="1953572" y="575990"/>
                  <a:pt x="1964390" y="576149"/>
                  <a:pt x="1973167" y="581025"/>
                </a:cubicBezTo>
                <a:cubicBezTo>
                  <a:pt x="2071423" y="635612"/>
                  <a:pt x="1994234" y="607097"/>
                  <a:pt x="2058892" y="628650"/>
                </a:cubicBezTo>
                <a:cubicBezTo>
                  <a:pt x="2065242" y="638175"/>
                  <a:pt x="2069003" y="650074"/>
                  <a:pt x="2077942" y="657225"/>
                </a:cubicBezTo>
                <a:cubicBezTo>
                  <a:pt x="2085782" y="663497"/>
                  <a:pt x="2097537" y="662260"/>
                  <a:pt x="2106517" y="666750"/>
                </a:cubicBezTo>
                <a:cubicBezTo>
                  <a:pt x="2189631" y="708307"/>
                  <a:pt x="2074074" y="665590"/>
                  <a:pt x="2173192" y="695325"/>
                </a:cubicBezTo>
                <a:cubicBezTo>
                  <a:pt x="2192426" y="701095"/>
                  <a:pt x="2210861" y="709505"/>
                  <a:pt x="2230342" y="714375"/>
                </a:cubicBezTo>
                <a:cubicBezTo>
                  <a:pt x="2255742" y="720725"/>
                  <a:pt x="2281704" y="725146"/>
                  <a:pt x="2306542" y="733425"/>
                </a:cubicBezTo>
                <a:cubicBezTo>
                  <a:pt x="2316067" y="736600"/>
                  <a:pt x="2325316" y="740772"/>
                  <a:pt x="2335117" y="742950"/>
                </a:cubicBezTo>
                <a:cubicBezTo>
                  <a:pt x="2353970" y="747140"/>
                  <a:pt x="2373531" y="747791"/>
                  <a:pt x="2392267" y="752475"/>
                </a:cubicBezTo>
                <a:cubicBezTo>
                  <a:pt x="2426960" y="761148"/>
                  <a:pt x="2456861" y="773057"/>
                  <a:pt x="2487517" y="790575"/>
                </a:cubicBezTo>
                <a:cubicBezTo>
                  <a:pt x="2539218" y="820118"/>
                  <a:pt x="2492276" y="801686"/>
                  <a:pt x="2544667" y="819150"/>
                </a:cubicBezTo>
                <a:cubicBezTo>
                  <a:pt x="2557367" y="828675"/>
                  <a:pt x="2569849" y="838498"/>
                  <a:pt x="2582767" y="847725"/>
                </a:cubicBezTo>
                <a:cubicBezTo>
                  <a:pt x="2592082" y="854379"/>
                  <a:pt x="2603247" y="858680"/>
                  <a:pt x="2611342" y="866775"/>
                </a:cubicBezTo>
                <a:cubicBezTo>
                  <a:pt x="2646484" y="901917"/>
                  <a:pt x="2612154" y="892717"/>
                  <a:pt x="2658967" y="923925"/>
                </a:cubicBezTo>
                <a:cubicBezTo>
                  <a:pt x="2667321" y="929494"/>
                  <a:pt x="2678017" y="930275"/>
                  <a:pt x="2687542" y="933450"/>
                </a:cubicBezTo>
                <a:cubicBezTo>
                  <a:pt x="2693892" y="942975"/>
                  <a:pt x="2697977" y="954487"/>
                  <a:pt x="2706592" y="962025"/>
                </a:cubicBezTo>
                <a:cubicBezTo>
                  <a:pt x="2746902" y="997296"/>
                  <a:pt x="2753070" y="996568"/>
                  <a:pt x="2792317" y="1009650"/>
                </a:cubicBezTo>
                <a:cubicBezTo>
                  <a:pt x="2917299" y="1103386"/>
                  <a:pt x="2765488" y="995803"/>
                  <a:pt x="2858992" y="1047750"/>
                </a:cubicBezTo>
                <a:cubicBezTo>
                  <a:pt x="2957248" y="1102337"/>
                  <a:pt x="2880059" y="1073822"/>
                  <a:pt x="2944717" y="1095375"/>
                </a:cubicBezTo>
                <a:cubicBezTo>
                  <a:pt x="2947892" y="1104900"/>
                  <a:pt x="2947142" y="1116850"/>
                  <a:pt x="2954242" y="1123950"/>
                </a:cubicBezTo>
                <a:cubicBezTo>
                  <a:pt x="3001754" y="1171462"/>
                  <a:pt x="2968039" y="1085937"/>
                  <a:pt x="3001867" y="1162050"/>
                </a:cubicBezTo>
                <a:cubicBezTo>
                  <a:pt x="3010022" y="1180400"/>
                  <a:pt x="3014567" y="1200150"/>
                  <a:pt x="3020917" y="1219200"/>
                </a:cubicBezTo>
                <a:lnTo>
                  <a:pt x="3030442" y="1247775"/>
                </a:lnTo>
                <a:cubicBezTo>
                  <a:pt x="3036792" y="1311275"/>
                  <a:pt x="3042925" y="1374797"/>
                  <a:pt x="3049492" y="1438275"/>
                </a:cubicBezTo>
                <a:cubicBezTo>
                  <a:pt x="3052450" y="1466873"/>
                  <a:pt x="3059017" y="1524000"/>
                  <a:pt x="3059017" y="1524000"/>
                </a:cubicBezTo>
                <a:cubicBezTo>
                  <a:pt x="3062192" y="1635125"/>
                  <a:pt x="3062699" y="1746358"/>
                  <a:pt x="3068542" y="1857375"/>
                </a:cubicBezTo>
                <a:cubicBezTo>
                  <a:pt x="3069070" y="1867401"/>
                  <a:pt x="3076416" y="1876046"/>
                  <a:pt x="3078067" y="1885950"/>
                </a:cubicBezTo>
                <a:cubicBezTo>
                  <a:pt x="3082794" y="1914310"/>
                  <a:pt x="3084417" y="1943100"/>
                  <a:pt x="3087592" y="1971675"/>
                </a:cubicBezTo>
                <a:cubicBezTo>
                  <a:pt x="3063006" y="2315881"/>
                  <a:pt x="3087592" y="1885710"/>
                  <a:pt x="3087592" y="2247900"/>
                </a:cubicBezTo>
                <a:cubicBezTo>
                  <a:pt x="3087592" y="2264089"/>
                  <a:pt x="3089515" y="2284077"/>
                  <a:pt x="3078067" y="2295525"/>
                </a:cubicBezTo>
                <a:cubicBezTo>
                  <a:pt x="3063868" y="2309724"/>
                  <a:pt x="3040398" y="2309705"/>
                  <a:pt x="3020917" y="2314575"/>
                </a:cubicBezTo>
                <a:cubicBezTo>
                  <a:pt x="3008710" y="2317627"/>
                  <a:pt x="2967907" y="2326793"/>
                  <a:pt x="2954242" y="2333625"/>
                </a:cubicBezTo>
                <a:cubicBezTo>
                  <a:pt x="2944003" y="2338745"/>
                  <a:pt x="2935192" y="2346325"/>
                  <a:pt x="2925667" y="2352675"/>
                </a:cubicBezTo>
                <a:cubicBezTo>
                  <a:pt x="2900267" y="2428875"/>
                  <a:pt x="2938367" y="2339975"/>
                  <a:pt x="2887567" y="2390775"/>
                </a:cubicBezTo>
                <a:cubicBezTo>
                  <a:pt x="2880467" y="2397875"/>
                  <a:pt x="2883611" y="2410996"/>
                  <a:pt x="2878042" y="2419350"/>
                </a:cubicBezTo>
                <a:cubicBezTo>
                  <a:pt x="2845168" y="2468660"/>
                  <a:pt x="2836729" y="2428990"/>
                  <a:pt x="2811367" y="2505075"/>
                </a:cubicBezTo>
                <a:cubicBezTo>
                  <a:pt x="2787426" y="2576899"/>
                  <a:pt x="2819721" y="2488367"/>
                  <a:pt x="2782792" y="2562225"/>
                </a:cubicBezTo>
                <a:cubicBezTo>
                  <a:pt x="2778302" y="2571205"/>
                  <a:pt x="2778143" y="2582023"/>
                  <a:pt x="2773267" y="2590800"/>
                </a:cubicBezTo>
                <a:cubicBezTo>
                  <a:pt x="2762148" y="2610814"/>
                  <a:pt x="2747867" y="2628900"/>
                  <a:pt x="2735167" y="2647950"/>
                </a:cubicBezTo>
                <a:cubicBezTo>
                  <a:pt x="2728817" y="2657475"/>
                  <a:pt x="2719737" y="2665665"/>
                  <a:pt x="2716117" y="2676525"/>
                </a:cubicBezTo>
                <a:cubicBezTo>
                  <a:pt x="2712942" y="2686050"/>
                  <a:pt x="2711082" y="2696120"/>
                  <a:pt x="2706592" y="2705100"/>
                </a:cubicBezTo>
                <a:cubicBezTo>
                  <a:pt x="2701472" y="2715339"/>
                  <a:pt x="2692191" y="2723214"/>
                  <a:pt x="2687542" y="2733675"/>
                </a:cubicBezTo>
                <a:cubicBezTo>
                  <a:pt x="2680767" y="2748919"/>
                  <a:pt x="2662661" y="2806760"/>
                  <a:pt x="2658967" y="2828925"/>
                </a:cubicBezTo>
                <a:cubicBezTo>
                  <a:pt x="2654759" y="2854174"/>
                  <a:pt x="2653334" y="2879825"/>
                  <a:pt x="2649442" y="2905125"/>
                </a:cubicBezTo>
                <a:cubicBezTo>
                  <a:pt x="2646980" y="2921126"/>
                  <a:pt x="2642579" y="2936781"/>
                  <a:pt x="2639917" y="2952750"/>
                </a:cubicBezTo>
                <a:cubicBezTo>
                  <a:pt x="2636226" y="2974895"/>
                  <a:pt x="2633567" y="2997200"/>
                  <a:pt x="2630392" y="3019425"/>
                </a:cubicBezTo>
                <a:cubicBezTo>
                  <a:pt x="2633567" y="3079750"/>
                  <a:pt x="2634684" y="3140219"/>
                  <a:pt x="2639917" y="3200400"/>
                </a:cubicBezTo>
                <a:cubicBezTo>
                  <a:pt x="2641051" y="3213442"/>
                  <a:pt x="2646602" y="3225721"/>
                  <a:pt x="2649442" y="3238500"/>
                </a:cubicBezTo>
                <a:cubicBezTo>
                  <a:pt x="2652954" y="3254304"/>
                  <a:pt x="2655040" y="3270419"/>
                  <a:pt x="2658967" y="3286125"/>
                </a:cubicBezTo>
                <a:cubicBezTo>
                  <a:pt x="2670291" y="3331421"/>
                  <a:pt x="2669109" y="3299350"/>
                  <a:pt x="2678017" y="3352800"/>
                </a:cubicBezTo>
                <a:cubicBezTo>
                  <a:pt x="2682225" y="3378049"/>
                  <a:pt x="2681334" y="3404167"/>
                  <a:pt x="2687542" y="3429000"/>
                </a:cubicBezTo>
                <a:cubicBezTo>
                  <a:pt x="2694670" y="3457513"/>
                  <a:pt x="2734449" y="3503764"/>
                  <a:pt x="2744692" y="3524250"/>
                </a:cubicBezTo>
                <a:cubicBezTo>
                  <a:pt x="2751042" y="3536950"/>
                  <a:pt x="2755489" y="3550796"/>
                  <a:pt x="2763742" y="3562350"/>
                </a:cubicBezTo>
                <a:cubicBezTo>
                  <a:pt x="2771572" y="3573311"/>
                  <a:pt x="2783693" y="3580577"/>
                  <a:pt x="2792317" y="3590925"/>
                </a:cubicBezTo>
                <a:cubicBezTo>
                  <a:pt x="2812833" y="3615544"/>
                  <a:pt x="2811346" y="3619436"/>
                  <a:pt x="2820892" y="3648075"/>
                </a:cubicBezTo>
                <a:cubicBezTo>
                  <a:pt x="2817717" y="3670300"/>
                  <a:pt x="2819705" y="3693905"/>
                  <a:pt x="2811367" y="3714750"/>
                </a:cubicBezTo>
                <a:cubicBezTo>
                  <a:pt x="2806101" y="3727916"/>
                  <a:pt x="2767312" y="3755827"/>
                  <a:pt x="2754217" y="3762375"/>
                </a:cubicBezTo>
                <a:cubicBezTo>
                  <a:pt x="2745237" y="3766865"/>
                  <a:pt x="2734622" y="3767410"/>
                  <a:pt x="2725642" y="3771900"/>
                </a:cubicBezTo>
                <a:cubicBezTo>
                  <a:pt x="2690169" y="3789637"/>
                  <a:pt x="2700090" y="3793193"/>
                  <a:pt x="2668492" y="3819525"/>
                </a:cubicBezTo>
                <a:cubicBezTo>
                  <a:pt x="2659698" y="3826854"/>
                  <a:pt x="2649442" y="3832225"/>
                  <a:pt x="2639917" y="3838575"/>
                </a:cubicBezTo>
                <a:cubicBezTo>
                  <a:pt x="2621186" y="3866672"/>
                  <a:pt x="2619794" y="3872806"/>
                  <a:pt x="2592292" y="3895725"/>
                </a:cubicBezTo>
                <a:cubicBezTo>
                  <a:pt x="2583498" y="3903054"/>
                  <a:pt x="2573242" y="3908425"/>
                  <a:pt x="2563717" y="3914775"/>
                </a:cubicBezTo>
                <a:cubicBezTo>
                  <a:pt x="2557367" y="3924300"/>
                  <a:pt x="2549787" y="3933111"/>
                  <a:pt x="2544667" y="3943350"/>
                </a:cubicBezTo>
                <a:cubicBezTo>
                  <a:pt x="2540177" y="3952330"/>
                  <a:pt x="2542242" y="3964825"/>
                  <a:pt x="2535142" y="3971925"/>
                </a:cubicBezTo>
                <a:cubicBezTo>
                  <a:pt x="2528042" y="3979025"/>
                  <a:pt x="2516092" y="3978275"/>
                  <a:pt x="2506567" y="3981450"/>
                </a:cubicBezTo>
                <a:cubicBezTo>
                  <a:pt x="2497042" y="3990975"/>
                  <a:pt x="2486616" y="3999677"/>
                  <a:pt x="2477992" y="4010025"/>
                </a:cubicBezTo>
                <a:cubicBezTo>
                  <a:pt x="2470663" y="4018819"/>
                  <a:pt x="2467557" y="4031062"/>
                  <a:pt x="2458942" y="4038600"/>
                </a:cubicBezTo>
                <a:cubicBezTo>
                  <a:pt x="2441712" y="4053677"/>
                  <a:pt x="2420842" y="4064000"/>
                  <a:pt x="2401792" y="4076700"/>
                </a:cubicBezTo>
                <a:cubicBezTo>
                  <a:pt x="2392267" y="4083050"/>
                  <a:pt x="2381312" y="4087655"/>
                  <a:pt x="2373217" y="4095750"/>
                </a:cubicBezTo>
                <a:cubicBezTo>
                  <a:pt x="2336547" y="4132420"/>
                  <a:pt x="2355850" y="4116853"/>
                  <a:pt x="2316067" y="4143375"/>
                </a:cubicBezTo>
                <a:cubicBezTo>
                  <a:pt x="2280868" y="4196173"/>
                  <a:pt x="2317156" y="4154412"/>
                  <a:pt x="2268442" y="4181475"/>
                </a:cubicBezTo>
                <a:cubicBezTo>
                  <a:pt x="2170186" y="4236062"/>
                  <a:pt x="2247375" y="4207547"/>
                  <a:pt x="2182717" y="4229100"/>
                </a:cubicBezTo>
                <a:cubicBezTo>
                  <a:pt x="2176367" y="4238625"/>
                  <a:pt x="2171762" y="4249580"/>
                  <a:pt x="2163667" y="4257675"/>
                </a:cubicBezTo>
                <a:cubicBezTo>
                  <a:pt x="2145203" y="4276139"/>
                  <a:pt x="2129758" y="4278503"/>
                  <a:pt x="2106517" y="4286250"/>
                </a:cubicBezTo>
                <a:cubicBezTo>
                  <a:pt x="2085451" y="4307316"/>
                  <a:pt x="2075889" y="4320614"/>
                  <a:pt x="2049367" y="4333875"/>
                </a:cubicBezTo>
                <a:cubicBezTo>
                  <a:pt x="2040387" y="4338365"/>
                  <a:pt x="2029772" y="4338910"/>
                  <a:pt x="2020792" y="4343400"/>
                </a:cubicBezTo>
                <a:cubicBezTo>
                  <a:pt x="2010553" y="4348520"/>
                  <a:pt x="2002456" y="4357330"/>
                  <a:pt x="1992217" y="4362450"/>
                </a:cubicBezTo>
                <a:cubicBezTo>
                  <a:pt x="1983237" y="4366940"/>
                  <a:pt x="1972622" y="4367485"/>
                  <a:pt x="1963642" y="4371975"/>
                </a:cubicBezTo>
                <a:cubicBezTo>
                  <a:pt x="1953403" y="4377095"/>
                  <a:pt x="1945528" y="4386376"/>
                  <a:pt x="1935067" y="4391025"/>
                </a:cubicBezTo>
                <a:cubicBezTo>
                  <a:pt x="1916717" y="4399180"/>
                  <a:pt x="1894625" y="4398936"/>
                  <a:pt x="1877917" y="4410075"/>
                </a:cubicBezTo>
                <a:cubicBezTo>
                  <a:pt x="1846620" y="4430940"/>
                  <a:pt x="1807718" y="4458581"/>
                  <a:pt x="1773142" y="4467225"/>
                </a:cubicBezTo>
                <a:cubicBezTo>
                  <a:pt x="1760935" y="4470277"/>
                  <a:pt x="1720132" y="4479443"/>
                  <a:pt x="1706467" y="4486275"/>
                </a:cubicBezTo>
                <a:cubicBezTo>
                  <a:pt x="1696228" y="4491395"/>
                  <a:pt x="1688353" y="4500676"/>
                  <a:pt x="1677892" y="4505325"/>
                </a:cubicBezTo>
                <a:cubicBezTo>
                  <a:pt x="1659542" y="4513480"/>
                  <a:pt x="1620742" y="4524375"/>
                  <a:pt x="1620742" y="4524375"/>
                </a:cubicBezTo>
                <a:cubicBezTo>
                  <a:pt x="1614392" y="4533900"/>
                  <a:pt x="1610486" y="4545621"/>
                  <a:pt x="1601692" y="4552950"/>
                </a:cubicBezTo>
                <a:cubicBezTo>
                  <a:pt x="1561088" y="4586786"/>
                  <a:pt x="1546423" y="4556791"/>
                  <a:pt x="1506442" y="4610100"/>
                </a:cubicBezTo>
                <a:cubicBezTo>
                  <a:pt x="1496917" y="4622800"/>
                  <a:pt x="1486971" y="4635195"/>
                  <a:pt x="1477867" y="4648200"/>
                </a:cubicBezTo>
                <a:cubicBezTo>
                  <a:pt x="1464737" y="4666957"/>
                  <a:pt x="1455956" y="4689161"/>
                  <a:pt x="1439767" y="4705350"/>
                </a:cubicBezTo>
                <a:cubicBezTo>
                  <a:pt x="1430242" y="4714875"/>
                  <a:pt x="1422967" y="4727383"/>
                  <a:pt x="1411192" y="4733925"/>
                </a:cubicBezTo>
                <a:cubicBezTo>
                  <a:pt x="1393639" y="4743677"/>
                  <a:pt x="1373092" y="4746625"/>
                  <a:pt x="1354042" y="4752975"/>
                </a:cubicBezTo>
                <a:cubicBezTo>
                  <a:pt x="1299416" y="4771184"/>
                  <a:pt x="1352553" y="4754784"/>
                  <a:pt x="1277842" y="4772025"/>
                </a:cubicBezTo>
                <a:cubicBezTo>
                  <a:pt x="1252331" y="4777912"/>
                  <a:pt x="1227467" y="4786771"/>
                  <a:pt x="1201642" y="4791075"/>
                </a:cubicBezTo>
                <a:cubicBezTo>
                  <a:pt x="1182592" y="4794250"/>
                  <a:pt x="1163345" y="4796410"/>
                  <a:pt x="1144492" y="4800600"/>
                </a:cubicBezTo>
                <a:cubicBezTo>
                  <a:pt x="1134691" y="4802778"/>
                  <a:pt x="1125941" y="4809552"/>
                  <a:pt x="1115917" y="4810125"/>
                </a:cubicBezTo>
                <a:cubicBezTo>
                  <a:pt x="1014433" y="4815924"/>
                  <a:pt x="912717" y="4816475"/>
                  <a:pt x="811117" y="4819650"/>
                </a:cubicBezTo>
                <a:cubicBezTo>
                  <a:pt x="767150" y="4828443"/>
                  <a:pt x="723018" y="4838700"/>
                  <a:pt x="677767" y="4838700"/>
                </a:cubicBezTo>
                <a:cubicBezTo>
                  <a:pt x="652169" y="4838700"/>
                  <a:pt x="626967" y="4832350"/>
                  <a:pt x="601567" y="4829175"/>
                </a:cubicBezTo>
                <a:cubicBezTo>
                  <a:pt x="588867" y="4822825"/>
                  <a:pt x="574555" y="4818995"/>
                  <a:pt x="563467" y="4810125"/>
                </a:cubicBezTo>
                <a:cubicBezTo>
                  <a:pt x="542430" y="4793295"/>
                  <a:pt x="506317" y="4752975"/>
                  <a:pt x="506317" y="4752975"/>
                </a:cubicBezTo>
                <a:cubicBezTo>
                  <a:pt x="481868" y="4655178"/>
                  <a:pt x="515099" y="4776393"/>
                  <a:pt x="477742" y="4676775"/>
                </a:cubicBezTo>
                <a:cubicBezTo>
                  <a:pt x="475020" y="4669517"/>
                  <a:pt x="465271" y="4619969"/>
                  <a:pt x="458692" y="4610100"/>
                </a:cubicBezTo>
                <a:cubicBezTo>
                  <a:pt x="451220" y="4598892"/>
                  <a:pt x="438741" y="4591873"/>
                  <a:pt x="430117" y="4581525"/>
                </a:cubicBezTo>
                <a:cubicBezTo>
                  <a:pt x="422788" y="4572731"/>
                  <a:pt x="418396" y="4561744"/>
                  <a:pt x="411067" y="4552950"/>
                </a:cubicBezTo>
                <a:cubicBezTo>
                  <a:pt x="402443" y="4542602"/>
                  <a:pt x="391116" y="4534723"/>
                  <a:pt x="382492" y="4524375"/>
                </a:cubicBezTo>
                <a:cubicBezTo>
                  <a:pt x="375163" y="4515581"/>
                  <a:pt x="370771" y="4504594"/>
                  <a:pt x="363442" y="4495800"/>
                </a:cubicBezTo>
                <a:cubicBezTo>
                  <a:pt x="340523" y="4468298"/>
                  <a:pt x="334389" y="4466906"/>
                  <a:pt x="306292" y="4448175"/>
                </a:cubicBezTo>
                <a:lnTo>
                  <a:pt x="287242" y="4391025"/>
                </a:lnTo>
                <a:cubicBezTo>
                  <a:pt x="284067" y="4381500"/>
                  <a:pt x="286071" y="4368019"/>
                  <a:pt x="277717" y="4362450"/>
                </a:cubicBezTo>
                <a:lnTo>
                  <a:pt x="249142" y="4343400"/>
                </a:lnTo>
                <a:cubicBezTo>
                  <a:pt x="222852" y="4264530"/>
                  <a:pt x="241231" y="4302958"/>
                  <a:pt x="191992" y="4229100"/>
                </a:cubicBezTo>
                <a:lnTo>
                  <a:pt x="172942" y="4200525"/>
                </a:lnTo>
                <a:lnTo>
                  <a:pt x="153892" y="4171950"/>
                </a:lnTo>
                <a:cubicBezTo>
                  <a:pt x="181127" y="4162872"/>
                  <a:pt x="190667" y="4158880"/>
                  <a:pt x="220567" y="4152900"/>
                </a:cubicBezTo>
                <a:cubicBezTo>
                  <a:pt x="239505" y="4149112"/>
                  <a:pt x="258981" y="4148059"/>
                  <a:pt x="277717" y="4143375"/>
                </a:cubicBezTo>
                <a:cubicBezTo>
                  <a:pt x="289881" y="4140334"/>
                  <a:pt x="352810" y="4116060"/>
                  <a:pt x="372967" y="4114800"/>
                </a:cubicBezTo>
                <a:cubicBezTo>
                  <a:pt x="461750" y="4109251"/>
                  <a:pt x="550767" y="4108450"/>
                  <a:pt x="639667" y="4105275"/>
                </a:cubicBezTo>
                <a:cubicBezTo>
                  <a:pt x="642842" y="4095750"/>
                  <a:pt x="652921" y="4086022"/>
                  <a:pt x="649192" y="4076700"/>
                </a:cubicBezTo>
                <a:cubicBezTo>
                  <a:pt x="644940" y="4066071"/>
                  <a:pt x="627768" y="4066589"/>
                  <a:pt x="620617" y="4057650"/>
                </a:cubicBezTo>
                <a:cubicBezTo>
                  <a:pt x="614345" y="4049810"/>
                  <a:pt x="615582" y="4038055"/>
                  <a:pt x="611092" y="4029075"/>
                </a:cubicBezTo>
                <a:cubicBezTo>
                  <a:pt x="605972" y="4018836"/>
                  <a:pt x="597162" y="4010739"/>
                  <a:pt x="592042" y="4000500"/>
                </a:cubicBezTo>
                <a:cubicBezTo>
                  <a:pt x="587552" y="3991520"/>
                  <a:pt x="587007" y="3980905"/>
                  <a:pt x="582517" y="3971925"/>
                </a:cubicBezTo>
                <a:cubicBezTo>
                  <a:pt x="577397" y="3961686"/>
                  <a:pt x="568116" y="3953811"/>
                  <a:pt x="563467" y="3943350"/>
                </a:cubicBezTo>
                <a:cubicBezTo>
                  <a:pt x="555312" y="3925000"/>
                  <a:pt x="550767" y="3905250"/>
                  <a:pt x="544417" y="3886200"/>
                </a:cubicBezTo>
                <a:cubicBezTo>
                  <a:pt x="541242" y="3876675"/>
                  <a:pt x="540461" y="3865979"/>
                  <a:pt x="534892" y="3857625"/>
                </a:cubicBezTo>
                <a:cubicBezTo>
                  <a:pt x="528542" y="3848100"/>
                  <a:pt x="520491" y="3839511"/>
                  <a:pt x="515842" y="3829050"/>
                </a:cubicBezTo>
                <a:cubicBezTo>
                  <a:pt x="507006" y="3809170"/>
                  <a:pt x="492305" y="3758988"/>
                  <a:pt x="487267" y="3733800"/>
                </a:cubicBezTo>
                <a:cubicBezTo>
                  <a:pt x="483479" y="3714862"/>
                  <a:pt x="481932" y="3695503"/>
                  <a:pt x="477742" y="3676650"/>
                </a:cubicBezTo>
                <a:cubicBezTo>
                  <a:pt x="475564" y="3666849"/>
                  <a:pt x="470975" y="3657729"/>
                  <a:pt x="468217" y="3648075"/>
                </a:cubicBezTo>
                <a:cubicBezTo>
                  <a:pt x="464621" y="3635488"/>
                  <a:pt x="461867" y="3622675"/>
                  <a:pt x="458692" y="3609975"/>
                </a:cubicBezTo>
                <a:cubicBezTo>
                  <a:pt x="455517" y="3524250"/>
                  <a:pt x="454873" y="3438394"/>
                  <a:pt x="449167" y="3352800"/>
                </a:cubicBezTo>
                <a:cubicBezTo>
                  <a:pt x="447304" y="3324858"/>
                  <a:pt x="411229" y="3281605"/>
                  <a:pt x="401542" y="3267075"/>
                </a:cubicBezTo>
                <a:cubicBezTo>
                  <a:pt x="395192" y="3257550"/>
                  <a:pt x="386112" y="3249360"/>
                  <a:pt x="382492" y="3238500"/>
                </a:cubicBezTo>
                <a:cubicBezTo>
                  <a:pt x="379317" y="3228975"/>
                  <a:pt x="378536" y="3218279"/>
                  <a:pt x="372967" y="3209925"/>
                </a:cubicBezTo>
                <a:cubicBezTo>
                  <a:pt x="365495" y="3198717"/>
                  <a:pt x="353016" y="3191698"/>
                  <a:pt x="344392" y="3181350"/>
                </a:cubicBezTo>
                <a:cubicBezTo>
                  <a:pt x="304704" y="3133725"/>
                  <a:pt x="349154" y="3168650"/>
                  <a:pt x="296767" y="3133725"/>
                </a:cubicBezTo>
                <a:cubicBezTo>
                  <a:pt x="284067" y="3114675"/>
                  <a:pt x="280387" y="3083815"/>
                  <a:pt x="258667" y="3076575"/>
                </a:cubicBezTo>
                <a:cubicBezTo>
                  <a:pt x="219232" y="3063430"/>
                  <a:pt x="238446" y="3072619"/>
                  <a:pt x="201517" y="3048000"/>
                </a:cubicBezTo>
                <a:cubicBezTo>
                  <a:pt x="195167" y="3038475"/>
                  <a:pt x="187587" y="3029664"/>
                  <a:pt x="182467" y="3019425"/>
                </a:cubicBezTo>
                <a:cubicBezTo>
                  <a:pt x="177977" y="3010445"/>
                  <a:pt x="178511" y="2999204"/>
                  <a:pt x="172942" y="2990850"/>
                </a:cubicBezTo>
                <a:cubicBezTo>
                  <a:pt x="165470" y="2979642"/>
                  <a:pt x="152991" y="2972623"/>
                  <a:pt x="144367" y="2962275"/>
                </a:cubicBezTo>
                <a:cubicBezTo>
                  <a:pt x="78062" y="2882709"/>
                  <a:pt x="180224" y="2988607"/>
                  <a:pt x="96742" y="2905125"/>
                </a:cubicBezTo>
                <a:cubicBezTo>
                  <a:pt x="93567" y="2895600"/>
                  <a:pt x="91707" y="2885530"/>
                  <a:pt x="87217" y="2876550"/>
                </a:cubicBezTo>
                <a:cubicBezTo>
                  <a:pt x="82097" y="2866311"/>
                  <a:pt x="72676" y="2858497"/>
                  <a:pt x="68167" y="2847975"/>
                </a:cubicBezTo>
                <a:cubicBezTo>
                  <a:pt x="39385" y="2780817"/>
                  <a:pt x="84352" y="2835585"/>
                  <a:pt x="30067" y="2781300"/>
                </a:cubicBezTo>
                <a:lnTo>
                  <a:pt x="11017" y="2724150"/>
                </a:lnTo>
                <a:lnTo>
                  <a:pt x="1492" y="2695575"/>
                </a:lnTo>
                <a:cubicBezTo>
                  <a:pt x="9447" y="2647843"/>
                  <a:pt x="0" y="2636244"/>
                  <a:pt x="39592" y="2609850"/>
                </a:cubicBezTo>
                <a:cubicBezTo>
                  <a:pt x="47946" y="2604281"/>
                  <a:pt x="58642" y="2603500"/>
                  <a:pt x="68167" y="2600325"/>
                </a:cubicBezTo>
                <a:cubicBezTo>
                  <a:pt x="99917" y="2552700"/>
                  <a:pt x="77692" y="2578100"/>
                  <a:pt x="144367" y="2533650"/>
                </a:cubicBezTo>
                <a:cubicBezTo>
                  <a:pt x="153892" y="2527300"/>
                  <a:pt x="161836" y="2517376"/>
                  <a:pt x="172942" y="2514600"/>
                </a:cubicBezTo>
                <a:cubicBezTo>
                  <a:pt x="220782" y="2502640"/>
                  <a:pt x="198623" y="2509215"/>
                  <a:pt x="239617" y="2495550"/>
                </a:cubicBezTo>
                <a:cubicBezTo>
                  <a:pt x="242792" y="2486025"/>
                  <a:pt x="244652" y="2475955"/>
                  <a:pt x="249142" y="2466975"/>
                </a:cubicBezTo>
                <a:cubicBezTo>
                  <a:pt x="254262" y="2456736"/>
                  <a:pt x="264903" y="2449365"/>
                  <a:pt x="268192" y="2438400"/>
                </a:cubicBezTo>
                <a:cubicBezTo>
                  <a:pt x="274643" y="2416896"/>
                  <a:pt x="274750" y="2393979"/>
                  <a:pt x="277717" y="2371725"/>
                </a:cubicBezTo>
                <a:cubicBezTo>
                  <a:pt x="284327" y="2322151"/>
                  <a:pt x="285336" y="2293626"/>
                  <a:pt x="296767" y="2247900"/>
                </a:cubicBezTo>
                <a:cubicBezTo>
                  <a:pt x="299202" y="2238160"/>
                  <a:pt x="301802" y="2228305"/>
                  <a:pt x="306292" y="2219325"/>
                </a:cubicBezTo>
                <a:cubicBezTo>
                  <a:pt x="347567" y="2136775"/>
                  <a:pt x="296767" y="2266950"/>
                  <a:pt x="382492" y="2152650"/>
                </a:cubicBezTo>
                <a:cubicBezTo>
                  <a:pt x="417936" y="2105392"/>
                  <a:pt x="397858" y="2123356"/>
                  <a:pt x="439642" y="2095500"/>
                </a:cubicBezTo>
                <a:cubicBezTo>
                  <a:pt x="442817" y="2085975"/>
                  <a:pt x="442895" y="2074765"/>
                  <a:pt x="449167" y="2066925"/>
                </a:cubicBezTo>
                <a:cubicBezTo>
                  <a:pt x="456318" y="2057986"/>
                  <a:pt x="468948" y="2055204"/>
                  <a:pt x="477742" y="2047875"/>
                </a:cubicBezTo>
                <a:cubicBezTo>
                  <a:pt x="500501" y="2028909"/>
                  <a:pt x="536248" y="1986658"/>
                  <a:pt x="544417" y="1962150"/>
                </a:cubicBezTo>
                <a:cubicBezTo>
                  <a:pt x="567255" y="1893637"/>
                  <a:pt x="539547" y="1979196"/>
                  <a:pt x="563467" y="1895475"/>
                </a:cubicBezTo>
                <a:cubicBezTo>
                  <a:pt x="577351" y="1846880"/>
                  <a:pt x="574704" y="1880070"/>
                  <a:pt x="582517" y="1809750"/>
                </a:cubicBezTo>
                <a:cubicBezTo>
                  <a:pt x="586739" y="1771752"/>
                  <a:pt x="585757" y="1733162"/>
                  <a:pt x="592042" y="1695450"/>
                </a:cubicBezTo>
                <a:cubicBezTo>
                  <a:pt x="595343" y="1675643"/>
                  <a:pt x="607154" y="1657991"/>
                  <a:pt x="611092" y="1638300"/>
                </a:cubicBezTo>
                <a:cubicBezTo>
                  <a:pt x="617442" y="1606550"/>
                  <a:pt x="619903" y="1573767"/>
                  <a:pt x="630142" y="1543050"/>
                </a:cubicBezTo>
                <a:lnTo>
                  <a:pt x="649192" y="1485900"/>
                </a:lnTo>
                <a:cubicBezTo>
                  <a:pt x="652367" y="1476375"/>
                  <a:pt x="656282" y="1467065"/>
                  <a:pt x="658717" y="1457325"/>
                </a:cubicBezTo>
                <a:lnTo>
                  <a:pt x="668242" y="1419225"/>
                </a:lnTo>
                <a:cubicBezTo>
                  <a:pt x="671417" y="1333500"/>
                  <a:pt x="673687" y="1247737"/>
                  <a:pt x="677767" y="1162050"/>
                </a:cubicBezTo>
                <a:cubicBezTo>
                  <a:pt x="680037" y="1114373"/>
                  <a:pt x="687292" y="1066906"/>
                  <a:pt x="687292" y="1019175"/>
                </a:cubicBezTo>
                <a:cubicBezTo>
                  <a:pt x="687292" y="844548"/>
                  <a:pt x="715823" y="885781"/>
                  <a:pt x="649192" y="819150"/>
                </a:cubicBezTo>
                <a:lnTo>
                  <a:pt x="630142" y="762000"/>
                </a:lnTo>
                <a:cubicBezTo>
                  <a:pt x="626967" y="752475"/>
                  <a:pt x="626186" y="741779"/>
                  <a:pt x="620617" y="733425"/>
                </a:cubicBezTo>
                <a:cubicBezTo>
                  <a:pt x="614267" y="723900"/>
                  <a:pt x="606687" y="715089"/>
                  <a:pt x="601567" y="704850"/>
                </a:cubicBezTo>
                <a:cubicBezTo>
                  <a:pt x="593954" y="689625"/>
                  <a:pt x="586586" y="652417"/>
                  <a:pt x="582517" y="638175"/>
                </a:cubicBezTo>
                <a:cubicBezTo>
                  <a:pt x="579759" y="628521"/>
                  <a:pt x="575427" y="619340"/>
                  <a:pt x="572992" y="609600"/>
                </a:cubicBezTo>
                <a:cubicBezTo>
                  <a:pt x="569065" y="593894"/>
                  <a:pt x="567394" y="577681"/>
                  <a:pt x="563467" y="561975"/>
                </a:cubicBezTo>
                <a:cubicBezTo>
                  <a:pt x="561032" y="552235"/>
                  <a:pt x="556700" y="543054"/>
                  <a:pt x="553942" y="533400"/>
                </a:cubicBezTo>
                <a:cubicBezTo>
                  <a:pt x="550346" y="520813"/>
                  <a:pt x="547592" y="508000"/>
                  <a:pt x="544417" y="495300"/>
                </a:cubicBezTo>
                <a:cubicBezTo>
                  <a:pt x="538067" y="434975"/>
                  <a:pt x="533945" y="374374"/>
                  <a:pt x="525367" y="314325"/>
                </a:cubicBezTo>
                <a:cubicBezTo>
                  <a:pt x="522192" y="292100"/>
                  <a:pt x="520890" y="269526"/>
                  <a:pt x="515842" y="247650"/>
                </a:cubicBezTo>
                <a:lnTo>
                  <a:pt x="487267" y="161925"/>
                </a:lnTo>
                <a:lnTo>
                  <a:pt x="477742" y="133350"/>
                </a:lnTo>
                <a:cubicBezTo>
                  <a:pt x="488514" y="90261"/>
                  <a:pt x="475759" y="95746"/>
                  <a:pt x="515842" y="85725"/>
                </a:cubicBezTo>
                <a:cubicBezTo>
                  <a:pt x="518922" y="84955"/>
                  <a:pt x="522192" y="85725"/>
                  <a:pt x="525367" y="85725"/>
                </a:cubicBezTo>
                <a:lnTo>
                  <a:pt x="544417" y="762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orldmapsonline.com/images/OutlineMaps/Chad.jpg"/>
          <p:cNvPicPr>
            <a:picLocks noChangeAspect="1" noChangeArrowheads="1"/>
          </p:cNvPicPr>
          <p:nvPr/>
        </p:nvPicPr>
        <p:blipFill>
          <a:blip r:embed="rId3" cstate="print"/>
          <a:srcRect t="16755" b="19017"/>
          <a:stretch>
            <a:fillRect/>
          </a:stretch>
        </p:blipFill>
        <p:spPr bwMode="auto">
          <a:xfrm>
            <a:off x="4734704" y="1124744"/>
            <a:ext cx="3725728" cy="5112568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מצאו באטלס את המפה הפיזית של מדינת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צ'ד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8172400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5076056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644008" y="1196752"/>
            <a:ext cx="381642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4644008" y="6093296"/>
            <a:ext cx="3816424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124744"/>
            <a:ext cx="447186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על פי מה שלמדנו עד כה, 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תיחמו את שטח מדינת צ'ד באמצעות קווי אורך ורוחב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(גבולות שטח המדינה מסומנים באטלס בצבע אדום)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517232"/>
            <a:ext cx="806489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תזכורת נוספת: שושנת (כיווני) הרוחות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(בגיאוגרפיה, בתיאור מיקום, לא נשתמש במילים ימין, שמאל, למטה ולמעלה...)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35" name="מחבר חץ ישר 134"/>
          <p:cNvCxnSpPr/>
          <p:nvPr/>
        </p:nvCxnSpPr>
        <p:spPr>
          <a:xfrm>
            <a:off x="4716016" y="1484784"/>
            <a:ext cx="0" cy="223224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/>
          <p:cNvCxnSpPr/>
          <p:nvPr/>
        </p:nvCxnSpPr>
        <p:spPr>
          <a:xfrm>
            <a:off x="3563888" y="2636912"/>
            <a:ext cx="230425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/>
          <p:cNvCxnSpPr/>
          <p:nvPr/>
        </p:nvCxnSpPr>
        <p:spPr>
          <a:xfrm>
            <a:off x="3995936" y="2060848"/>
            <a:ext cx="1512168" cy="129614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מחבר חץ ישר 142"/>
          <p:cNvCxnSpPr/>
          <p:nvPr/>
        </p:nvCxnSpPr>
        <p:spPr>
          <a:xfrm flipH="1">
            <a:off x="4067944" y="1988840"/>
            <a:ext cx="1224136" cy="136815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851920" y="848906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Narkisim" pitchFamily="34" charset="-79"/>
                <a:cs typeface="Narkisim" pitchFamily="34" charset="-79"/>
              </a:rPr>
              <a:t>צפון</a:t>
            </a:r>
            <a:endParaRPr lang="he-IL" sz="40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779912" y="3585210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Narkisim" pitchFamily="34" charset="-79"/>
                <a:cs typeface="Narkisim" pitchFamily="34" charset="-79"/>
              </a:rPr>
              <a:t>דרום</a:t>
            </a:r>
            <a:endParaRPr lang="he-IL" sz="40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508104" y="2276872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Narkisim" pitchFamily="34" charset="-79"/>
                <a:cs typeface="Narkisim" pitchFamily="34" charset="-79"/>
              </a:rPr>
              <a:t>מזרח</a:t>
            </a:r>
            <a:endParaRPr lang="he-IL" sz="40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123728" y="2276872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Narkisim" pitchFamily="34" charset="-79"/>
                <a:cs typeface="Narkisim" pitchFamily="34" charset="-79"/>
              </a:rPr>
              <a:t>מערב</a:t>
            </a:r>
            <a:endParaRPr lang="he-IL" sz="40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411760" y="162880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צפון מערב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076056" y="162880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צפון מזרח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411760" y="319381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דרום מערב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292080" y="319381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דרום מזרח</a:t>
            </a:r>
            <a:endParaRPr lang="he-IL" sz="2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orldmapsonline.com/images/OutlineMaps/Chad.jpg"/>
          <p:cNvPicPr>
            <a:picLocks noChangeAspect="1" noChangeArrowheads="1"/>
          </p:cNvPicPr>
          <p:nvPr/>
        </p:nvPicPr>
        <p:blipFill>
          <a:blip r:embed="rId3" cstate="print"/>
          <a:srcRect t="16755" b="19017"/>
          <a:stretch>
            <a:fillRect/>
          </a:stretch>
        </p:blipFill>
        <p:spPr bwMode="auto">
          <a:xfrm>
            <a:off x="5940152" y="2348880"/>
            <a:ext cx="2203952" cy="302433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תיחום מדינת צ'ד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47664" y="620688"/>
            <a:ext cx="3428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תשובה: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8028384" y="908720"/>
            <a:ext cx="0" cy="597666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124744"/>
            <a:ext cx="472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Narkisim" pitchFamily="34" charset="-79"/>
                <a:cs typeface="Narkisim" pitchFamily="34" charset="-79"/>
              </a:rPr>
              <a:t>1. קו הרוחב בנקודה הצפונית ביותר במדינה הוא:</a:t>
            </a:r>
            <a:r>
              <a:rPr lang="en-US" sz="2000" b="1" dirty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000" b="1" dirty="0">
                <a:latin typeface="Narkisim" pitchFamily="34" charset="-79"/>
                <a:cs typeface="Narkisim" pitchFamily="34" charset="-79"/>
              </a:rPr>
            </a:b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 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/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endParaRPr lang="he-IL" sz="2000" b="1" dirty="0">
              <a:solidFill>
                <a:srgbClr val="00B05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3" name="מחבר ישר 12"/>
          <p:cNvCxnSpPr/>
          <p:nvPr/>
        </p:nvCxnSpPr>
        <p:spPr>
          <a:xfrm>
            <a:off x="5148064" y="2348880"/>
            <a:ext cx="3995936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4221088"/>
            <a:ext cx="4868416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התשובה הסופית תראה כך: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קווי אורך:  ____ ___/ ____ ___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קווי הרוחב: ____ ___/ ____ ___</a:t>
            </a:r>
          </a:p>
          <a:p>
            <a:r>
              <a:rPr lang="he-IL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שימו לב! האם מדובר בקווי אורך מזרחיים או מערביים</a:t>
            </a:r>
            <a:r>
              <a:rPr lang="en-US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16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            והאם מדובר בקווי רוחב צפוניים או דרומיים</a:t>
            </a:r>
            <a:endParaRPr lang="he-IL" sz="16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4" name="מחבר ישר 13"/>
          <p:cNvCxnSpPr/>
          <p:nvPr/>
        </p:nvCxnSpPr>
        <p:spPr>
          <a:xfrm>
            <a:off x="6156176" y="908720"/>
            <a:ext cx="0" cy="590465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1844824"/>
            <a:ext cx="472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Narkisim" pitchFamily="34" charset="-79"/>
                <a:cs typeface="Narkisim" pitchFamily="34" charset="-79"/>
              </a:rPr>
              <a:t>2. קו הרוחב בנקודה הצפונית ביותר במדינה הוא:</a:t>
            </a:r>
            <a:r>
              <a:rPr lang="en-US" sz="2000" b="1" dirty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000" b="1" dirty="0">
                <a:latin typeface="Narkisim" pitchFamily="34" charset="-79"/>
                <a:cs typeface="Narkisim" pitchFamily="34" charset="-79"/>
              </a:rPr>
            </a:b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 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/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endParaRPr lang="he-IL" sz="20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2564904"/>
            <a:ext cx="472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Narkisim" pitchFamily="34" charset="-79"/>
                <a:cs typeface="Narkisim" pitchFamily="34" charset="-79"/>
              </a:rPr>
              <a:t>3. קו הרוחב בנקודה הצפונית ביותר במדינה הוא:</a:t>
            </a:r>
            <a:r>
              <a:rPr lang="en-US" sz="2000" b="1" dirty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000" b="1" dirty="0">
                <a:latin typeface="Narkisim" pitchFamily="34" charset="-79"/>
                <a:cs typeface="Narkisim" pitchFamily="34" charset="-79"/>
              </a:rPr>
            </a:b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 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/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endParaRPr lang="he-IL" sz="20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3225170"/>
            <a:ext cx="472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Narkisim" pitchFamily="34" charset="-79"/>
                <a:cs typeface="Narkisim" pitchFamily="34" charset="-79"/>
              </a:rPr>
              <a:t>4. קו הרוחב בנקודה הצפונית ביותר במדינה הוא:</a:t>
            </a:r>
            <a:r>
              <a:rPr lang="en-US" sz="2000" b="1" dirty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000" b="1" dirty="0">
                <a:latin typeface="Narkisim" pitchFamily="34" charset="-79"/>
                <a:cs typeface="Narkisim" pitchFamily="34" charset="-79"/>
              </a:rPr>
            </a:b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 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/ </a:t>
            </a:r>
            <a:r>
              <a:rPr lang="he-IL" sz="2000" b="1" u="sng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מספר הקו + כיוון</a:t>
            </a:r>
            <a:r>
              <a:rPr lang="he-IL" sz="2000" b="1" dirty="0" smtClean="0">
                <a:solidFill>
                  <a:srgbClr val="00B050"/>
                </a:solidFill>
                <a:latin typeface="Narkisim" pitchFamily="34" charset="-79"/>
                <a:cs typeface="Narkisim" pitchFamily="34" charset="-79"/>
              </a:rPr>
              <a:t> </a:t>
            </a:r>
            <a:endParaRPr lang="he-IL" sz="20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22" name="מחבר ישר 21"/>
          <p:cNvCxnSpPr/>
          <p:nvPr/>
        </p:nvCxnSpPr>
        <p:spPr>
          <a:xfrm>
            <a:off x="8964488" y="908720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5292080" y="836712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7308304" y="908720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148064" y="5301208"/>
            <a:ext cx="3995936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148064" y="4797152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48064" y="1052736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5148064" y="2924944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5220072" y="6669360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6093296"/>
            <a:ext cx="4320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00B050"/>
                </a:solidFill>
              </a:rPr>
              <a:t>אמתין לתשובתכם...</a:t>
            </a:r>
            <a:endParaRPr lang="he-IL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worldmapsonline.com/images/OutlineMaps/Chad.jpg"/>
          <p:cNvPicPr>
            <a:picLocks noChangeAspect="1" noChangeArrowheads="1"/>
          </p:cNvPicPr>
          <p:nvPr/>
        </p:nvPicPr>
        <p:blipFill>
          <a:blip r:embed="rId3" cstate="print"/>
          <a:srcRect t="16755" b="19017"/>
          <a:stretch>
            <a:fillRect/>
          </a:stretch>
        </p:blipFill>
        <p:spPr bwMode="auto">
          <a:xfrm>
            <a:off x="5940152" y="2348880"/>
            <a:ext cx="2203952" cy="302433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תיחום מדינת צ'ד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13599" y="908720"/>
            <a:ext cx="3474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תשובה: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51" name="קבוצה 50"/>
          <p:cNvGrpSpPr/>
          <p:nvPr/>
        </p:nvGrpSpPr>
        <p:grpSpPr>
          <a:xfrm>
            <a:off x="0" y="908720"/>
            <a:ext cx="8028384" cy="5976664"/>
            <a:chOff x="0" y="908720"/>
            <a:chExt cx="8028384" cy="5976664"/>
          </a:xfrm>
        </p:grpSpPr>
        <p:cxnSp>
          <p:nvCxnSpPr>
            <p:cNvPr id="9" name="מחבר ישר 8"/>
            <p:cNvCxnSpPr/>
            <p:nvPr/>
          </p:nvCxnSpPr>
          <p:spPr>
            <a:xfrm>
              <a:off x="8028384" y="908720"/>
              <a:ext cx="0" cy="597666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1412776"/>
              <a:ext cx="47880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1. קו האורך בנקודה </a:t>
              </a:r>
              <a:r>
                <a:rPr lang="he-IL" sz="2000" b="1" dirty="0" smtClean="0">
                  <a:solidFill>
                    <a:srgbClr val="00B050"/>
                  </a:solidFill>
                  <a:latin typeface="Narkisim" pitchFamily="34" charset="-79"/>
                  <a:cs typeface="Narkisim" pitchFamily="34" charset="-79"/>
                </a:rPr>
                <a:t>המזרחית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 </a:t>
              </a: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ביותר במדינה הוא:</a:t>
              </a:r>
              <a:r>
                <a:rPr lang="en-US" sz="2000" b="1" dirty="0">
                  <a:latin typeface="Narkisim" pitchFamily="34" charset="-79"/>
                  <a:cs typeface="Narkisim" pitchFamily="34" charset="-79"/>
                </a:rPr>
                <a:t/>
              </a:r>
              <a:br>
                <a:rPr lang="en-US" sz="2000" b="1" dirty="0">
                  <a:latin typeface="Narkisim" pitchFamily="34" charset="-79"/>
                  <a:cs typeface="Narkisim" pitchFamily="34" charset="-79"/>
                </a:rPr>
              </a:b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   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אורך 24 מזרח.</a:t>
              </a:r>
              <a:endParaRPr lang="he-IL" sz="2000" b="1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73947" y="4509120"/>
            <a:ext cx="493397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התשובה הסופית: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קווי אורך:  24 מזרח / 14 מזרח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קווי הרוחב: 24 צפון / 7 צפון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0" y="908720"/>
            <a:ext cx="6156176" cy="5904656"/>
            <a:chOff x="0" y="908720"/>
            <a:chExt cx="6156176" cy="5904656"/>
          </a:xfrm>
        </p:grpSpPr>
        <p:cxnSp>
          <p:nvCxnSpPr>
            <p:cNvPr id="14" name="מחבר ישר 13"/>
            <p:cNvCxnSpPr/>
            <p:nvPr/>
          </p:nvCxnSpPr>
          <p:spPr>
            <a:xfrm>
              <a:off x="6156176" y="908720"/>
              <a:ext cx="0" cy="5904656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0" y="2132856"/>
              <a:ext cx="47880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2. קו האורך בנקודה </a:t>
              </a:r>
              <a:r>
                <a:rPr lang="he-IL" sz="2000" b="1" dirty="0" smtClean="0">
                  <a:solidFill>
                    <a:srgbClr val="00B050"/>
                  </a:solidFill>
                  <a:latin typeface="Narkisim" pitchFamily="34" charset="-79"/>
                  <a:cs typeface="Narkisim" pitchFamily="34" charset="-79"/>
                </a:rPr>
                <a:t>המערבית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 </a:t>
              </a: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ביותר במדינה הוא:</a:t>
              </a:r>
              <a:r>
                <a:rPr lang="en-US" sz="2000" b="1" dirty="0">
                  <a:latin typeface="Narkisim" pitchFamily="34" charset="-79"/>
                  <a:cs typeface="Narkisim" pitchFamily="34" charset="-79"/>
                </a:rPr>
                <a:t/>
              </a:r>
              <a:br>
                <a:rPr lang="en-US" sz="2000" b="1" dirty="0">
                  <a:latin typeface="Narkisim" pitchFamily="34" charset="-79"/>
                  <a:cs typeface="Narkisim" pitchFamily="34" charset="-79"/>
                </a:rPr>
              </a:b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   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אורך 14 מזרח.</a:t>
              </a:r>
              <a:endParaRPr lang="he-IL" sz="2000" b="1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0" y="2348880"/>
            <a:ext cx="9144000" cy="1211942"/>
            <a:chOff x="0" y="2348880"/>
            <a:chExt cx="9144000" cy="1211942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5148064" y="2348880"/>
              <a:ext cx="399593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0" y="2852936"/>
              <a:ext cx="47880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3. קו הרוחב בנקודה </a:t>
              </a:r>
              <a:r>
                <a:rPr lang="he-IL" sz="2000" b="1" dirty="0" smtClean="0">
                  <a:solidFill>
                    <a:srgbClr val="00B050"/>
                  </a:solidFill>
                  <a:latin typeface="Narkisim" pitchFamily="34" charset="-79"/>
                  <a:cs typeface="Narkisim" pitchFamily="34" charset="-79"/>
                </a:rPr>
                <a:t>הצפונית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 </a:t>
              </a: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ביותר במדינה הוא:</a:t>
              </a:r>
              <a:r>
                <a:rPr lang="en-US" sz="2000" b="1" dirty="0">
                  <a:latin typeface="Narkisim" pitchFamily="34" charset="-79"/>
                  <a:cs typeface="Narkisim" pitchFamily="34" charset="-79"/>
                </a:rPr>
                <a:t/>
              </a:r>
              <a:br>
                <a:rPr lang="en-US" sz="2000" b="1" dirty="0">
                  <a:latin typeface="Narkisim" pitchFamily="34" charset="-79"/>
                  <a:cs typeface="Narkisim" pitchFamily="34" charset="-79"/>
                </a:rPr>
              </a:b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   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רוחב 24 צפון.</a:t>
              </a:r>
              <a:endParaRPr lang="he-IL" sz="2000" b="1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  <p:cxnSp>
        <p:nvCxnSpPr>
          <p:cNvPr id="22" name="מחבר ישר 21"/>
          <p:cNvCxnSpPr/>
          <p:nvPr/>
        </p:nvCxnSpPr>
        <p:spPr>
          <a:xfrm>
            <a:off x="8964488" y="908720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5292080" y="836712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7308304" y="908720"/>
            <a:ext cx="0" cy="5976664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קבוצה 52"/>
          <p:cNvGrpSpPr/>
          <p:nvPr/>
        </p:nvGrpSpPr>
        <p:grpSpPr>
          <a:xfrm>
            <a:off x="0" y="3513202"/>
            <a:ext cx="9144000" cy="1788006"/>
            <a:chOff x="0" y="3513202"/>
            <a:chExt cx="9144000" cy="1788006"/>
          </a:xfrm>
        </p:grpSpPr>
        <p:sp>
          <p:nvSpPr>
            <p:cNvPr id="21" name="TextBox 20"/>
            <p:cNvSpPr txBox="1"/>
            <p:nvPr/>
          </p:nvSpPr>
          <p:spPr>
            <a:xfrm>
              <a:off x="0" y="3513202"/>
              <a:ext cx="47880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4. קו הרוחב בנקודה </a:t>
              </a:r>
              <a:r>
                <a:rPr lang="he-IL" sz="2000" b="1" dirty="0" smtClean="0">
                  <a:solidFill>
                    <a:srgbClr val="00B050"/>
                  </a:solidFill>
                  <a:latin typeface="Narkisim" pitchFamily="34" charset="-79"/>
                  <a:cs typeface="Narkisim" pitchFamily="34" charset="-79"/>
                </a:rPr>
                <a:t>הדרומית</a:t>
              </a: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 ביותר במדינה הוא:</a:t>
              </a:r>
              <a:r>
                <a:rPr lang="en-US" sz="2000" b="1" dirty="0">
                  <a:latin typeface="Narkisim" pitchFamily="34" charset="-79"/>
                  <a:cs typeface="Narkisim" pitchFamily="34" charset="-79"/>
                </a:rPr>
                <a:t/>
              </a:r>
              <a:br>
                <a:rPr lang="en-US" sz="2000" b="1" dirty="0">
                  <a:latin typeface="Narkisim" pitchFamily="34" charset="-79"/>
                  <a:cs typeface="Narkisim" pitchFamily="34" charset="-79"/>
                </a:rPr>
              </a:br>
              <a:r>
                <a:rPr lang="he-IL" sz="2000" b="1" dirty="0" smtClean="0">
                  <a:latin typeface="Narkisim" pitchFamily="34" charset="-79"/>
                  <a:cs typeface="Narkisim" pitchFamily="34" charset="-79"/>
                </a:rPr>
                <a:t>   </a:t>
              </a:r>
              <a:r>
                <a:rPr lang="he-IL" sz="2000" b="1" dirty="0" smtClean="0">
                  <a:solidFill>
                    <a:srgbClr val="FF0000"/>
                  </a:solidFill>
                  <a:latin typeface="Narkisim" pitchFamily="34" charset="-79"/>
                  <a:cs typeface="Narkisim" pitchFamily="34" charset="-79"/>
                </a:rPr>
                <a:t>קו רוחב 7 צפון.</a:t>
              </a:r>
              <a:endParaRPr lang="he-IL" sz="2000" b="1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148064" y="5301208"/>
              <a:ext cx="399593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מחבר ישר 29"/>
          <p:cNvCxnSpPr/>
          <p:nvPr/>
        </p:nvCxnSpPr>
        <p:spPr>
          <a:xfrm>
            <a:off x="5148064" y="4797152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148064" y="1052736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5148064" y="2924944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5220072" y="6669360"/>
            <a:ext cx="3995936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32040" y="548680"/>
            <a:ext cx="421196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30                         20                               10</a:t>
            </a:r>
            <a:endParaRPr lang="he-IL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283968" y="902325"/>
            <a:ext cx="936104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30</a:t>
            </a:r>
          </a:p>
          <a:p>
            <a:endParaRPr lang="he-IL" sz="1600" b="1" dirty="0"/>
          </a:p>
          <a:p>
            <a:endParaRPr lang="he-IL" sz="1600" b="1" dirty="0" smtClean="0"/>
          </a:p>
          <a:p>
            <a:endParaRPr lang="he-IL" sz="1600" b="1" dirty="0"/>
          </a:p>
          <a:p>
            <a:endParaRPr lang="he-IL" sz="2400" b="1" dirty="0" smtClean="0"/>
          </a:p>
          <a:p>
            <a:endParaRPr lang="he-IL" sz="1600" b="1" dirty="0"/>
          </a:p>
          <a:p>
            <a:endParaRPr lang="he-IL" sz="1600" b="1" dirty="0" smtClean="0"/>
          </a:p>
          <a:p>
            <a:r>
              <a:rPr lang="he-IL" sz="1600" b="1" dirty="0" smtClean="0"/>
              <a:t>20</a:t>
            </a:r>
          </a:p>
          <a:p>
            <a:endParaRPr lang="he-IL" sz="1600" b="1" dirty="0"/>
          </a:p>
          <a:p>
            <a:endParaRPr lang="he-IL" sz="1600" b="1" dirty="0" smtClean="0"/>
          </a:p>
          <a:p>
            <a:endParaRPr lang="he-IL" sz="1600" b="1" dirty="0"/>
          </a:p>
          <a:p>
            <a:endParaRPr lang="he-IL" sz="1600" b="1" dirty="0" smtClean="0"/>
          </a:p>
          <a:p>
            <a:endParaRPr lang="he-IL" sz="1600" b="1" dirty="0"/>
          </a:p>
          <a:p>
            <a:endParaRPr lang="he-IL" sz="2800" b="1" dirty="0" smtClean="0"/>
          </a:p>
          <a:p>
            <a:r>
              <a:rPr lang="he-IL" sz="1600" b="1" dirty="0" smtClean="0"/>
              <a:t>10</a:t>
            </a:r>
          </a:p>
          <a:p>
            <a:endParaRPr lang="he-IL" sz="1600" b="1" dirty="0"/>
          </a:p>
          <a:p>
            <a:endParaRPr lang="he-IL" sz="1600" b="1" dirty="0" smtClean="0"/>
          </a:p>
          <a:p>
            <a:endParaRPr lang="he-IL" sz="1600" b="1" dirty="0" smtClean="0"/>
          </a:p>
          <a:p>
            <a:endParaRPr lang="he-IL" sz="2400" b="1" dirty="0"/>
          </a:p>
          <a:p>
            <a:endParaRPr lang="he-IL" sz="1600" b="1" dirty="0" smtClean="0"/>
          </a:p>
          <a:p>
            <a:endParaRPr lang="he-IL" sz="1600" b="1" dirty="0"/>
          </a:p>
          <a:p>
            <a:r>
              <a:rPr lang="he-IL" sz="1600" b="1" dirty="0" smtClean="0"/>
              <a:t>0</a:t>
            </a:r>
            <a:endParaRPr lang="he-I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-maps.com/m/kenya/kenya03.gif"/>
          <p:cNvPicPr>
            <a:picLocks noChangeAspect="1" noChangeArrowheads="1"/>
          </p:cNvPicPr>
          <p:nvPr/>
        </p:nvPicPr>
        <p:blipFill>
          <a:blip r:embed="rId3" cstate="print"/>
          <a:srcRect l="1955" t="1639" r="2263" b="1639"/>
          <a:stretch>
            <a:fillRect/>
          </a:stretch>
        </p:blipFill>
        <p:spPr bwMode="auto">
          <a:xfrm>
            <a:off x="5364088" y="1484784"/>
            <a:ext cx="3528392" cy="4248472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72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מצאו באטלס את המפה הפיזית של מדינת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קניה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8892480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5508104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1696" y="2996952"/>
            <a:ext cx="400432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זוכרים? הקווים שנחפש יהיו: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1. קו הרוחב בנקודה הצפונית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2. קו הרוחב בנקודה הדרומית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3. קו האורך בנקודה המזרחית ביותר במדינה</a:t>
            </a:r>
            <a:r>
              <a:rPr lang="en-US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latin typeface="Narkisim" pitchFamily="34" charset="-79"/>
                <a:cs typeface="Narkisim" pitchFamily="34" charset="-79"/>
              </a:rPr>
              <a:t>4. קו האורך בנקודה המערבית ביותר במדינה</a:t>
            </a:r>
          </a:p>
          <a:p>
            <a:endParaRPr lang="he-IL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  <a:p>
            <a:r>
              <a:rPr lang="he-IL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רמז: שימו לב לקווי הרוחב במדינה זו...</a:t>
            </a:r>
            <a:endParaRPr lang="he-IL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13" name="מחבר ישר 12"/>
          <p:cNvCxnSpPr/>
          <p:nvPr/>
        </p:nvCxnSpPr>
        <p:spPr>
          <a:xfrm>
            <a:off x="5220072" y="1556792"/>
            <a:ext cx="388843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5220072" y="5661248"/>
            <a:ext cx="388843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1484784"/>
            <a:ext cx="44718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על פי מה שלמדנו עד כה, </a:t>
            </a:r>
            <a:r>
              <a:rPr lang="en-US" sz="2800" b="1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תיחמו את </a:t>
            </a: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שטח מדינת קניה </a:t>
            </a:r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באמצעות קווי אורך ורוחב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301208"/>
            <a:ext cx="4320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00B050"/>
                </a:solidFill>
              </a:rPr>
              <a:t>אמתין לתשובתכם...</a:t>
            </a:r>
            <a:endParaRPr lang="he-IL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רגע לפני התשובה: מיקומה של מדינת קניה במפה העולמית...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6063679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שימו לב למיקומה של מדינת צ'ד במפת העולם</a:t>
            </a:r>
            <a:r>
              <a:rPr lang="en-US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ביחס לקווי האורך והרוחב</a:t>
            </a:r>
            <a:endParaRPr lang="he-IL" sz="2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1008732"/>
            <a:ext cx="8640960" cy="4663966"/>
          </a:xfrm>
          <a:prstGeom prst="rect">
            <a:avLst/>
          </a:prstGeom>
          <a:noFill/>
        </p:spPr>
      </p:pic>
      <p:cxnSp>
        <p:nvCxnSpPr>
          <p:cNvPr id="14" name="מחבר ישר 13"/>
          <p:cNvCxnSpPr/>
          <p:nvPr/>
        </p:nvCxnSpPr>
        <p:spPr>
          <a:xfrm>
            <a:off x="84249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820891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799288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77686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5608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75608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34481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712879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91276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669674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648072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626469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604867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58326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561662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540060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518457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96855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475252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453650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4320480" y="764704"/>
            <a:ext cx="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4104456" y="764704"/>
            <a:ext cx="0" cy="504056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388843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367240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34563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34563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324036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30243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280831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259228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37626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216024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194421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72819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51216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129614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108012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86409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648072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4320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/>
          <p:nvPr/>
        </p:nvCxnSpPr>
        <p:spPr>
          <a:xfrm>
            <a:off x="885698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8640960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8424936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432048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>
            <a:off x="216024" y="76470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ישר 82"/>
          <p:cNvCxnSpPr/>
          <p:nvPr/>
        </p:nvCxnSpPr>
        <p:spPr>
          <a:xfrm>
            <a:off x="144016" y="573325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139952" y="548680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108520" y="3645024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39952" y="5744289"/>
            <a:ext cx="3600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FF0000"/>
                </a:solidFill>
              </a:rPr>
              <a:t>0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89" name="צורה חופשית 88"/>
          <p:cNvSpPr/>
          <p:nvPr/>
        </p:nvSpPr>
        <p:spPr>
          <a:xfrm>
            <a:off x="5364088" y="3645024"/>
            <a:ext cx="128836" cy="246534"/>
          </a:xfrm>
          <a:custGeom>
            <a:avLst/>
            <a:gdLst>
              <a:gd name="connsiteX0" fmla="*/ 0 w 3352800"/>
              <a:gd name="connsiteY0" fmla="*/ 313716 h 4047516"/>
              <a:gd name="connsiteX1" fmla="*/ 0 w 3352800"/>
              <a:gd name="connsiteY1" fmla="*/ 313716 h 4047516"/>
              <a:gd name="connsiteX2" fmla="*/ 123825 w 3352800"/>
              <a:gd name="connsiteY2" fmla="*/ 208941 h 4047516"/>
              <a:gd name="connsiteX3" fmla="*/ 161925 w 3352800"/>
              <a:gd name="connsiteY3" fmla="*/ 180366 h 4047516"/>
              <a:gd name="connsiteX4" fmla="*/ 190500 w 3352800"/>
              <a:gd name="connsiteY4" fmla="*/ 170841 h 4047516"/>
              <a:gd name="connsiteX5" fmla="*/ 219075 w 3352800"/>
              <a:gd name="connsiteY5" fmla="*/ 151791 h 4047516"/>
              <a:gd name="connsiteX6" fmla="*/ 247650 w 3352800"/>
              <a:gd name="connsiteY6" fmla="*/ 142266 h 4047516"/>
              <a:gd name="connsiteX7" fmla="*/ 276225 w 3352800"/>
              <a:gd name="connsiteY7" fmla="*/ 123216 h 4047516"/>
              <a:gd name="connsiteX8" fmla="*/ 333375 w 3352800"/>
              <a:gd name="connsiteY8" fmla="*/ 104166 h 4047516"/>
              <a:gd name="connsiteX9" fmla="*/ 361950 w 3352800"/>
              <a:gd name="connsiteY9" fmla="*/ 94641 h 4047516"/>
              <a:gd name="connsiteX10" fmla="*/ 438150 w 3352800"/>
              <a:gd name="connsiteY10" fmla="*/ 56541 h 4047516"/>
              <a:gd name="connsiteX11" fmla="*/ 514350 w 3352800"/>
              <a:gd name="connsiteY11" fmla="*/ 27966 h 4047516"/>
              <a:gd name="connsiteX12" fmla="*/ 542925 w 3352800"/>
              <a:gd name="connsiteY12" fmla="*/ 8916 h 4047516"/>
              <a:gd name="connsiteX13" fmla="*/ 676275 w 3352800"/>
              <a:gd name="connsiteY13" fmla="*/ 47016 h 4047516"/>
              <a:gd name="connsiteX14" fmla="*/ 695325 w 3352800"/>
              <a:gd name="connsiteY14" fmla="*/ 75591 h 4047516"/>
              <a:gd name="connsiteX15" fmla="*/ 723900 w 3352800"/>
              <a:gd name="connsiteY15" fmla="*/ 142266 h 4047516"/>
              <a:gd name="connsiteX16" fmla="*/ 809625 w 3352800"/>
              <a:gd name="connsiteY16" fmla="*/ 180366 h 4047516"/>
              <a:gd name="connsiteX17" fmla="*/ 838200 w 3352800"/>
              <a:gd name="connsiteY17" fmla="*/ 189891 h 4047516"/>
              <a:gd name="connsiteX18" fmla="*/ 866775 w 3352800"/>
              <a:gd name="connsiteY18" fmla="*/ 199416 h 4047516"/>
              <a:gd name="connsiteX19" fmla="*/ 895350 w 3352800"/>
              <a:gd name="connsiteY19" fmla="*/ 218466 h 4047516"/>
              <a:gd name="connsiteX20" fmla="*/ 990600 w 3352800"/>
              <a:gd name="connsiteY20" fmla="*/ 227991 h 4047516"/>
              <a:gd name="connsiteX21" fmla="*/ 1104900 w 3352800"/>
              <a:gd name="connsiteY21" fmla="*/ 237516 h 4047516"/>
              <a:gd name="connsiteX22" fmla="*/ 1257300 w 3352800"/>
              <a:gd name="connsiteY22" fmla="*/ 256566 h 4047516"/>
              <a:gd name="connsiteX23" fmla="*/ 1333500 w 3352800"/>
              <a:gd name="connsiteY23" fmla="*/ 275616 h 4047516"/>
              <a:gd name="connsiteX24" fmla="*/ 1352550 w 3352800"/>
              <a:gd name="connsiteY24" fmla="*/ 304191 h 4047516"/>
              <a:gd name="connsiteX25" fmla="*/ 1381125 w 3352800"/>
              <a:gd name="connsiteY25" fmla="*/ 323241 h 4047516"/>
              <a:gd name="connsiteX26" fmla="*/ 1419225 w 3352800"/>
              <a:gd name="connsiteY26" fmla="*/ 351816 h 4047516"/>
              <a:gd name="connsiteX27" fmla="*/ 1438275 w 3352800"/>
              <a:gd name="connsiteY27" fmla="*/ 380391 h 4047516"/>
              <a:gd name="connsiteX28" fmla="*/ 1504950 w 3352800"/>
              <a:gd name="connsiteY28" fmla="*/ 418491 h 4047516"/>
              <a:gd name="connsiteX29" fmla="*/ 1533525 w 3352800"/>
              <a:gd name="connsiteY29" fmla="*/ 428016 h 4047516"/>
              <a:gd name="connsiteX30" fmla="*/ 1590675 w 3352800"/>
              <a:gd name="connsiteY30" fmla="*/ 466116 h 4047516"/>
              <a:gd name="connsiteX31" fmla="*/ 1619250 w 3352800"/>
              <a:gd name="connsiteY31" fmla="*/ 485166 h 4047516"/>
              <a:gd name="connsiteX32" fmla="*/ 1647825 w 3352800"/>
              <a:gd name="connsiteY32" fmla="*/ 504216 h 4047516"/>
              <a:gd name="connsiteX33" fmla="*/ 1704975 w 3352800"/>
              <a:gd name="connsiteY33" fmla="*/ 532791 h 4047516"/>
              <a:gd name="connsiteX34" fmla="*/ 1724025 w 3352800"/>
              <a:gd name="connsiteY34" fmla="*/ 561366 h 4047516"/>
              <a:gd name="connsiteX35" fmla="*/ 1752600 w 3352800"/>
              <a:gd name="connsiteY35" fmla="*/ 580416 h 4047516"/>
              <a:gd name="connsiteX36" fmla="*/ 1876425 w 3352800"/>
              <a:gd name="connsiteY36" fmla="*/ 608991 h 4047516"/>
              <a:gd name="connsiteX37" fmla="*/ 1924050 w 3352800"/>
              <a:gd name="connsiteY37" fmla="*/ 618516 h 4047516"/>
              <a:gd name="connsiteX38" fmla="*/ 2028825 w 3352800"/>
              <a:gd name="connsiteY38" fmla="*/ 637566 h 4047516"/>
              <a:gd name="connsiteX39" fmla="*/ 2362200 w 3352800"/>
              <a:gd name="connsiteY39" fmla="*/ 628041 h 4047516"/>
              <a:gd name="connsiteX40" fmla="*/ 2390775 w 3352800"/>
              <a:gd name="connsiteY40" fmla="*/ 618516 h 4047516"/>
              <a:gd name="connsiteX41" fmla="*/ 2457450 w 3352800"/>
              <a:gd name="connsiteY41" fmla="*/ 542316 h 4047516"/>
              <a:gd name="connsiteX42" fmla="*/ 2495550 w 3352800"/>
              <a:gd name="connsiteY42" fmla="*/ 485166 h 4047516"/>
              <a:gd name="connsiteX43" fmla="*/ 2514600 w 3352800"/>
              <a:gd name="connsiteY43" fmla="*/ 456591 h 4047516"/>
              <a:gd name="connsiteX44" fmla="*/ 2571750 w 3352800"/>
              <a:gd name="connsiteY44" fmla="*/ 437541 h 4047516"/>
              <a:gd name="connsiteX45" fmla="*/ 2628900 w 3352800"/>
              <a:gd name="connsiteY45" fmla="*/ 408966 h 4047516"/>
              <a:gd name="connsiteX46" fmla="*/ 2667000 w 3352800"/>
              <a:gd name="connsiteY46" fmla="*/ 399441 h 4047516"/>
              <a:gd name="connsiteX47" fmla="*/ 2724150 w 3352800"/>
              <a:gd name="connsiteY47" fmla="*/ 380391 h 4047516"/>
              <a:gd name="connsiteX48" fmla="*/ 2790825 w 3352800"/>
              <a:gd name="connsiteY48" fmla="*/ 361341 h 4047516"/>
              <a:gd name="connsiteX49" fmla="*/ 2819400 w 3352800"/>
              <a:gd name="connsiteY49" fmla="*/ 342291 h 4047516"/>
              <a:gd name="connsiteX50" fmla="*/ 2867025 w 3352800"/>
              <a:gd name="connsiteY50" fmla="*/ 304191 h 4047516"/>
              <a:gd name="connsiteX51" fmla="*/ 2924175 w 3352800"/>
              <a:gd name="connsiteY51" fmla="*/ 323241 h 4047516"/>
              <a:gd name="connsiteX52" fmla="*/ 2962275 w 3352800"/>
              <a:gd name="connsiteY52" fmla="*/ 361341 h 4047516"/>
              <a:gd name="connsiteX53" fmla="*/ 3009900 w 3352800"/>
              <a:gd name="connsiteY53" fmla="*/ 399441 h 4047516"/>
              <a:gd name="connsiteX54" fmla="*/ 3028950 w 3352800"/>
              <a:gd name="connsiteY54" fmla="*/ 428016 h 4047516"/>
              <a:gd name="connsiteX55" fmla="*/ 3086100 w 3352800"/>
              <a:gd name="connsiteY55" fmla="*/ 447066 h 4047516"/>
              <a:gd name="connsiteX56" fmla="*/ 3238500 w 3352800"/>
              <a:gd name="connsiteY56" fmla="*/ 437541 h 4047516"/>
              <a:gd name="connsiteX57" fmla="*/ 3276600 w 3352800"/>
              <a:gd name="connsiteY57" fmla="*/ 428016 h 4047516"/>
              <a:gd name="connsiteX58" fmla="*/ 3333750 w 3352800"/>
              <a:gd name="connsiteY58" fmla="*/ 408966 h 4047516"/>
              <a:gd name="connsiteX59" fmla="*/ 3352800 w 3352800"/>
              <a:gd name="connsiteY59" fmla="*/ 437541 h 4047516"/>
              <a:gd name="connsiteX60" fmla="*/ 3333750 w 3352800"/>
              <a:gd name="connsiteY60" fmla="*/ 466116 h 4047516"/>
              <a:gd name="connsiteX61" fmla="*/ 3295650 w 3352800"/>
              <a:gd name="connsiteY61" fmla="*/ 513741 h 4047516"/>
              <a:gd name="connsiteX62" fmla="*/ 3248025 w 3352800"/>
              <a:gd name="connsiteY62" fmla="*/ 599466 h 4047516"/>
              <a:gd name="connsiteX63" fmla="*/ 3219450 w 3352800"/>
              <a:gd name="connsiteY63" fmla="*/ 608991 h 4047516"/>
              <a:gd name="connsiteX64" fmla="*/ 3181350 w 3352800"/>
              <a:gd name="connsiteY64" fmla="*/ 675666 h 4047516"/>
              <a:gd name="connsiteX65" fmla="*/ 3152775 w 3352800"/>
              <a:gd name="connsiteY65" fmla="*/ 694716 h 4047516"/>
              <a:gd name="connsiteX66" fmla="*/ 3124200 w 3352800"/>
              <a:gd name="connsiteY66" fmla="*/ 751866 h 4047516"/>
              <a:gd name="connsiteX67" fmla="*/ 3105150 w 3352800"/>
              <a:gd name="connsiteY67" fmla="*/ 780441 h 4047516"/>
              <a:gd name="connsiteX68" fmla="*/ 3095625 w 3352800"/>
              <a:gd name="connsiteY68" fmla="*/ 809016 h 4047516"/>
              <a:gd name="connsiteX69" fmla="*/ 3067050 w 3352800"/>
              <a:gd name="connsiteY69" fmla="*/ 828066 h 4047516"/>
              <a:gd name="connsiteX70" fmla="*/ 3028950 w 3352800"/>
              <a:gd name="connsiteY70" fmla="*/ 885216 h 4047516"/>
              <a:gd name="connsiteX71" fmla="*/ 3019425 w 3352800"/>
              <a:gd name="connsiteY71" fmla="*/ 913791 h 4047516"/>
              <a:gd name="connsiteX72" fmla="*/ 2981325 w 3352800"/>
              <a:gd name="connsiteY72" fmla="*/ 970941 h 4047516"/>
              <a:gd name="connsiteX73" fmla="*/ 2962275 w 3352800"/>
              <a:gd name="connsiteY73" fmla="*/ 999516 h 4047516"/>
              <a:gd name="connsiteX74" fmla="*/ 2952750 w 3352800"/>
              <a:gd name="connsiteY74" fmla="*/ 1085241 h 4047516"/>
              <a:gd name="connsiteX75" fmla="*/ 2943225 w 3352800"/>
              <a:gd name="connsiteY75" fmla="*/ 1113816 h 4047516"/>
              <a:gd name="connsiteX76" fmla="*/ 2933700 w 3352800"/>
              <a:gd name="connsiteY76" fmla="*/ 1456716 h 4047516"/>
              <a:gd name="connsiteX77" fmla="*/ 2924175 w 3352800"/>
              <a:gd name="connsiteY77" fmla="*/ 1513866 h 4047516"/>
              <a:gd name="connsiteX78" fmla="*/ 2914650 w 3352800"/>
              <a:gd name="connsiteY78" fmla="*/ 1599591 h 4047516"/>
              <a:gd name="connsiteX79" fmla="*/ 2924175 w 3352800"/>
              <a:gd name="connsiteY79" fmla="*/ 2028216 h 4047516"/>
              <a:gd name="connsiteX80" fmla="*/ 2933700 w 3352800"/>
              <a:gd name="connsiteY80" fmla="*/ 2104416 h 4047516"/>
              <a:gd name="connsiteX81" fmla="*/ 2943225 w 3352800"/>
              <a:gd name="connsiteY81" fmla="*/ 2313966 h 4047516"/>
              <a:gd name="connsiteX82" fmla="*/ 2952750 w 3352800"/>
              <a:gd name="connsiteY82" fmla="*/ 2342541 h 4047516"/>
              <a:gd name="connsiteX83" fmla="*/ 2962275 w 3352800"/>
              <a:gd name="connsiteY83" fmla="*/ 2380641 h 4047516"/>
              <a:gd name="connsiteX84" fmla="*/ 2990850 w 3352800"/>
              <a:gd name="connsiteY84" fmla="*/ 2466366 h 4047516"/>
              <a:gd name="connsiteX85" fmla="*/ 3000375 w 3352800"/>
              <a:gd name="connsiteY85" fmla="*/ 2494941 h 4047516"/>
              <a:gd name="connsiteX86" fmla="*/ 3028950 w 3352800"/>
              <a:gd name="connsiteY86" fmla="*/ 2523516 h 4047516"/>
              <a:gd name="connsiteX87" fmla="*/ 3048000 w 3352800"/>
              <a:gd name="connsiteY87" fmla="*/ 2552091 h 4047516"/>
              <a:gd name="connsiteX88" fmla="*/ 3076575 w 3352800"/>
              <a:gd name="connsiteY88" fmla="*/ 2571141 h 4047516"/>
              <a:gd name="connsiteX89" fmla="*/ 3124200 w 3352800"/>
              <a:gd name="connsiteY89" fmla="*/ 2618766 h 4047516"/>
              <a:gd name="connsiteX90" fmla="*/ 3152775 w 3352800"/>
              <a:gd name="connsiteY90" fmla="*/ 2675916 h 4047516"/>
              <a:gd name="connsiteX91" fmla="*/ 3171825 w 3352800"/>
              <a:gd name="connsiteY91" fmla="*/ 2704491 h 4047516"/>
              <a:gd name="connsiteX92" fmla="*/ 3190875 w 3352800"/>
              <a:gd name="connsiteY92" fmla="*/ 2761641 h 4047516"/>
              <a:gd name="connsiteX93" fmla="*/ 3181350 w 3352800"/>
              <a:gd name="connsiteY93" fmla="*/ 2809266 h 4047516"/>
              <a:gd name="connsiteX94" fmla="*/ 3162300 w 3352800"/>
              <a:gd name="connsiteY94" fmla="*/ 2837841 h 4047516"/>
              <a:gd name="connsiteX95" fmla="*/ 3105150 w 3352800"/>
              <a:gd name="connsiteY95" fmla="*/ 2885466 h 4047516"/>
              <a:gd name="connsiteX96" fmla="*/ 3086100 w 3352800"/>
              <a:gd name="connsiteY96" fmla="*/ 2914041 h 4047516"/>
              <a:gd name="connsiteX97" fmla="*/ 3057525 w 3352800"/>
              <a:gd name="connsiteY97" fmla="*/ 2923566 h 4047516"/>
              <a:gd name="connsiteX98" fmla="*/ 3048000 w 3352800"/>
              <a:gd name="connsiteY98" fmla="*/ 2952141 h 4047516"/>
              <a:gd name="connsiteX99" fmla="*/ 2990850 w 3352800"/>
              <a:gd name="connsiteY99" fmla="*/ 3009291 h 4047516"/>
              <a:gd name="connsiteX100" fmla="*/ 2924175 w 3352800"/>
              <a:gd name="connsiteY100" fmla="*/ 3085491 h 4047516"/>
              <a:gd name="connsiteX101" fmla="*/ 2905125 w 3352800"/>
              <a:gd name="connsiteY101" fmla="*/ 3114066 h 4047516"/>
              <a:gd name="connsiteX102" fmla="*/ 2876550 w 3352800"/>
              <a:gd name="connsiteY102" fmla="*/ 3133116 h 4047516"/>
              <a:gd name="connsiteX103" fmla="*/ 2809875 w 3352800"/>
              <a:gd name="connsiteY103" fmla="*/ 3209316 h 4047516"/>
              <a:gd name="connsiteX104" fmla="*/ 2771775 w 3352800"/>
              <a:gd name="connsiteY104" fmla="*/ 3256941 h 4047516"/>
              <a:gd name="connsiteX105" fmla="*/ 2743200 w 3352800"/>
              <a:gd name="connsiteY105" fmla="*/ 3295041 h 4047516"/>
              <a:gd name="connsiteX106" fmla="*/ 2724150 w 3352800"/>
              <a:gd name="connsiteY106" fmla="*/ 3323616 h 4047516"/>
              <a:gd name="connsiteX107" fmla="*/ 2667000 w 3352800"/>
              <a:gd name="connsiteY107" fmla="*/ 3361716 h 4047516"/>
              <a:gd name="connsiteX108" fmla="*/ 2647950 w 3352800"/>
              <a:gd name="connsiteY108" fmla="*/ 3390291 h 4047516"/>
              <a:gd name="connsiteX109" fmla="*/ 2619375 w 3352800"/>
              <a:gd name="connsiteY109" fmla="*/ 3409341 h 4047516"/>
              <a:gd name="connsiteX110" fmla="*/ 2609850 w 3352800"/>
              <a:gd name="connsiteY110" fmla="*/ 3437916 h 4047516"/>
              <a:gd name="connsiteX111" fmla="*/ 2571750 w 3352800"/>
              <a:gd name="connsiteY111" fmla="*/ 3495066 h 4047516"/>
              <a:gd name="connsiteX112" fmla="*/ 2562225 w 3352800"/>
              <a:gd name="connsiteY112" fmla="*/ 3523641 h 4047516"/>
              <a:gd name="connsiteX113" fmla="*/ 2524125 w 3352800"/>
              <a:gd name="connsiteY113" fmla="*/ 3580791 h 4047516"/>
              <a:gd name="connsiteX114" fmla="*/ 2514600 w 3352800"/>
              <a:gd name="connsiteY114" fmla="*/ 3609366 h 4047516"/>
              <a:gd name="connsiteX115" fmla="*/ 2505075 w 3352800"/>
              <a:gd name="connsiteY115" fmla="*/ 3647466 h 4047516"/>
              <a:gd name="connsiteX116" fmla="*/ 2466975 w 3352800"/>
              <a:gd name="connsiteY116" fmla="*/ 3704616 h 4047516"/>
              <a:gd name="connsiteX117" fmla="*/ 2438400 w 3352800"/>
              <a:gd name="connsiteY117" fmla="*/ 3771291 h 4047516"/>
              <a:gd name="connsiteX118" fmla="*/ 2428875 w 3352800"/>
              <a:gd name="connsiteY118" fmla="*/ 3799866 h 4047516"/>
              <a:gd name="connsiteX119" fmla="*/ 2362200 w 3352800"/>
              <a:gd name="connsiteY119" fmla="*/ 3885591 h 4047516"/>
              <a:gd name="connsiteX120" fmla="*/ 2343150 w 3352800"/>
              <a:gd name="connsiteY120" fmla="*/ 3942741 h 4047516"/>
              <a:gd name="connsiteX121" fmla="*/ 2295525 w 3352800"/>
              <a:gd name="connsiteY121" fmla="*/ 4028466 h 4047516"/>
              <a:gd name="connsiteX122" fmla="*/ 2266950 w 3352800"/>
              <a:gd name="connsiteY122" fmla="*/ 4047516 h 4047516"/>
              <a:gd name="connsiteX123" fmla="*/ 2114550 w 3352800"/>
              <a:gd name="connsiteY123" fmla="*/ 4037991 h 4047516"/>
              <a:gd name="connsiteX124" fmla="*/ 2028825 w 3352800"/>
              <a:gd name="connsiteY124" fmla="*/ 3990366 h 4047516"/>
              <a:gd name="connsiteX125" fmla="*/ 1962150 w 3352800"/>
              <a:gd name="connsiteY125" fmla="*/ 3952266 h 4047516"/>
              <a:gd name="connsiteX126" fmla="*/ 1943100 w 3352800"/>
              <a:gd name="connsiteY126" fmla="*/ 3923691 h 4047516"/>
              <a:gd name="connsiteX127" fmla="*/ 1933575 w 3352800"/>
              <a:gd name="connsiteY127" fmla="*/ 3895116 h 4047516"/>
              <a:gd name="connsiteX128" fmla="*/ 1905000 w 3352800"/>
              <a:gd name="connsiteY128" fmla="*/ 3876066 h 4047516"/>
              <a:gd name="connsiteX129" fmla="*/ 1819275 w 3352800"/>
              <a:gd name="connsiteY129" fmla="*/ 3809391 h 4047516"/>
              <a:gd name="connsiteX130" fmla="*/ 1771650 w 3352800"/>
              <a:gd name="connsiteY130" fmla="*/ 3761766 h 4047516"/>
              <a:gd name="connsiteX131" fmla="*/ 1752600 w 3352800"/>
              <a:gd name="connsiteY131" fmla="*/ 3733191 h 4047516"/>
              <a:gd name="connsiteX132" fmla="*/ 1695450 w 3352800"/>
              <a:gd name="connsiteY132" fmla="*/ 3704616 h 4047516"/>
              <a:gd name="connsiteX133" fmla="*/ 1666875 w 3352800"/>
              <a:gd name="connsiteY133" fmla="*/ 3685566 h 4047516"/>
              <a:gd name="connsiteX134" fmla="*/ 1638300 w 3352800"/>
              <a:gd name="connsiteY134" fmla="*/ 3676041 h 4047516"/>
              <a:gd name="connsiteX135" fmla="*/ 1581150 w 3352800"/>
              <a:gd name="connsiteY135" fmla="*/ 3637941 h 4047516"/>
              <a:gd name="connsiteX136" fmla="*/ 1524000 w 3352800"/>
              <a:gd name="connsiteY136" fmla="*/ 3580791 h 4047516"/>
              <a:gd name="connsiteX137" fmla="*/ 1514475 w 3352800"/>
              <a:gd name="connsiteY137" fmla="*/ 3552216 h 4047516"/>
              <a:gd name="connsiteX138" fmla="*/ 1533525 w 3352800"/>
              <a:gd name="connsiteY138" fmla="*/ 3447441 h 4047516"/>
              <a:gd name="connsiteX139" fmla="*/ 1495425 w 3352800"/>
              <a:gd name="connsiteY139" fmla="*/ 3304566 h 4047516"/>
              <a:gd name="connsiteX140" fmla="*/ 1485900 w 3352800"/>
              <a:gd name="connsiteY140" fmla="*/ 3275991 h 4047516"/>
              <a:gd name="connsiteX141" fmla="*/ 1457325 w 3352800"/>
              <a:gd name="connsiteY141" fmla="*/ 3266466 h 4047516"/>
              <a:gd name="connsiteX142" fmla="*/ 1428750 w 3352800"/>
              <a:gd name="connsiteY142" fmla="*/ 3247416 h 4047516"/>
              <a:gd name="connsiteX143" fmla="*/ 1362075 w 3352800"/>
              <a:gd name="connsiteY143" fmla="*/ 3228366 h 4047516"/>
              <a:gd name="connsiteX144" fmla="*/ 1304925 w 3352800"/>
              <a:gd name="connsiteY144" fmla="*/ 3209316 h 4047516"/>
              <a:gd name="connsiteX145" fmla="*/ 1152525 w 3352800"/>
              <a:gd name="connsiteY145" fmla="*/ 3190266 h 4047516"/>
              <a:gd name="connsiteX146" fmla="*/ 1076325 w 3352800"/>
              <a:gd name="connsiteY146" fmla="*/ 3171216 h 4047516"/>
              <a:gd name="connsiteX147" fmla="*/ 1047750 w 3352800"/>
              <a:gd name="connsiteY147" fmla="*/ 3161691 h 4047516"/>
              <a:gd name="connsiteX148" fmla="*/ 990600 w 3352800"/>
              <a:gd name="connsiteY148" fmla="*/ 3133116 h 4047516"/>
              <a:gd name="connsiteX149" fmla="*/ 971550 w 3352800"/>
              <a:gd name="connsiteY149" fmla="*/ 3104541 h 4047516"/>
              <a:gd name="connsiteX150" fmla="*/ 914400 w 3352800"/>
              <a:gd name="connsiteY150" fmla="*/ 3066441 h 4047516"/>
              <a:gd name="connsiteX151" fmla="*/ 866775 w 3352800"/>
              <a:gd name="connsiteY151" fmla="*/ 3028341 h 4047516"/>
              <a:gd name="connsiteX152" fmla="*/ 847725 w 3352800"/>
              <a:gd name="connsiteY152" fmla="*/ 2999766 h 4047516"/>
              <a:gd name="connsiteX153" fmla="*/ 790575 w 3352800"/>
              <a:gd name="connsiteY153" fmla="*/ 2961666 h 4047516"/>
              <a:gd name="connsiteX154" fmla="*/ 733425 w 3352800"/>
              <a:gd name="connsiteY154" fmla="*/ 2914041 h 4047516"/>
              <a:gd name="connsiteX155" fmla="*/ 704850 w 3352800"/>
              <a:gd name="connsiteY155" fmla="*/ 2904516 h 4047516"/>
              <a:gd name="connsiteX156" fmla="*/ 638175 w 3352800"/>
              <a:gd name="connsiteY156" fmla="*/ 2856891 h 4047516"/>
              <a:gd name="connsiteX157" fmla="*/ 609600 w 3352800"/>
              <a:gd name="connsiteY157" fmla="*/ 2847366 h 4047516"/>
              <a:gd name="connsiteX158" fmla="*/ 552450 w 3352800"/>
              <a:gd name="connsiteY158" fmla="*/ 2818791 h 4047516"/>
              <a:gd name="connsiteX159" fmla="*/ 523875 w 3352800"/>
              <a:gd name="connsiteY159" fmla="*/ 2790216 h 4047516"/>
              <a:gd name="connsiteX160" fmla="*/ 466725 w 3352800"/>
              <a:gd name="connsiteY160" fmla="*/ 2771166 h 4047516"/>
              <a:gd name="connsiteX161" fmla="*/ 438150 w 3352800"/>
              <a:gd name="connsiteY161" fmla="*/ 2761641 h 4047516"/>
              <a:gd name="connsiteX162" fmla="*/ 409575 w 3352800"/>
              <a:gd name="connsiteY162" fmla="*/ 2742591 h 4047516"/>
              <a:gd name="connsiteX163" fmla="*/ 381000 w 3352800"/>
              <a:gd name="connsiteY163" fmla="*/ 2733066 h 4047516"/>
              <a:gd name="connsiteX164" fmla="*/ 323850 w 3352800"/>
              <a:gd name="connsiteY164" fmla="*/ 2694966 h 4047516"/>
              <a:gd name="connsiteX165" fmla="*/ 266700 w 3352800"/>
              <a:gd name="connsiteY165" fmla="*/ 2666391 h 4047516"/>
              <a:gd name="connsiteX166" fmla="*/ 209550 w 3352800"/>
              <a:gd name="connsiteY166" fmla="*/ 2647341 h 4047516"/>
              <a:gd name="connsiteX167" fmla="*/ 152400 w 3352800"/>
              <a:gd name="connsiteY167" fmla="*/ 2618766 h 4047516"/>
              <a:gd name="connsiteX168" fmla="*/ 114300 w 3352800"/>
              <a:gd name="connsiteY168" fmla="*/ 2599716 h 4047516"/>
              <a:gd name="connsiteX169" fmla="*/ 57150 w 3352800"/>
              <a:gd name="connsiteY169" fmla="*/ 2561616 h 4047516"/>
              <a:gd name="connsiteX170" fmla="*/ 47625 w 3352800"/>
              <a:gd name="connsiteY170" fmla="*/ 2533041 h 4047516"/>
              <a:gd name="connsiteX171" fmla="*/ 19050 w 3352800"/>
              <a:gd name="connsiteY171" fmla="*/ 2523516 h 4047516"/>
              <a:gd name="connsiteX172" fmla="*/ 38100 w 3352800"/>
              <a:gd name="connsiteY172" fmla="*/ 2456841 h 4047516"/>
              <a:gd name="connsiteX173" fmla="*/ 47625 w 3352800"/>
              <a:gd name="connsiteY173" fmla="*/ 2399691 h 4047516"/>
              <a:gd name="connsiteX174" fmla="*/ 228600 w 3352800"/>
              <a:gd name="connsiteY174" fmla="*/ 2333016 h 4047516"/>
              <a:gd name="connsiteX175" fmla="*/ 257175 w 3352800"/>
              <a:gd name="connsiteY175" fmla="*/ 2294916 h 4047516"/>
              <a:gd name="connsiteX176" fmla="*/ 285750 w 3352800"/>
              <a:gd name="connsiteY176" fmla="*/ 2266341 h 4047516"/>
              <a:gd name="connsiteX177" fmla="*/ 295275 w 3352800"/>
              <a:gd name="connsiteY177" fmla="*/ 2237766 h 4047516"/>
              <a:gd name="connsiteX178" fmla="*/ 314325 w 3352800"/>
              <a:gd name="connsiteY178" fmla="*/ 2199666 h 4047516"/>
              <a:gd name="connsiteX179" fmla="*/ 304800 w 3352800"/>
              <a:gd name="connsiteY179" fmla="*/ 2161566 h 4047516"/>
              <a:gd name="connsiteX180" fmla="*/ 238125 w 3352800"/>
              <a:gd name="connsiteY180" fmla="*/ 2161566 h 4047516"/>
              <a:gd name="connsiteX181" fmla="*/ 209550 w 3352800"/>
              <a:gd name="connsiteY181" fmla="*/ 2180616 h 4047516"/>
              <a:gd name="connsiteX182" fmla="*/ 85725 w 3352800"/>
              <a:gd name="connsiteY182" fmla="*/ 2171091 h 4047516"/>
              <a:gd name="connsiteX183" fmla="*/ 28575 w 3352800"/>
              <a:gd name="connsiteY183" fmla="*/ 2132991 h 4047516"/>
              <a:gd name="connsiteX184" fmla="*/ 9525 w 3352800"/>
              <a:gd name="connsiteY184" fmla="*/ 2104416 h 4047516"/>
              <a:gd name="connsiteX185" fmla="*/ 38100 w 3352800"/>
              <a:gd name="connsiteY185" fmla="*/ 1971066 h 4047516"/>
              <a:gd name="connsiteX186" fmla="*/ 47625 w 3352800"/>
              <a:gd name="connsiteY186" fmla="*/ 1942491 h 4047516"/>
              <a:gd name="connsiteX187" fmla="*/ 76200 w 3352800"/>
              <a:gd name="connsiteY187" fmla="*/ 1913916 h 4047516"/>
              <a:gd name="connsiteX188" fmla="*/ 142875 w 3352800"/>
              <a:gd name="connsiteY188" fmla="*/ 1837716 h 4047516"/>
              <a:gd name="connsiteX189" fmla="*/ 180975 w 3352800"/>
              <a:gd name="connsiteY189" fmla="*/ 1790091 h 4047516"/>
              <a:gd name="connsiteX190" fmla="*/ 219075 w 3352800"/>
              <a:gd name="connsiteY190" fmla="*/ 1742466 h 4047516"/>
              <a:gd name="connsiteX191" fmla="*/ 238125 w 3352800"/>
              <a:gd name="connsiteY191" fmla="*/ 1713891 h 4047516"/>
              <a:gd name="connsiteX192" fmla="*/ 266700 w 3352800"/>
              <a:gd name="connsiteY192" fmla="*/ 1685316 h 4047516"/>
              <a:gd name="connsiteX193" fmla="*/ 295275 w 3352800"/>
              <a:gd name="connsiteY193" fmla="*/ 1628166 h 4047516"/>
              <a:gd name="connsiteX194" fmla="*/ 361950 w 3352800"/>
              <a:gd name="connsiteY194" fmla="*/ 1542441 h 4047516"/>
              <a:gd name="connsiteX195" fmla="*/ 381000 w 3352800"/>
              <a:gd name="connsiteY195" fmla="*/ 1485291 h 4047516"/>
              <a:gd name="connsiteX196" fmla="*/ 390525 w 3352800"/>
              <a:gd name="connsiteY196" fmla="*/ 1456716 h 4047516"/>
              <a:gd name="connsiteX197" fmla="*/ 390525 w 3352800"/>
              <a:gd name="connsiteY197" fmla="*/ 1237641 h 4047516"/>
              <a:gd name="connsiteX198" fmla="*/ 352425 w 3352800"/>
              <a:gd name="connsiteY198" fmla="*/ 1132866 h 4047516"/>
              <a:gd name="connsiteX199" fmla="*/ 333375 w 3352800"/>
              <a:gd name="connsiteY199" fmla="*/ 989991 h 4047516"/>
              <a:gd name="connsiteX200" fmla="*/ 314325 w 3352800"/>
              <a:gd name="connsiteY200" fmla="*/ 932841 h 4047516"/>
              <a:gd name="connsiteX201" fmla="*/ 304800 w 3352800"/>
              <a:gd name="connsiteY201" fmla="*/ 904266 h 4047516"/>
              <a:gd name="connsiteX202" fmla="*/ 276225 w 3352800"/>
              <a:gd name="connsiteY202" fmla="*/ 789966 h 4047516"/>
              <a:gd name="connsiteX203" fmla="*/ 266700 w 3352800"/>
              <a:gd name="connsiteY203" fmla="*/ 751866 h 4047516"/>
              <a:gd name="connsiteX204" fmla="*/ 247650 w 3352800"/>
              <a:gd name="connsiteY204" fmla="*/ 723291 h 4047516"/>
              <a:gd name="connsiteX205" fmla="*/ 228600 w 3352800"/>
              <a:gd name="connsiteY205" fmla="*/ 666141 h 4047516"/>
              <a:gd name="connsiteX206" fmla="*/ 200025 w 3352800"/>
              <a:gd name="connsiteY206" fmla="*/ 580416 h 4047516"/>
              <a:gd name="connsiteX207" fmla="*/ 190500 w 3352800"/>
              <a:gd name="connsiteY207" fmla="*/ 551841 h 4047516"/>
              <a:gd name="connsiteX208" fmla="*/ 180975 w 3352800"/>
              <a:gd name="connsiteY208" fmla="*/ 523266 h 4047516"/>
              <a:gd name="connsiteX209" fmla="*/ 114300 w 3352800"/>
              <a:gd name="connsiteY209" fmla="*/ 437541 h 4047516"/>
              <a:gd name="connsiteX210" fmla="*/ 66675 w 3352800"/>
              <a:gd name="connsiteY210" fmla="*/ 351816 h 4047516"/>
              <a:gd name="connsiteX211" fmla="*/ 38100 w 3352800"/>
              <a:gd name="connsiteY211" fmla="*/ 342291 h 4047516"/>
              <a:gd name="connsiteX212" fmla="*/ 38100 w 3352800"/>
              <a:gd name="connsiteY212" fmla="*/ 285141 h 4047516"/>
              <a:gd name="connsiteX213" fmla="*/ 95250 w 3352800"/>
              <a:gd name="connsiteY213" fmla="*/ 266091 h 4047516"/>
              <a:gd name="connsiteX214" fmla="*/ 95250 w 3352800"/>
              <a:gd name="connsiteY214" fmla="*/ 266091 h 404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352800" h="4047516">
                <a:moveTo>
                  <a:pt x="0" y="313716"/>
                </a:moveTo>
                <a:lnTo>
                  <a:pt x="0" y="313716"/>
                </a:lnTo>
                <a:cubicBezTo>
                  <a:pt x="120984" y="192732"/>
                  <a:pt x="12756" y="292243"/>
                  <a:pt x="123825" y="208941"/>
                </a:cubicBezTo>
                <a:cubicBezTo>
                  <a:pt x="136525" y="199416"/>
                  <a:pt x="148142" y="188242"/>
                  <a:pt x="161925" y="180366"/>
                </a:cubicBezTo>
                <a:cubicBezTo>
                  <a:pt x="170642" y="175385"/>
                  <a:pt x="181520" y="175331"/>
                  <a:pt x="190500" y="170841"/>
                </a:cubicBezTo>
                <a:cubicBezTo>
                  <a:pt x="200739" y="165721"/>
                  <a:pt x="208836" y="156911"/>
                  <a:pt x="219075" y="151791"/>
                </a:cubicBezTo>
                <a:cubicBezTo>
                  <a:pt x="228055" y="147301"/>
                  <a:pt x="238670" y="146756"/>
                  <a:pt x="247650" y="142266"/>
                </a:cubicBezTo>
                <a:cubicBezTo>
                  <a:pt x="257889" y="137146"/>
                  <a:pt x="265764" y="127865"/>
                  <a:pt x="276225" y="123216"/>
                </a:cubicBezTo>
                <a:cubicBezTo>
                  <a:pt x="294575" y="115061"/>
                  <a:pt x="314325" y="110516"/>
                  <a:pt x="333375" y="104166"/>
                </a:cubicBezTo>
                <a:cubicBezTo>
                  <a:pt x="342900" y="100991"/>
                  <a:pt x="353341" y="99807"/>
                  <a:pt x="361950" y="94641"/>
                </a:cubicBezTo>
                <a:cubicBezTo>
                  <a:pt x="465448" y="32542"/>
                  <a:pt x="366379" y="87300"/>
                  <a:pt x="438150" y="56541"/>
                </a:cubicBezTo>
                <a:cubicBezTo>
                  <a:pt x="507882" y="26656"/>
                  <a:pt x="444106" y="45527"/>
                  <a:pt x="514350" y="27966"/>
                </a:cubicBezTo>
                <a:cubicBezTo>
                  <a:pt x="523875" y="21616"/>
                  <a:pt x="531506" y="9732"/>
                  <a:pt x="542925" y="8916"/>
                </a:cubicBezTo>
                <a:cubicBezTo>
                  <a:pt x="624167" y="3113"/>
                  <a:pt x="637095" y="0"/>
                  <a:pt x="676275" y="47016"/>
                </a:cubicBezTo>
                <a:cubicBezTo>
                  <a:pt x="683604" y="55810"/>
                  <a:pt x="688975" y="66066"/>
                  <a:pt x="695325" y="75591"/>
                </a:cubicBezTo>
                <a:cubicBezTo>
                  <a:pt x="702612" y="104738"/>
                  <a:pt x="701974" y="120340"/>
                  <a:pt x="723900" y="142266"/>
                </a:cubicBezTo>
                <a:cubicBezTo>
                  <a:pt x="746541" y="164907"/>
                  <a:pt x="781331" y="170935"/>
                  <a:pt x="809625" y="180366"/>
                </a:cubicBezTo>
                <a:lnTo>
                  <a:pt x="838200" y="189891"/>
                </a:lnTo>
                <a:cubicBezTo>
                  <a:pt x="847725" y="193066"/>
                  <a:pt x="858421" y="193847"/>
                  <a:pt x="866775" y="199416"/>
                </a:cubicBezTo>
                <a:cubicBezTo>
                  <a:pt x="876300" y="205766"/>
                  <a:pt x="884196" y="215892"/>
                  <a:pt x="895350" y="218466"/>
                </a:cubicBezTo>
                <a:cubicBezTo>
                  <a:pt x="926441" y="225641"/>
                  <a:pt x="958823" y="225102"/>
                  <a:pt x="990600" y="227991"/>
                </a:cubicBezTo>
                <a:lnTo>
                  <a:pt x="1104900" y="237516"/>
                </a:lnTo>
                <a:cubicBezTo>
                  <a:pt x="1177741" y="261796"/>
                  <a:pt x="1102874" y="239408"/>
                  <a:pt x="1257300" y="256566"/>
                </a:cubicBezTo>
                <a:cubicBezTo>
                  <a:pt x="1291782" y="260397"/>
                  <a:pt x="1303823" y="265724"/>
                  <a:pt x="1333500" y="275616"/>
                </a:cubicBezTo>
                <a:cubicBezTo>
                  <a:pt x="1339850" y="285141"/>
                  <a:pt x="1344455" y="296096"/>
                  <a:pt x="1352550" y="304191"/>
                </a:cubicBezTo>
                <a:cubicBezTo>
                  <a:pt x="1360645" y="312286"/>
                  <a:pt x="1371810" y="316587"/>
                  <a:pt x="1381125" y="323241"/>
                </a:cubicBezTo>
                <a:cubicBezTo>
                  <a:pt x="1394043" y="332468"/>
                  <a:pt x="1408000" y="340591"/>
                  <a:pt x="1419225" y="351816"/>
                </a:cubicBezTo>
                <a:cubicBezTo>
                  <a:pt x="1427320" y="359911"/>
                  <a:pt x="1430180" y="372296"/>
                  <a:pt x="1438275" y="380391"/>
                </a:cubicBezTo>
                <a:cubicBezTo>
                  <a:pt x="1450232" y="392348"/>
                  <a:pt x="1491876" y="412888"/>
                  <a:pt x="1504950" y="418491"/>
                </a:cubicBezTo>
                <a:cubicBezTo>
                  <a:pt x="1514178" y="422446"/>
                  <a:pt x="1524748" y="423140"/>
                  <a:pt x="1533525" y="428016"/>
                </a:cubicBezTo>
                <a:cubicBezTo>
                  <a:pt x="1553539" y="439135"/>
                  <a:pt x="1571625" y="453416"/>
                  <a:pt x="1590675" y="466116"/>
                </a:cubicBezTo>
                <a:lnTo>
                  <a:pt x="1619250" y="485166"/>
                </a:lnTo>
                <a:cubicBezTo>
                  <a:pt x="1628775" y="491516"/>
                  <a:pt x="1636965" y="500596"/>
                  <a:pt x="1647825" y="504216"/>
                </a:cubicBezTo>
                <a:cubicBezTo>
                  <a:pt x="1687260" y="517361"/>
                  <a:pt x="1668046" y="508172"/>
                  <a:pt x="1704975" y="532791"/>
                </a:cubicBezTo>
                <a:cubicBezTo>
                  <a:pt x="1711325" y="542316"/>
                  <a:pt x="1715930" y="553271"/>
                  <a:pt x="1724025" y="561366"/>
                </a:cubicBezTo>
                <a:cubicBezTo>
                  <a:pt x="1732120" y="569461"/>
                  <a:pt x="1742139" y="575767"/>
                  <a:pt x="1752600" y="580416"/>
                </a:cubicBezTo>
                <a:cubicBezTo>
                  <a:pt x="1806305" y="604285"/>
                  <a:pt x="1817536" y="599176"/>
                  <a:pt x="1876425" y="608991"/>
                </a:cubicBezTo>
                <a:cubicBezTo>
                  <a:pt x="1892394" y="611653"/>
                  <a:pt x="1908122" y="615620"/>
                  <a:pt x="1924050" y="618516"/>
                </a:cubicBezTo>
                <a:cubicBezTo>
                  <a:pt x="2058102" y="642889"/>
                  <a:pt x="1911184" y="614038"/>
                  <a:pt x="2028825" y="637566"/>
                </a:cubicBezTo>
                <a:cubicBezTo>
                  <a:pt x="2139950" y="634391"/>
                  <a:pt x="2251183" y="633884"/>
                  <a:pt x="2362200" y="628041"/>
                </a:cubicBezTo>
                <a:cubicBezTo>
                  <a:pt x="2372226" y="627513"/>
                  <a:pt x="2383675" y="625616"/>
                  <a:pt x="2390775" y="618516"/>
                </a:cubicBezTo>
                <a:cubicBezTo>
                  <a:pt x="2501900" y="507391"/>
                  <a:pt x="2376488" y="596291"/>
                  <a:pt x="2457450" y="542316"/>
                </a:cubicBezTo>
                <a:lnTo>
                  <a:pt x="2495550" y="485166"/>
                </a:lnTo>
                <a:cubicBezTo>
                  <a:pt x="2501900" y="475641"/>
                  <a:pt x="2503740" y="460211"/>
                  <a:pt x="2514600" y="456591"/>
                </a:cubicBezTo>
                <a:cubicBezTo>
                  <a:pt x="2533650" y="450241"/>
                  <a:pt x="2555042" y="448680"/>
                  <a:pt x="2571750" y="437541"/>
                </a:cubicBezTo>
                <a:cubicBezTo>
                  <a:pt x="2603059" y="416669"/>
                  <a:pt x="2594394" y="418825"/>
                  <a:pt x="2628900" y="408966"/>
                </a:cubicBezTo>
                <a:cubicBezTo>
                  <a:pt x="2641487" y="405370"/>
                  <a:pt x="2654461" y="403203"/>
                  <a:pt x="2667000" y="399441"/>
                </a:cubicBezTo>
                <a:cubicBezTo>
                  <a:pt x="2686234" y="393671"/>
                  <a:pt x="2704669" y="385261"/>
                  <a:pt x="2724150" y="380391"/>
                </a:cubicBezTo>
                <a:cubicBezTo>
                  <a:pt x="2736357" y="377339"/>
                  <a:pt x="2777160" y="368173"/>
                  <a:pt x="2790825" y="361341"/>
                </a:cubicBezTo>
                <a:cubicBezTo>
                  <a:pt x="2801064" y="356221"/>
                  <a:pt x="2809875" y="348641"/>
                  <a:pt x="2819400" y="342291"/>
                </a:cubicBezTo>
                <a:cubicBezTo>
                  <a:pt x="2831616" y="323967"/>
                  <a:pt x="2838468" y="301018"/>
                  <a:pt x="2867025" y="304191"/>
                </a:cubicBezTo>
                <a:cubicBezTo>
                  <a:pt x="2886983" y="306409"/>
                  <a:pt x="2924175" y="323241"/>
                  <a:pt x="2924175" y="323241"/>
                </a:cubicBezTo>
                <a:cubicBezTo>
                  <a:pt x="2944957" y="385586"/>
                  <a:pt x="2916093" y="324396"/>
                  <a:pt x="2962275" y="361341"/>
                </a:cubicBezTo>
                <a:cubicBezTo>
                  <a:pt x="3023823" y="410580"/>
                  <a:pt x="2938076" y="375500"/>
                  <a:pt x="3009900" y="399441"/>
                </a:cubicBezTo>
                <a:cubicBezTo>
                  <a:pt x="3016250" y="408966"/>
                  <a:pt x="3019242" y="421949"/>
                  <a:pt x="3028950" y="428016"/>
                </a:cubicBezTo>
                <a:cubicBezTo>
                  <a:pt x="3045978" y="438659"/>
                  <a:pt x="3086100" y="447066"/>
                  <a:pt x="3086100" y="447066"/>
                </a:cubicBezTo>
                <a:cubicBezTo>
                  <a:pt x="3136900" y="443891"/>
                  <a:pt x="3187853" y="442606"/>
                  <a:pt x="3238500" y="437541"/>
                </a:cubicBezTo>
                <a:cubicBezTo>
                  <a:pt x="3251526" y="436238"/>
                  <a:pt x="3264061" y="431778"/>
                  <a:pt x="3276600" y="428016"/>
                </a:cubicBezTo>
                <a:cubicBezTo>
                  <a:pt x="3295834" y="422246"/>
                  <a:pt x="3333750" y="408966"/>
                  <a:pt x="3333750" y="408966"/>
                </a:cubicBezTo>
                <a:cubicBezTo>
                  <a:pt x="3340100" y="418491"/>
                  <a:pt x="3352800" y="426093"/>
                  <a:pt x="3352800" y="437541"/>
                </a:cubicBezTo>
                <a:cubicBezTo>
                  <a:pt x="3352800" y="448989"/>
                  <a:pt x="3338870" y="455877"/>
                  <a:pt x="3333750" y="466116"/>
                </a:cubicBezTo>
                <a:cubicBezTo>
                  <a:pt x="3310746" y="512124"/>
                  <a:pt x="3343820" y="481628"/>
                  <a:pt x="3295650" y="513741"/>
                </a:cubicBezTo>
                <a:cubicBezTo>
                  <a:pt x="3287263" y="538902"/>
                  <a:pt x="3272589" y="591278"/>
                  <a:pt x="3248025" y="599466"/>
                </a:cubicBezTo>
                <a:lnTo>
                  <a:pt x="3219450" y="608991"/>
                </a:lnTo>
                <a:cubicBezTo>
                  <a:pt x="3211979" y="623932"/>
                  <a:pt x="3194813" y="662203"/>
                  <a:pt x="3181350" y="675666"/>
                </a:cubicBezTo>
                <a:cubicBezTo>
                  <a:pt x="3173255" y="683761"/>
                  <a:pt x="3162300" y="688366"/>
                  <a:pt x="3152775" y="694716"/>
                </a:cubicBezTo>
                <a:cubicBezTo>
                  <a:pt x="3098180" y="776608"/>
                  <a:pt x="3163635" y="672996"/>
                  <a:pt x="3124200" y="751866"/>
                </a:cubicBezTo>
                <a:cubicBezTo>
                  <a:pt x="3119080" y="762105"/>
                  <a:pt x="3110270" y="770202"/>
                  <a:pt x="3105150" y="780441"/>
                </a:cubicBezTo>
                <a:cubicBezTo>
                  <a:pt x="3100660" y="789421"/>
                  <a:pt x="3101897" y="801176"/>
                  <a:pt x="3095625" y="809016"/>
                </a:cubicBezTo>
                <a:cubicBezTo>
                  <a:pt x="3088474" y="817955"/>
                  <a:pt x="3076575" y="821716"/>
                  <a:pt x="3067050" y="828066"/>
                </a:cubicBezTo>
                <a:cubicBezTo>
                  <a:pt x="3044402" y="896010"/>
                  <a:pt x="3076516" y="813867"/>
                  <a:pt x="3028950" y="885216"/>
                </a:cubicBezTo>
                <a:cubicBezTo>
                  <a:pt x="3023381" y="893570"/>
                  <a:pt x="3024301" y="905014"/>
                  <a:pt x="3019425" y="913791"/>
                </a:cubicBezTo>
                <a:cubicBezTo>
                  <a:pt x="3008306" y="933805"/>
                  <a:pt x="2994025" y="951891"/>
                  <a:pt x="2981325" y="970941"/>
                </a:cubicBezTo>
                <a:lnTo>
                  <a:pt x="2962275" y="999516"/>
                </a:lnTo>
                <a:cubicBezTo>
                  <a:pt x="2959100" y="1028091"/>
                  <a:pt x="2957477" y="1056881"/>
                  <a:pt x="2952750" y="1085241"/>
                </a:cubicBezTo>
                <a:cubicBezTo>
                  <a:pt x="2951099" y="1095145"/>
                  <a:pt x="2943739" y="1103789"/>
                  <a:pt x="2943225" y="1113816"/>
                </a:cubicBezTo>
                <a:cubicBezTo>
                  <a:pt x="2937369" y="1228010"/>
                  <a:pt x="2939139" y="1342501"/>
                  <a:pt x="2933700" y="1456716"/>
                </a:cubicBezTo>
                <a:cubicBezTo>
                  <a:pt x="2932781" y="1476007"/>
                  <a:pt x="2926727" y="1494723"/>
                  <a:pt x="2924175" y="1513866"/>
                </a:cubicBezTo>
                <a:cubicBezTo>
                  <a:pt x="2920375" y="1542365"/>
                  <a:pt x="2917825" y="1571016"/>
                  <a:pt x="2914650" y="1599591"/>
                </a:cubicBezTo>
                <a:cubicBezTo>
                  <a:pt x="2917825" y="1742466"/>
                  <a:pt x="2918786" y="1885407"/>
                  <a:pt x="2924175" y="2028216"/>
                </a:cubicBezTo>
                <a:cubicBezTo>
                  <a:pt x="2925140" y="2053795"/>
                  <a:pt x="2931997" y="2078875"/>
                  <a:pt x="2933700" y="2104416"/>
                </a:cubicBezTo>
                <a:cubicBezTo>
                  <a:pt x="2938351" y="2174183"/>
                  <a:pt x="2937649" y="2244267"/>
                  <a:pt x="2943225" y="2313966"/>
                </a:cubicBezTo>
                <a:cubicBezTo>
                  <a:pt x="2944026" y="2323974"/>
                  <a:pt x="2949992" y="2332887"/>
                  <a:pt x="2952750" y="2342541"/>
                </a:cubicBezTo>
                <a:cubicBezTo>
                  <a:pt x="2956346" y="2355128"/>
                  <a:pt x="2958513" y="2368102"/>
                  <a:pt x="2962275" y="2380641"/>
                </a:cubicBezTo>
                <a:cubicBezTo>
                  <a:pt x="2970930" y="2409491"/>
                  <a:pt x="2981325" y="2437791"/>
                  <a:pt x="2990850" y="2466366"/>
                </a:cubicBezTo>
                <a:cubicBezTo>
                  <a:pt x="2994025" y="2475891"/>
                  <a:pt x="2993275" y="2487841"/>
                  <a:pt x="3000375" y="2494941"/>
                </a:cubicBezTo>
                <a:cubicBezTo>
                  <a:pt x="3009900" y="2504466"/>
                  <a:pt x="3020326" y="2513168"/>
                  <a:pt x="3028950" y="2523516"/>
                </a:cubicBezTo>
                <a:cubicBezTo>
                  <a:pt x="3036279" y="2532310"/>
                  <a:pt x="3039905" y="2543996"/>
                  <a:pt x="3048000" y="2552091"/>
                </a:cubicBezTo>
                <a:cubicBezTo>
                  <a:pt x="3056095" y="2560186"/>
                  <a:pt x="3067050" y="2564791"/>
                  <a:pt x="3076575" y="2571141"/>
                </a:cubicBezTo>
                <a:cubicBezTo>
                  <a:pt x="3127375" y="2647341"/>
                  <a:pt x="3060700" y="2555266"/>
                  <a:pt x="3124200" y="2618766"/>
                </a:cubicBezTo>
                <a:cubicBezTo>
                  <a:pt x="3151497" y="2646063"/>
                  <a:pt x="3137281" y="2644928"/>
                  <a:pt x="3152775" y="2675916"/>
                </a:cubicBezTo>
                <a:cubicBezTo>
                  <a:pt x="3157895" y="2686155"/>
                  <a:pt x="3167176" y="2694030"/>
                  <a:pt x="3171825" y="2704491"/>
                </a:cubicBezTo>
                <a:cubicBezTo>
                  <a:pt x="3179980" y="2722841"/>
                  <a:pt x="3190875" y="2761641"/>
                  <a:pt x="3190875" y="2761641"/>
                </a:cubicBezTo>
                <a:cubicBezTo>
                  <a:pt x="3187700" y="2777516"/>
                  <a:pt x="3187034" y="2794107"/>
                  <a:pt x="3181350" y="2809266"/>
                </a:cubicBezTo>
                <a:cubicBezTo>
                  <a:pt x="3177330" y="2819985"/>
                  <a:pt x="3169629" y="2829047"/>
                  <a:pt x="3162300" y="2837841"/>
                </a:cubicBezTo>
                <a:cubicBezTo>
                  <a:pt x="3139381" y="2865343"/>
                  <a:pt x="3133247" y="2866735"/>
                  <a:pt x="3105150" y="2885466"/>
                </a:cubicBezTo>
                <a:cubicBezTo>
                  <a:pt x="3098800" y="2894991"/>
                  <a:pt x="3095039" y="2906890"/>
                  <a:pt x="3086100" y="2914041"/>
                </a:cubicBezTo>
                <a:cubicBezTo>
                  <a:pt x="3078260" y="2920313"/>
                  <a:pt x="3064625" y="2916466"/>
                  <a:pt x="3057525" y="2923566"/>
                </a:cubicBezTo>
                <a:cubicBezTo>
                  <a:pt x="3050425" y="2930666"/>
                  <a:pt x="3054164" y="2944216"/>
                  <a:pt x="3048000" y="2952141"/>
                </a:cubicBezTo>
                <a:cubicBezTo>
                  <a:pt x="3031460" y="2973407"/>
                  <a:pt x="3005794" y="2986875"/>
                  <a:pt x="2990850" y="3009291"/>
                </a:cubicBezTo>
                <a:cubicBezTo>
                  <a:pt x="2946400" y="3075966"/>
                  <a:pt x="2971800" y="3053741"/>
                  <a:pt x="2924175" y="3085491"/>
                </a:cubicBezTo>
                <a:cubicBezTo>
                  <a:pt x="2917825" y="3095016"/>
                  <a:pt x="2913220" y="3105971"/>
                  <a:pt x="2905125" y="3114066"/>
                </a:cubicBezTo>
                <a:cubicBezTo>
                  <a:pt x="2897030" y="3122161"/>
                  <a:pt x="2884088" y="3124501"/>
                  <a:pt x="2876550" y="3133116"/>
                </a:cubicBezTo>
                <a:cubicBezTo>
                  <a:pt x="2798762" y="3222016"/>
                  <a:pt x="2874169" y="3166453"/>
                  <a:pt x="2809875" y="3209316"/>
                </a:cubicBezTo>
                <a:cubicBezTo>
                  <a:pt x="2791332" y="3264946"/>
                  <a:pt x="2814859" y="3213857"/>
                  <a:pt x="2771775" y="3256941"/>
                </a:cubicBezTo>
                <a:cubicBezTo>
                  <a:pt x="2760550" y="3268166"/>
                  <a:pt x="2752427" y="3282123"/>
                  <a:pt x="2743200" y="3295041"/>
                </a:cubicBezTo>
                <a:cubicBezTo>
                  <a:pt x="2736546" y="3304356"/>
                  <a:pt x="2732765" y="3316078"/>
                  <a:pt x="2724150" y="3323616"/>
                </a:cubicBezTo>
                <a:cubicBezTo>
                  <a:pt x="2706920" y="3338693"/>
                  <a:pt x="2667000" y="3361716"/>
                  <a:pt x="2667000" y="3361716"/>
                </a:cubicBezTo>
                <a:cubicBezTo>
                  <a:pt x="2660650" y="3371241"/>
                  <a:pt x="2656045" y="3382196"/>
                  <a:pt x="2647950" y="3390291"/>
                </a:cubicBezTo>
                <a:cubicBezTo>
                  <a:pt x="2639855" y="3398386"/>
                  <a:pt x="2626526" y="3400402"/>
                  <a:pt x="2619375" y="3409341"/>
                </a:cubicBezTo>
                <a:cubicBezTo>
                  <a:pt x="2613103" y="3417181"/>
                  <a:pt x="2614726" y="3429139"/>
                  <a:pt x="2609850" y="3437916"/>
                </a:cubicBezTo>
                <a:cubicBezTo>
                  <a:pt x="2598731" y="3457930"/>
                  <a:pt x="2578990" y="3473346"/>
                  <a:pt x="2571750" y="3495066"/>
                </a:cubicBezTo>
                <a:cubicBezTo>
                  <a:pt x="2568575" y="3504591"/>
                  <a:pt x="2567101" y="3514864"/>
                  <a:pt x="2562225" y="3523641"/>
                </a:cubicBezTo>
                <a:cubicBezTo>
                  <a:pt x="2551106" y="3543655"/>
                  <a:pt x="2531365" y="3559071"/>
                  <a:pt x="2524125" y="3580791"/>
                </a:cubicBezTo>
                <a:cubicBezTo>
                  <a:pt x="2520950" y="3590316"/>
                  <a:pt x="2517358" y="3599712"/>
                  <a:pt x="2514600" y="3609366"/>
                </a:cubicBezTo>
                <a:cubicBezTo>
                  <a:pt x="2511004" y="3621953"/>
                  <a:pt x="2510929" y="3635757"/>
                  <a:pt x="2505075" y="3647466"/>
                </a:cubicBezTo>
                <a:cubicBezTo>
                  <a:pt x="2494836" y="3667944"/>
                  <a:pt x="2466975" y="3704616"/>
                  <a:pt x="2466975" y="3704616"/>
                </a:cubicBezTo>
                <a:cubicBezTo>
                  <a:pt x="2447151" y="3783910"/>
                  <a:pt x="2471289" y="3705512"/>
                  <a:pt x="2438400" y="3771291"/>
                </a:cubicBezTo>
                <a:cubicBezTo>
                  <a:pt x="2433910" y="3780271"/>
                  <a:pt x="2434444" y="3791512"/>
                  <a:pt x="2428875" y="3799866"/>
                </a:cubicBezTo>
                <a:cubicBezTo>
                  <a:pt x="2396001" y="3849176"/>
                  <a:pt x="2387562" y="3809506"/>
                  <a:pt x="2362200" y="3885591"/>
                </a:cubicBezTo>
                <a:lnTo>
                  <a:pt x="2343150" y="3942741"/>
                </a:lnTo>
                <a:cubicBezTo>
                  <a:pt x="2333224" y="3972518"/>
                  <a:pt x="2323598" y="4009751"/>
                  <a:pt x="2295525" y="4028466"/>
                </a:cubicBezTo>
                <a:lnTo>
                  <a:pt x="2266950" y="4047516"/>
                </a:lnTo>
                <a:cubicBezTo>
                  <a:pt x="2216150" y="4044341"/>
                  <a:pt x="2165169" y="4043319"/>
                  <a:pt x="2114550" y="4037991"/>
                </a:cubicBezTo>
                <a:cubicBezTo>
                  <a:pt x="2081186" y="4034479"/>
                  <a:pt x="2055720" y="4003814"/>
                  <a:pt x="2028825" y="3990366"/>
                </a:cubicBezTo>
                <a:cubicBezTo>
                  <a:pt x="1980486" y="3966196"/>
                  <a:pt x="2002539" y="3979192"/>
                  <a:pt x="1962150" y="3952266"/>
                </a:cubicBezTo>
                <a:cubicBezTo>
                  <a:pt x="1955800" y="3942741"/>
                  <a:pt x="1948220" y="3933930"/>
                  <a:pt x="1943100" y="3923691"/>
                </a:cubicBezTo>
                <a:cubicBezTo>
                  <a:pt x="1938610" y="3914711"/>
                  <a:pt x="1939847" y="3902956"/>
                  <a:pt x="1933575" y="3895116"/>
                </a:cubicBezTo>
                <a:cubicBezTo>
                  <a:pt x="1926424" y="3886177"/>
                  <a:pt x="1913556" y="3883671"/>
                  <a:pt x="1905000" y="3876066"/>
                </a:cubicBezTo>
                <a:cubicBezTo>
                  <a:pt x="1827901" y="3807533"/>
                  <a:pt x="1878197" y="3829032"/>
                  <a:pt x="1819275" y="3809391"/>
                </a:cubicBezTo>
                <a:cubicBezTo>
                  <a:pt x="1772611" y="3716063"/>
                  <a:pt x="1830046" y="3808483"/>
                  <a:pt x="1771650" y="3761766"/>
                </a:cubicBezTo>
                <a:cubicBezTo>
                  <a:pt x="1762711" y="3754615"/>
                  <a:pt x="1760695" y="3741286"/>
                  <a:pt x="1752600" y="3733191"/>
                </a:cubicBezTo>
                <a:cubicBezTo>
                  <a:pt x="1725303" y="3705894"/>
                  <a:pt x="1726438" y="3720110"/>
                  <a:pt x="1695450" y="3704616"/>
                </a:cubicBezTo>
                <a:cubicBezTo>
                  <a:pt x="1685211" y="3699496"/>
                  <a:pt x="1677114" y="3690686"/>
                  <a:pt x="1666875" y="3685566"/>
                </a:cubicBezTo>
                <a:cubicBezTo>
                  <a:pt x="1657895" y="3681076"/>
                  <a:pt x="1647077" y="3680917"/>
                  <a:pt x="1638300" y="3676041"/>
                </a:cubicBezTo>
                <a:cubicBezTo>
                  <a:pt x="1618286" y="3664922"/>
                  <a:pt x="1594887" y="3656257"/>
                  <a:pt x="1581150" y="3637941"/>
                </a:cubicBezTo>
                <a:cubicBezTo>
                  <a:pt x="1545706" y="3590683"/>
                  <a:pt x="1565784" y="3608647"/>
                  <a:pt x="1524000" y="3580791"/>
                </a:cubicBezTo>
                <a:cubicBezTo>
                  <a:pt x="1520825" y="3571266"/>
                  <a:pt x="1514475" y="3562256"/>
                  <a:pt x="1514475" y="3552216"/>
                </a:cubicBezTo>
                <a:cubicBezTo>
                  <a:pt x="1514475" y="3518087"/>
                  <a:pt x="1525188" y="3480787"/>
                  <a:pt x="1533525" y="3447441"/>
                </a:cubicBezTo>
                <a:cubicBezTo>
                  <a:pt x="1515366" y="3229528"/>
                  <a:pt x="1553682" y="3391952"/>
                  <a:pt x="1495425" y="3304566"/>
                </a:cubicBezTo>
                <a:cubicBezTo>
                  <a:pt x="1489856" y="3296212"/>
                  <a:pt x="1493000" y="3283091"/>
                  <a:pt x="1485900" y="3275991"/>
                </a:cubicBezTo>
                <a:cubicBezTo>
                  <a:pt x="1478800" y="3268891"/>
                  <a:pt x="1466305" y="3270956"/>
                  <a:pt x="1457325" y="3266466"/>
                </a:cubicBezTo>
                <a:cubicBezTo>
                  <a:pt x="1447086" y="3261346"/>
                  <a:pt x="1438989" y="3252536"/>
                  <a:pt x="1428750" y="3247416"/>
                </a:cubicBezTo>
                <a:cubicBezTo>
                  <a:pt x="1412745" y="3239413"/>
                  <a:pt x="1377334" y="3232944"/>
                  <a:pt x="1362075" y="3228366"/>
                </a:cubicBezTo>
                <a:cubicBezTo>
                  <a:pt x="1342841" y="3222596"/>
                  <a:pt x="1324883" y="3211534"/>
                  <a:pt x="1304925" y="3209316"/>
                </a:cubicBezTo>
                <a:cubicBezTo>
                  <a:pt x="1275209" y="3206014"/>
                  <a:pt x="1186502" y="3197061"/>
                  <a:pt x="1152525" y="3190266"/>
                </a:cubicBezTo>
                <a:cubicBezTo>
                  <a:pt x="1126852" y="3185131"/>
                  <a:pt x="1101163" y="3179495"/>
                  <a:pt x="1076325" y="3171216"/>
                </a:cubicBezTo>
                <a:cubicBezTo>
                  <a:pt x="1066800" y="3168041"/>
                  <a:pt x="1056730" y="3166181"/>
                  <a:pt x="1047750" y="3161691"/>
                </a:cubicBezTo>
                <a:cubicBezTo>
                  <a:pt x="973892" y="3124762"/>
                  <a:pt x="1062424" y="3157057"/>
                  <a:pt x="990600" y="3133116"/>
                </a:cubicBezTo>
                <a:cubicBezTo>
                  <a:pt x="984250" y="3123591"/>
                  <a:pt x="980165" y="3112079"/>
                  <a:pt x="971550" y="3104541"/>
                </a:cubicBezTo>
                <a:cubicBezTo>
                  <a:pt x="954320" y="3089464"/>
                  <a:pt x="914400" y="3066441"/>
                  <a:pt x="914400" y="3066441"/>
                </a:cubicBezTo>
                <a:cubicBezTo>
                  <a:pt x="859805" y="2984549"/>
                  <a:pt x="932500" y="3080921"/>
                  <a:pt x="866775" y="3028341"/>
                </a:cubicBezTo>
                <a:cubicBezTo>
                  <a:pt x="857836" y="3021190"/>
                  <a:pt x="856340" y="3007304"/>
                  <a:pt x="847725" y="2999766"/>
                </a:cubicBezTo>
                <a:cubicBezTo>
                  <a:pt x="830495" y="2984689"/>
                  <a:pt x="806764" y="2977855"/>
                  <a:pt x="790575" y="2961666"/>
                </a:cubicBezTo>
                <a:cubicBezTo>
                  <a:pt x="769509" y="2940600"/>
                  <a:pt x="759947" y="2927302"/>
                  <a:pt x="733425" y="2914041"/>
                </a:cubicBezTo>
                <a:cubicBezTo>
                  <a:pt x="724445" y="2909551"/>
                  <a:pt x="713830" y="2909006"/>
                  <a:pt x="704850" y="2904516"/>
                </a:cubicBezTo>
                <a:cubicBezTo>
                  <a:pt x="675366" y="2889774"/>
                  <a:pt x="668376" y="2874149"/>
                  <a:pt x="638175" y="2856891"/>
                </a:cubicBezTo>
                <a:cubicBezTo>
                  <a:pt x="629458" y="2851910"/>
                  <a:pt x="618580" y="2851856"/>
                  <a:pt x="609600" y="2847366"/>
                </a:cubicBezTo>
                <a:cubicBezTo>
                  <a:pt x="535742" y="2810437"/>
                  <a:pt x="624274" y="2842732"/>
                  <a:pt x="552450" y="2818791"/>
                </a:cubicBezTo>
                <a:cubicBezTo>
                  <a:pt x="542925" y="2809266"/>
                  <a:pt x="535650" y="2796758"/>
                  <a:pt x="523875" y="2790216"/>
                </a:cubicBezTo>
                <a:cubicBezTo>
                  <a:pt x="506322" y="2780464"/>
                  <a:pt x="485775" y="2777516"/>
                  <a:pt x="466725" y="2771166"/>
                </a:cubicBezTo>
                <a:cubicBezTo>
                  <a:pt x="457200" y="2767991"/>
                  <a:pt x="446504" y="2767210"/>
                  <a:pt x="438150" y="2761641"/>
                </a:cubicBezTo>
                <a:cubicBezTo>
                  <a:pt x="428625" y="2755291"/>
                  <a:pt x="419814" y="2747711"/>
                  <a:pt x="409575" y="2742591"/>
                </a:cubicBezTo>
                <a:cubicBezTo>
                  <a:pt x="400595" y="2738101"/>
                  <a:pt x="389777" y="2737942"/>
                  <a:pt x="381000" y="2733066"/>
                </a:cubicBezTo>
                <a:cubicBezTo>
                  <a:pt x="360986" y="2721947"/>
                  <a:pt x="345570" y="2702206"/>
                  <a:pt x="323850" y="2694966"/>
                </a:cubicBezTo>
                <a:cubicBezTo>
                  <a:pt x="219637" y="2660228"/>
                  <a:pt x="377487" y="2715630"/>
                  <a:pt x="266700" y="2666391"/>
                </a:cubicBezTo>
                <a:cubicBezTo>
                  <a:pt x="248350" y="2658236"/>
                  <a:pt x="228600" y="2653691"/>
                  <a:pt x="209550" y="2647341"/>
                </a:cubicBezTo>
                <a:cubicBezTo>
                  <a:pt x="157159" y="2629877"/>
                  <a:pt x="204101" y="2648309"/>
                  <a:pt x="152400" y="2618766"/>
                </a:cubicBezTo>
                <a:cubicBezTo>
                  <a:pt x="140072" y="2611721"/>
                  <a:pt x="126476" y="2607021"/>
                  <a:pt x="114300" y="2599716"/>
                </a:cubicBezTo>
                <a:cubicBezTo>
                  <a:pt x="94667" y="2587936"/>
                  <a:pt x="57150" y="2561616"/>
                  <a:pt x="57150" y="2561616"/>
                </a:cubicBezTo>
                <a:cubicBezTo>
                  <a:pt x="53975" y="2552091"/>
                  <a:pt x="54725" y="2540141"/>
                  <a:pt x="47625" y="2533041"/>
                </a:cubicBezTo>
                <a:cubicBezTo>
                  <a:pt x="40525" y="2525941"/>
                  <a:pt x="22779" y="2532838"/>
                  <a:pt x="19050" y="2523516"/>
                </a:cubicBezTo>
                <a:cubicBezTo>
                  <a:pt x="16086" y="2516107"/>
                  <a:pt x="35881" y="2466825"/>
                  <a:pt x="38100" y="2456841"/>
                </a:cubicBezTo>
                <a:cubicBezTo>
                  <a:pt x="42290" y="2437988"/>
                  <a:pt x="40197" y="2417518"/>
                  <a:pt x="47625" y="2399691"/>
                </a:cubicBezTo>
                <a:cubicBezTo>
                  <a:pt x="87293" y="2304487"/>
                  <a:pt x="114807" y="2340602"/>
                  <a:pt x="228600" y="2333016"/>
                </a:cubicBezTo>
                <a:cubicBezTo>
                  <a:pt x="238125" y="2320316"/>
                  <a:pt x="246844" y="2306969"/>
                  <a:pt x="257175" y="2294916"/>
                </a:cubicBezTo>
                <a:cubicBezTo>
                  <a:pt x="265941" y="2284689"/>
                  <a:pt x="278278" y="2277549"/>
                  <a:pt x="285750" y="2266341"/>
                </a:cubicBezTo>
                <a:cubicBezTo>
                  <a:pt x="291319" y="2257987"/>
                  <a:pt x="291320" y="2246994"/>
                  <a:pt x="295275" y="2237766"/>
                </a:cubicBezTo>
                <a:cubicBezTo>
                  <a:pt x="300868" y="2224715"/>
                  <a:pt x="307975" y="2212366"/>
                  <a:pt x="314325" y="2199666"/>
                </a:cubicBezTo>
                <a:cubicBezTo>
                  <a:pt x="311150" y="2186966"/>
                  <a:pt x="312062" y="2172458"/>
                  <a:pt x="304800" y="2161566"/>
                </a:cubicBezTo>
                <a:cubicBezTo>
                  <a:pt x="282003" y="2127371"/>
                  <a:pt x="264643" y="2146413"/>
                  <a:pt x="238125" y="2161566"/>
                </a:cubicBezTo>
                <a:cubicBezTo>
                  <a:pt x="228186" y="2167246"/>
                  <a:pt x="219075" y="2174266"/>
                  <a:pt x="209550" y="2180616"/>
                </a:cubicBezTo>
                <a:cubicBezTo>
                  <a:pt x="168275" y="2177441"/>
                  <a:pt x="125759" y="2181626"/>
                  <a:pt x="85725" y="2171091"/>
                </a:cubicBezTo>
                <a:cubicBezTo>
                  <a:pt x="63584" y="2165264"/>
                  <a:pt x="28575" y="2132991"/>
                  <a:pt x="28575" y="2132991"/>
                </a:cubicBezTo>
                <a:cubicBezTo>
                  <a:pt x="22225" y="2123466"/>
                  <a:pt x="10561" y="2115817"/>
                  <a:pt x="9525" y="2104416"/>
                </a:cubicBezTo>
                <a:cubicBezTo>
                  <a:pt x="5234" y="2057212"/>
                  <a:pt x="23748" y="2014123"/>
                  <a:pt x="38100" y="1971066"/>
                </a:cubicBezTo>
                <a:cubicBezTo>
                  <a:pt x="41275" y="1961541"/>
                  <a:pt x="40525" y="1949591"/>
                  <a:pt x="47625" y="1942491"/>
                </a:cubicBezTo>
                <a:cubicBezTo>
                  <a:pt x="57150" y="1932966"/>
                  <a:pt x="67930" y="1924549"/>
                  <a:pt x="76200" y="1913916"/>
                </a:cubicBezTo>
                <a:cubicBezTo>
                  <a:pt x="136037" y="1836983"/>
                  <a:pt x="87557" y="1874595"/>
                  <a:pt x="142875" y="1837716"/>
                </a:cubicBezTo>
                <a:cubicBezTo>
                  <a:pt x="166816" y="1765892"/>
                  <a:pt x="131736" y="1851639"/>
                  <a:pt x="180975" y="1790091"/>
                </a:cubicBezTo>
                <a:cubicBezTo>
                  <a:pt x="233555" y="1724366"/>
                  <a:pt x="137183" y="1797061"/>
                  <a:pt x="219075" y="1742466"/>
                </a:cubicBezTo>
                <a:cubicBezTo>
                  <a:pt x="225425" y="1732941"/>
                  <a:pt x="230796" y="1722685"/>
                  <a:pt x="238125" y="1713891"/>
                </a:cubicBezTo>
                <a:cubicBezTo>
                  <a:pt x="246749" y="1703543"/>
                  <a:pt x="259228" y="1696524"/>
                  <a:pt x="266700" y="1685316"/>
                </a:cubicBezTo>
                <a:cubicBezTo>
                  <a:pt x="323978" y="1599399"/>
                  <a:pt x="220337" y="1718092"/>
                  <a:pt x="295275" y="1628166"/>
                </a:cubicBezTo>
                <a:cubicBezTo>
                  <a:pt x="322670" y="1595292"/>
                  <a:pt x="345901" y="1590589"/>
                  <a:pt x="361950" y="1542441"/>
                </a:cubicBezTo>
                <a:lnTo>
                  <a:pt x="381000" y="1485291"/>
                </a:lnTo>
                <a:lnTo>
                  <a:pt x="390525" y="1456716"/>
                </a:lnTo>
                <a:cubicBezTo>
                  <a:pt x="403152" y="1355702"/>
                  <a:pt x="407008" y="1364013"/>
                  <a:pt x="390525" y="1237641"/>
                </a:cubicBezTo>
                <a:cubicBezTo>
                  <a:pt x="381676" y="1169802"/>
                  <a:pt x="380324" y="1174714"/>
                  <a:pt x="352425" y="1132866"/>
                </a:cubicBezTo>
                <a:cubicBezTo>
                  <a:pt x="347838" y="1086995"/>
                  <a:pt x="345835" y="1035678"/>
                  <a:pt x="333375" y="989991"/>
                </a:cubicBezTo>
                <a:cubicBezTo>
                  <a:pt x="328091" y="970618"/>
                  <a:pt x="320675" y="951891"/>
                  <a:pt x="314325" y="932841"/>
                </a:cubicBezTo>
                <a:cubicBezTo>
                  <a:pt x="311150" y="923316"/>
                  <a:pt x="306451" y="914170"/>
                  <a:pt x="304800" y="904266"/>
                </a:cubicBezTo>
                <a:cubicBezTo>
                  <a:pt x="279876" y="754722"/>
                  <a:pt x="313961" y="940909"/>
                  <a:pt x="276225" y="789966"/>
                </a:cubicBezTo>
                <a:cubicBezTo>
                  <a:pt x="273050" y="777266"/>
                  <a:pt x="271857" y="763898"/>
                  <a:pt x="266700" y="751866"/>
                </a:cubicBezTo>
                <a:cubicBezTo>
                  <a:pt x="262191" y="741344"/>
                  <a:pt x="252299" y="733752"/>
                  <a:pt x="247650" y="723291"/>
                </a:cubicBezTo>
                <a:cubicBezTo>
                  <a:pt x="239495" y="704941"/>
                  <a:pt x="234950" y="685191"/>
                  <a:pt x="228600" y="666141"/>
                </a:cubicBezTo>
                <a:lnTo>
                  <a:pt x="200025" y="580416"/>
                </a:lnTo>
                <a:lnTo>
                  <a:pt x="190500" y="551841"/>
                </a:lnTo>
                <a:cubicBezTo>
                  <a:pt x="187325" y="542316"/>
                  <a:pt x="186544" y="531620"/>
                  <a:pt x="180975" y="523266"/>
                </a:cubicBezTo>
                <a:cubicBezTo>
                  <a:pt x="135403" y="454908"/>
                  <a:pt x="159064" y="482305"/>
                  <a:pt x="114300" y="437541"/>
                </a:cubicBezTo>
                <a:cubicBezTo>
                  <a:pt x="100099" y="394939"/>
                  <a:pt x="103338" y="376258"/>
                  <a:pt x="66675" y="351816"/>
                </a:cubicBezTo>
                <a:cubicBezTo>
                  <a:pt x="58321" y="346247"/>
                  <a:pt x="47625" y="345466"/>
                  <a:pt x="38100" y="342291"/>
                </a:cubicBezTo>
                <a:cubicBezTo>
                  <a:pt x="33215" y="327637"/>
                  <a:pt x="17585" y="299795"/>
                  <a:pt x="38100" y="285141"/>
                </a:cubicBezTo>
                <a:cubicBezTo>
                  <a:pt x="54440" y="273469"/>
                  <a:pt x="95250" y="266091"/>
                  <a:pt x="95250" y="266091"/>
                </a:cubicBezTo>
                <a:lnTo>
                  <a:pt x="95250" y="266091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d-maps.com/m/kenya/kenya03.gif"/>
          <p:cNvPicPr>
            <a:picLocks noChangeAspect="1" noChangeArrowheads="1"/>
          </p:cNvPicPr>
          <p:nvPr/>
        </p:nvPicPr>
        <p:blipFill>
          <a:blip r:embed="rId3" cstate="print"/>
          <a:srcRect l="1955" t="1639" r="2263" b="1639"/>
          <a:stretch>
            <a:fillRect/>
          </a:stretch>
        </p:blipFill>
        <p:spPr bwMode="auto">
          <a:xfrm>
            <a:off x="5364088" y="1484784"/>
            <a:ext cx="3528392" cy="4248472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1043608" y="116632"/>
            <a:ext cx="72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Narkisim" pitchFamily="34" charset="-79"/>
                <a:cs typeface="Narkisim" pitchFamily="34" charset="-79"/>
              </a:rPr>
              <a:t>מצאו באטלס את המפה הפיזית של מדינת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קניה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9" name="מחבר ישר 8"/>
          <p:cNvCxnSpPr/>
          <p:nvPr/>
        </p:nvCxnSpPr>
        <p:spPr>
          <a:xfrm>
            <a:off x="8892480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5508104" y="836712"/>
            <a:ext cx="0" cy="57606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5220072" y="1556792"/>
            <a:ext cx="388843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5220072" y="5661248"/>
            <a:ext cx="3888432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08520" y="1412776"/>
            <a:ext cx="49339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Narkisim" pitchFamily="34" charset="-79"/>
                <a:cs typeface="Narkisim" pitchFamily="34" charset="-79"/>
              </a:rPr>
              <a:t>התשובה הסופית: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08520" y="1898829"/>
            <a:ext cx="49339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אורך:  34 מזרח / 42 מזרח</a:t>
            </a:r>
            <a: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28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קווי הרוחב: 5 צפון / 5 דרום</a:t>
            </a:r>
            <a:endParaRPr lang="he-IL" sz="28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916238" y="2603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>
                <a:latin typeface="David" pitchFamily="34" charset="-79"/>
                <a:cs typeface="David" pitchFamily="34" charset="-79"/>
              </a:rPr>
              <a:t>תיכון מקיף אזורי ע"ש י.ח. ברנר</a:t>
            </a:r>
            <a:r>
              <a:rPr lang="en-US" b="1" dirty="0">
                <a:latin typeface="David" pitchFamily="34" charset="-79"/>
                <a:cs typeface="David" pitchFamily="34" charset="-79"/>
              </a:rPr>
              <a:t/>
            </a:r>
            <a:br>
              <a:rPr lang="en-US" b="1" dirty="0">
                <a:latin typeface="David" pitchFamily="34" charset="-79"/>
                <a:cs typeface="David" pitchFamily="34" charset="-79"/>
              </a:rPr>
            </a:br>
            <a:r>
              <a:rPr lang="he-IL" dirty="0">
                <a:latin typeface="David" pitchFamily="34" charset="-79"/>
                <a:cs typeface="David" pitchFamily="34" charset="-79"/>
              </a:rPr>
              <a:t>גבעת ברנר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699792" y="5949280"/>
            <a:ext cx="38877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600" b="1" dirty="0">
                <a:solidFill>
                  <a:srgbClr val="0000FF"/>
                </a:solidFill>
                <a:latin typeface="Calibri" pitchFamily="34" charset="0"/>
              </a:rPr>
              <a:t>כתיבה ועריכה: נדב שמגר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he-IL" sz="1200" b="1" dirty="0">
                <a:latin typeface="Calibri" pitchFamily="34" charset="0"/>
              </a:rPr>
              <a:t>לשימוש חופשי שאינו לצרכי רווח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he-IL" sz="1600" dirty="0">
                <a:latin typeface="Calibri" pitchFamily="34" charset="0"/>
              </a:rPr>
              <a:t>שנה"ל </a:t>
            </a:r>
            <a:r>
              <a:rPr lang="he-IL" sz="1600" dirty="0" smtClean="0">
                <a:latin typeface="Calibri" pitchFamily="34" charset="0"/>
              </a:rPr>
              <a:t>תשע"ג</a:t>
            </a:r>
            <a:endParaRPr lang="he-IL" sz="1400" b="1" dirty="0">
              <a:latin typeface="Calibri" pitchFamily="34" charset="0"/>
            </a:endParaRPr>
          </a:p>
        </p:txBody>
      </p:sp>
      <p:pic>
        <p:nvPicPr>
          <p:cNvPr id="5" name="Picture 8" descr="j0290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1844824"/>
            <a:ext cx="3549650" cy="30543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59766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קווי רוחב נוספים: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35292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מלבד קו המשווה ישנם עוד מספר קווי רוחב מפורסמים: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חוג הסרטן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( 23.5° צפון) </a:t>
            </a:r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חוג הגדי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(23.5° דרום)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קווי רוחב המציינים את הגבולות המרוחקים ביותר מקו המשווה, שעד אליהם קרני השמש נופלות באופן אנכי. 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 descr="קובץ:World map with tropic of capricorn.sv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128464" y="3933056"/>
            <a:ext cx="3591422" cy="1800200"/>
          </a:xfrm>
          <a:prstGeom prst="rect">
            <a:avLst/>
          </a:prstGeom>
          <a:noFill/>
        </p:spPr>
      </p:pic>
      <p:pic>
        <p:nvPicPr>
          <p:cNvPr id="3076" name="Picture 4" descr="קובץ:World map with tropic of cancer.sv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800872" y="3933056"/>
            <a:ext cx="3659560" cy="183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59766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David" pitchFamily="34" charset="-79"/>
                <a:cs typeface="David" pitchFamily="34" charset="-79"/>
              </a:rPr>
              <a:t>המשך...</a:t>
            </a:r>
            <a:endParaRPr lang="he-IL" sz="3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842493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החוג הקוטב הצפוני - הארקטי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(66.5° צפון)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וחוג הקוטב הדרומי - האנטארקטי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(66.5° דרום)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dirty="0" smtClean="0">
                <a:latin typeface="David" pitchFamily="34" charset="-79"/>
                <a:cs typeface="David" pitchFamily="34" charset="-79"/>
              </a:rPr>
            </a:br>
            <a:r>
              <a:rPr lang="he-IL" sz="2800" dirty="0" smtClean="0">
                <a:latin typeface="David" pitchFamily="34" charset="-79"/>
                <a:cs typeface="David" pitchFamily="34" charset="-79"/>
              </a:rPr>
              <a:t>קווי רוחב המהווים את הגבולות המרוחקים ביותר מקו המשווה, שעד אליהם ניתן לראות את השמש מעל האופק בכל יום בשנה. מעבר להם השמש לא זורחת כלל בחודשי החורף.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251520" y="6309320"/>
            <a:ext cx="1080120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F0000"/>
                </a:solidFill>
              </a:rPr>
              <a:t>חזור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050" name="Picture 2" descr="קובץ:World map with tropic of cancer.sv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87078" y="3641923"/>
            <a:ext cx="3884922" cy="1947317"/>
          </a:xfrm>
          <a:prstGeom prst="rect">
            <a:avLst/>
          </a:prstGeom>
          <a:noFill/>
        </p:spPr>
      </p:pic>
      <p:pic>
        <p:nvPicPr>
          <p:cNvPr id="2052" name="Picture 4" descr="קובץ:World map with antarctic circle.svg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728864" y="3645024"/>
            <a:ext cx="3803576" cy="190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0" y="551723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אז איך נסביר היכן נמצאת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הנקודה האדומה </a:t>
            </a:r>
            <a: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שבמפת יבשות כדור הארץ?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517232"/>
            <a:ext cx="80648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בכדי להקל עלינו במשימות כאלו,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עומדת לרשותנו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רשת הקורדינטות (המעלות)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.</a:t>
            </a:r>
            <a:endParaRPr lang="he-IL" sz="3200" b="1" dirty="0">
              <a:solidFill>
                <a:schemeClr val="accent1">
                  <a:lumMod val="50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517232"/>
            <a:ext cx="80648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נוכל לראות את רשת הקורדינטות (המעלות) המלאה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sz="3200" b="1" u="sng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באטלס</a:t>
            </a:r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במפה העולמית מדינית</a:t>
            </a:r>
            <a:endParaRPr lang="he-IL" sz="3200" b="1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3554" name="Picture 2" descr="http://www.steimatzky.co.il/Steimatzky/pages/ThumbnailImage.aspx?ImagePath=11310023/11310023b.jpg&amp;ImageType=None"/>
          <p:cNvPicPr>
            <a:picLocks noChangeAspect="1" noChangeArrowheads="1"/>
          </p:cNvPicPr>
          <p:nvPr/>
        </p:nvPicPr>
        <p:blipFill>
          <a:blip r:embed="rId4" cstate="print"/>
          <a:srcRect l="9194"/>
          <a:stretch>
            <a:fillRect/>
          </a:stretch>
        </p:blipFill>
        <p:spPr bwMode="auto">
          <a:xfrm>
            <a:off x="3059832" y="3949183"/>
            <a:ext cx="1494431" cy="1712065"/>
          </a:xfrm>
          <a:prstGeom prst="rect">
            <a:avLst/>
          </a:prstGeom>
          <a:noFill/>
        </p:spPr>
      </p:pic>
      <p:sp>
        <p:nvSpPr>
          <p:cNvPr id="7" name="אליפסה 6"/>
          <p:cNvSpPr/>
          <p:nvPr/>
        </p:nvSpPr>
        <p:spPr>
          <a:xfrm>
            <a:off x="7020272" y="1988840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683568" y="5733256"/>
            <a:ext cx="806489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רשת הקורדינטות (המעלות) בנויה מ- 360 קווי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אורך</a:t>
            </a:r>
            <a: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(באטלס הקווים מעוגלים ולא ישרים בשל מתיחתו של צורת הכדור במפה)</a:t>
            </a:r>
            <a:endParaRPr lang="he-IL" sz="3200" b="1" dirty="0">
              <a:solidFill>
                <a:schemeClr val="tx2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cxnSp>
        <p:nvCxnSpPr>
          <p:cNvPr id="7" name="מחבר ישר 6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82089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79928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77768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75608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73448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71287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69127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66967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64807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62646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60486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58326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56166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540060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518457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96855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>
            <a:off x="475252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453650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432048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4104456" y="548680"/>
            <a:ext cx="0" cy="50405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388843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/>
          <p:nvPr/>
        </p:nvCxnSpPr>
        <p:spPr>
          <a:xfrm>
            <a:off x="367240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34563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32403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30243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280831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259228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237626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216024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194421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172819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151216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129614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108012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86409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>
            <a:off x="648072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885698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>
            <a:off x="8640960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8424936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432048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216024" y="548680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2846935" cy="201622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av\Desktop\ScreenHunter_02 Sep. 29 20.14.jpg"/>
          <p:cNvPicPr>
            <a:picLocks noChangeAspect="1" noChangeArrowheads="1"/>
          </p:cNvPicPr>
          <p:nvPr/>
        </p:nvPicPr>
        <p:blipFill>
          <a:blip r:embed="rId3" cstate="print"/>
          <a:srcRect r="723"/>
          <a:stretch>
            <a:fillRect/>
          </a:stretch>
        </p:blipFill>
        <p:spPr bwMode="auto">
          <a:xfrm>
            <a:off x="251520" y="792708"/>
            <a:ext cx="8640960" cy="4663966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683568" y="5733256"/>
            <a:ext cx="8064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1">
                    <a:lumMod val="50000"/>
                  </a:schemeClr>
                </a:solidFill>
                <a:latin typeface="Narkisim" pitchFamily="34" charset="-79"/>
                <a:cs typeface="Narkisim" pitchFamily="34" charset="-79"/>
              </a:rPr>
              <a:t>... ו- 180 קווי </a:t>
            </a:r>
            <a:r>
              <a:rPr lang="he-IL" sz="3200" b="1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רוחב</a:t>
            </a:r>
          </a:p>
        </p:txBody>
      </p:sp>
      <p:cxnSp>
        <p:nvCxnSpPr>
          <p:cNvPr id="60" name="מחבר ישר 59"/>
          <p:cNvCxnSpPr/>
          <p:nvPr/>
        </p:nvCxnSpPr>
        <p:spPr>
          <a:xfrm>
            <a:off x="144016" y="76470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>
            <a:off x="144016" y="98072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/>
          <p:nvPr/>
        </p:nvCxnSpPr>
        <p:spPr>
          <a:xfrm>
            <a:off x="144016" y="119675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>
            <a:off x="144016" y="141277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144016" y="162880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144016" y="184482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/>
          <p:nvPr/>
        </p:nvCxnSpPr>
        <p:spPr>
          <a:xfrm>
            <a:off x="144016" y="206084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ישר 66"/>
          <p:cNvCxnSpPr/>
          <p:nvPr/>
        </p:nvCxnSpPr>
        <p:spPr>
          <a:xfrm>
            <a:off x="144016" y="227687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44016" y="249289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/>
          <p:nvPr/>
        </p:nvCxnSpPr>
        <p:spPr>
          <a:xfrm>
            <a:off x="144016" y="270892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/>
          <p:cNvCxnSpPr/>
          <p:nvPr/>
        </p:nvCxnSpPr>
        <p:spPr>
          <a:xfrm>
            <a:off x="144016" y="292494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/>
          <p:cNvCxnSpPr/>
          <p:nvPr/>
        </p:nvCxnSpPr>
        <p:spPr>
          <a:xfrm>
            <a:off x="144016" y="314096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/>
          <p:cNvCxnSpPr/>
          <p:nvPr/>
        </p:nvCxnSpPr>
        <p:spPr>
          <a:xfrm>
            <a:off x="144016" y="335699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/>
          <p:cNvCxnSpPr/>
          <p:nvPr/>
        </p:nvCxnSpPr>
        <p:spPr>
          <a:xfrm>
            <a:off x="144016" y="357301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/>
          <p:cNvCxnSpPr/>
          <p:nvPr/>
        </p:nvCxnSpPr>
        <p:spPr>
          <a:xfrm>
            <a:off x="144016" y="378904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/>
          <p:cNvCxnSpPr/>
          <p:nvPr/>
        </p:nvCxnSpPr>
        <p:spPr>
          <a:xfrm>
            <a:off x="144016" y="400506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/>
          <p:cNvCxnSpPr/>
          <p:nvPr/>
        </p:nvCxnSpPr>
        <p:spPr>
          <a:xfrm>
            <a:off x="144016" y="422108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ישר 76"/>
          <p:cNvCxnSpPr/>
          <p:nvPr/>
        </p:nvCxnSpPr>
        <p:spPr>
          <a:xfrm>
            <a:off x="144016" y="443711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ישר 77"/>
          <p:cNvCxnSpPr/>
          <p:nvPr/>
        </p:nvCxnSpPr>
        <p:spPr>
          <a:xfrm>
            <a:off x="144016" y="46531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78"/>
          <p:cNvCxnSpPr/>
          <p:nvPr/>
        </p:nvCxnSpPr>
        <p:spPr>
          <a:xfrm>
            <a:off x="144016" y="4869160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144016" y="5085184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144016" y="5301208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ישר 81"/>
          <p:cNvCxnSpPr/>
          <p:nvPr/>
        </p:nvCxnSpPr>
        <p:spPr>
          <a:xfrm>
            <a:off x="144016" y="5517232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1023</Words>
  <Application>Microsoft Office PowerPoint</Application>
  <PresentationFormat>‫הצגה על המסך (4:3)</PresentationFormat>
  <Paragraphs>453</Paragraphs>
  <Slides>47</Slides>
  <Notes>47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3" baseType="lpstr">
      <vt:lpstr>Arial</vt:lpstr>
      <vt:lpstr>Calibri</vt:lpstr>
      <vt:lpstr>David</vt:lpstr>
      <vt:lpstr>Narkisim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nadav</dc:creator>
  <cp:lastModifiedBy>נדב שמגר</cp:lastModifiedBy>
  <cp:revision>48</cp:revision>
  <dcterms:created xsi:type="dcterms:W3CDTF">2012-09-29T18:57:46Z</dcterms:created>
  <dcterms:modified xsi:type="dcterms:W3CDTF">2014-10-25T17:53:15Z</dcterms:modified>
</cp:coreProperties>
</file>