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5" r:id="rId18"/>
    <p:sldId id="278" r:id="rId19"/>
    <p:sldId id="279" r:id="rId20"/>
    <p:sldId id="287" r:id="rId21"/>
    <p:sldId id="288" r:id="rId2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088B-43C7-4750-A76A-0378F9E11048}" type="datetimeFigureOut">
              <a:rPr lang="he-IL" smtClean="0"/>
              <a:t>כ"ט/כסלו/תשע"ט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645B-5665-4378-94A6-9FBDA9AA57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463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088B-43C7-4750-A76A-0378F9E11048}" type="datetimeFigureOut">
              <a:rPr lang="he-IL" smtClean="0"/>
              <a:t>כ"ט/כסלו/תשע"ט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645B-5665-4378-94A6-9FBDA9AA57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683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088B-43C7-4750-A76A-0378F9E11048}" type="datetimeFigureOut">
              <a:rPr lang="he-IL" smtClean="0"/>
              <a:t>כ"ט/כסלו/תשע"ט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645B-5665-4378-94A6-9FBDA9AA57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6307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09600" y="5875078"/>
            <a:ext cx="109728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418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088B-43C7-4750-A76A-0378F9E11048}" type="datetimeFigureOut">
              <a:rPr lang="he-IL" smtClean="0"/>
              <a:t>כ"ט/כסלו/תשע"ט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645B-5665-4378-94A6-9FBDA9AA57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951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088B-43C7-4750-A76A-0378F9E11048}" type="datetimeFigureOut">
              <a:rPr lang="he-IL" smtClean="0"/>
              <a:t>כ"ט/כסלו/תשע"ט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645B-5665-4378-94A6-9FBDA9AA57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418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088B-43C7-4750-A76A-0378F9E11048}" type="datetimeFigureOut">
              <a:rPr lang="he-IL" smtClean="0"/>
              <a:t>כ"ט/כסלו/תשע"ט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645B-5665-4378-94A6-9FBDA9AA57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657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088B-43C7-4750-A76A-0378F9E11048}" type="datetimeFigureOut">
              <a:rPr lang="he-IL" smtClean="0"/>
              <a:t>כ"ט/כסלו/תשע"ט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645B-5665-4378-94A6-9FBDA9AA57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359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088B-43C7-4750-A76A-0378F9E11048}" type="datetimeFigureOut">
              <a:rPr lang="he-IL" smtClean="0"/>
              <a:t>כ"ט/כסלו/תשע"ט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645B-5665-4378-94A6-9FBDA9AA57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036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088B-43C7-4750-A76A-0378F9E11048}" type="datetimeFigureOut">
              <a:rPr lang="he-IL" smtClean="0"/>
              <a:t>כ"ט/כסלו/תשע"ט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645B-5665-4378-94A6-9FBDA9AA57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866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088B-43C7-4750-A76A-0378F9E11048}" type="datetimeFigureOut">
              <a:rPr lang="he-IL" smtClean="0"/>
              <a:t>כ"ט/כסלו/תשע"ט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645B-5665-4378-94A6-9FBDA9AA57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124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088B-43C7-4750-A76A-0378F9E11048}" type="datetimeFigureOut">
              <a:rPr lang="he-IL" smtClean="0"/>
              <a:t>כ"ט/כסלו/תשע"ט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645B-5665-4378-94A6-9FBDA9AA57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90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B088B-43C7-4750-A76A-0378F9E11048}" type="datetimeFigureOut">
              <a:rPr lang="he-IL" smtClean="0"/>
              <a:t>כ"ט/כסלו/תשע"ט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D645B-5665-4378-94A6-9FBDA9AA57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339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aba-mail.co.il/content.aspx?emailid=40886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3" Target="https://www.pitria.com/amazing-maps" TargetMode="External" Type="http://schemas.openxmlformats.org/officeDocument/2006/relationships/hyperlink"/><Relationship Id="rId2" Target="../media/image1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2" Target="../media/image16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2" Target="../media/image17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8.xml.rels><?xml version="1.0" encoding="UTF-8" standalone="yes" ?><Relationships xmlns="http://schemas.openxmlformats.org/package/2006/relationships"><Relationship Id="rId2" Target="../media/image18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9.xml.rels><?xml version="1.0" encoding="UTF-8" standalone="yes" ?><Relationships xmlns="http://schemas.openxmlformats.org/package/2006/relationships"><Relationship Id="rId2" Target="../media/image19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665667" y="349630"/>
            <a:ext cx="9144000" cy="964014"/>
          </a:xfrm>
        </p:spPr>
        <p:txBody>
          <a:bodyPr/>
          <a:lstStyle/>
          <a:p>
            <a:r>
              <a:rPr lang="he-IL" b="1" dirty="0" smtClean="0">
                <a:solidFill>
                  <a:schemeClr val="accent2">
                    <a:lumMod val="75000"/>
                  </a:schemeClr>
                </a:solidFill>
              </a:rPr>
              <a:t>מה ניתן ללמוד ממפות עולם?</a:t>
            </a:r>
            <a:endParaRPr lang="he-I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0" y="6348142"/>
            <a:ext cx="55170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http://www.baba-mail.co.il/content.aspx?emailid=40886</a:t>
            </a:r>
            <a:endParaRPr lang="he-IL" dirty="0" smtClean="0"/>
          </a:p>
          <a:p>
            <a:endParaRPr lang="he-IL" dirty="0"/>
          </a:p>
        </p:txBody>
      </p:sp>
      <p:pic>
        <p:nvPicPr>
          <p:cNvPr id="1026" name="Picture 2" descr="×ª××¦××ª ×ª××× × ×¢×××¨ ××¤×ª ××¢×××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303" y="1840941"/>
            <a:ext cx="7706613" cy="345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כותרת 1"/>
          <p:cNvSpPr txBox="1">
            <a:spLocks/>
          </p:cNvSpPr>
          <p:nvPr/>
        </p:nvSpPr>
        <p:spPr>
          <a:xfrm>
            <a:off x="1504558" y="5629365"/>
            <a:ext cx="9144000" cy="381890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ארגון ואיסוף – אילת </a:t>
            </a:r>
            <a:r>
              <a:rPr lang="he-IL" sz="2000" b="1" dirty="0" err="1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כ"ץ</a:t>
            </a:r>
            <a:r>
              <a:rPr lang="he-IL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-פדגוגיה/היל"ה/החברה למתנ"סים </a:t>
            </a:r>
            <a:endParaRPr lang="he-IL" sz="2000" b="1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456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851" y="283335"/>
            <a:ext cx="9692828" cy="644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231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556" y="360608"/>
            <a:ext cx="9749308" cy="622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925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262" y="373487"/>
            <a:ext cx="11410681" cy="5606267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4212154" y="6211669"/>
            <a:ext cx="38448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https://www.pitria.com/amazing-maps</a:t>
            </a:r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73673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003" y="244699"/>
            <a:ext cx="11578107" cy="6243969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3539933" y="6488668"/>
            <a:ext cx="53719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/>
              <a:t>מפה המציגה את המקומות הכי מצולמים על פני כדור הארץ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48767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094" y="231821"/>
            <a:ext cx="11616744" cy="6154958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3945194" y="6386779"/>
            <a:ext cx="4198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/>
              <a:t>יותר אנשים חיים בעיגול הזה מאשר מחוצה לו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21976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824" y="128789"/>
            <a:ext cx="11213994" cy="6194738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3676622" y="6488668"/>
            <a:ext cx="5518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 smtClean="0"/>
              <a:t>מפה המציגה את צריכת הקפה והתה העולמית על פי אזורים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28387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67" y="136903"/>
            <a:ext cx="11462197" cy="6343650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3645199" y="6295887"/>
            <a:ext cx="5442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/>
              <a:t>מפת העישון העולמית (מספר סיגריות בשנה בממוצע לאדם)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86197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27" y="282933"/>
            <a:ext cx="11256135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194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882" y="296214"/>
            <a:ext cx="11462197" cy="6400799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4205941" y="6327681"/>
            <a:ext cx="3868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/>
              <a:t>איפה הכי טוב להיות אימא ברחבי העולם?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76929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036" y="529572"/>
            <a:ext cx="10393251" cy="5935622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2867696" y="58188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 smtClean="0"/>
              <a:t>מפה המציגה את המדינות הכי פופולריות על פי כמות התיירים במקומות שונים בעולם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15976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×ª××¦××ª ×ª××× × ×¢×××¨ ××¤××ª ×¢××× ××××¨××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73" y="515155"/>
            <a:ext cx="11427687" cy="5553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871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×ª××¦××ª ×ª××× × ×¢×××¨ ×¢××××ª ××××¨× ××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092" y="401783"/>
            <a:ext cx="8714509" cy="559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704110" y="6284663"/>
            <a:ext cx="89638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האו"ם: מספר העבדים בעולם הגיע ל-40.3 מיליון ב-2016, כרבע מהם ילדים</a:t>
            </a:r>
          </a:p>
        </p:txBody>
      </p:sp>
    </p:spTree>
    <p:extLst>
      <p:ext uri="{BB962C8B-B14F-4D97-AF65-F5344CB8AC3E}">
        <p14:creationId xmlns:p14="http://schemas.microsoft.com/office/powerpoint/2010/main" val="2454792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86" y="878139"/>
            <a:ext cx="11307651" cy="587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965916" y="0"/>
            <a:ext cx="102000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העבדות עדיין כאן, למקרה שלא ידעתם 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העבדות לא נעלמה מהעולם. למעשה, יש היום יותר עבדים מאי-פעם בהיסטוריה האנושית</a:t>
            </a:r>
          </a:p>
        </p:txBody>
      </p:sp>
    </p:spTree>
    <p:extLst>
      <p:ext uri="{BB962C8B-B14F-4D97-AF65-F5344CB8AC3E}">
        <p14:creationId xmlns:p14="http://schemas.microsoft.com/office/powerpoint/2010/main" val="317340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601" y="502276"/>
            <a:ext cx="11334193" cy="583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49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738" y="400771"/>
            <a:ext cx="10831132" cy="5433359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4971717" y="6335264"/>
            <a:ext cx="2428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he-IL" b="1" i="0" dirty="0" smtClean="0">
                <a:solidFill>
                  <a:srgbClr val="171717"/>
                </a:solidFill>
                <a:effectLst/>
                <a:latin typeface="Open Sans Hebrew"/>
              </a:rPr>
              <a:t> יעילות מערכת הבריאות</a:t>
            </a:r>
            <a:endParaRPr lang="he-IL" b="1" i="0" dirty="0">
              <a:solidFill>
                <a:srgbClr val="171717"/>
              </a:solidFill>
              <a:effectLst/>
              <a:latin typeface="Open Sans Hebrew"/>
            </a:endParaRPr>
          </a:p>
        </p:txBody>
      </p:sp>
    </p:spTree>
    <p:extLst>
      <p:ext uri="{BB962C8B-B14F-4D97-AF65-F5344CB8AC3E}">
        <p14:creationId xmlns:p14="http://schemas.microsoft.com/office/powerpoint/2010/main" val="407777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332" y="450760"/>
            <a:ext cx="10684937" cy="616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55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16" y="218942"/>
            <a:ext cx="11148141" cy="647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31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670" y="347731"/>
            <a:ext cx="11359167" cy="5834128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3102814" y="6335264"/>
            <a:ext cx="5883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/>
              <a:t>אחוז האנשים שמרגישים שהם חיים במדינה הטובה ביותר בעולם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30329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034" y="321972"/>
            <a:ext cx="11256135" cy="5847008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3922080" y="6386779"/>
            <a:ext cx="4682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/>
              <a:t> אחוז האבטלה בקרב האוכלוסייה, נכון לשנת 2015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55180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702" y="531665"/>
            <a:ext cx="11281892" cy="5830498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5668960" y="6488668"/>
            <a:ext cx="2228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/>
              <a:t>מדד האושר בכל מדינה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095921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135</Words>
  <Application>Microsoft Office PowerPoint</Application>
  <PresentationFormat>מסך רחב</PresentationFormat>
  <Paragraphs>17</Paragraphs>
  <Slides>21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David</vt:lpstr>
      <vt:lpstr>Open Sans Hebrew</vt:lpstr>
      <vt:lpstr>Tahoma</vt:lpstr>
      <vt:lpstr>Times New Roman</vt:lpstr>
      <vt:lpstr>ערכת נושא Office</vt:lpstr>
      <vt:lpstr>מה ניתן ללמוד ממפות עולם?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מפות עולם</dc:title>
  <dc:creator>‏‏משתמש Windows</dc:creator>
  <cp:lastModifiedBy>Eilat Katz</cp:lastModifiedBy>
  <cp:revision>9</cp:revision>
  <dcterms:created xsi:type="dcterms:W3CDTF">2018-07-17T04:17:42Z</dcterms:created>
  <dcterms:modified xsi:type="dcterms:W3CDTF">2018-12-07T08:31:57Z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920426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S8.2.2</vt:lpwstr>
  </property>
</Properties>
</file>