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4"/>
  </p:notesMasterIdLst>
  <p:sldIdLst>
    <p:sldId id="256" r:id="rId2"/>
    <p:sldId id="274" r:id="rId3"/>
    <p:sldId id="275" r:id="rId4"/>
    <p:sldId id="268" r:id="rId5"/>
    <p:sldId id="270" r:id="rId6"/>
    <p:sldId id="272" r:id="rId7"/>
    <p:sldId id="260" r:id="rId8"/>
    <p:sldId id="262" r:id="rId9"/>
    <p:sldId id="264" r:id="rId10"/>
    <p:sldId id="277" r:id="rId11"/>
    <p:sldId id="279" r:id="rId12"/>
    <p:sldId id="281" r:id="rId1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99E991-05F0-43BE-B3CE-D50F2551CCB9}" type="doc">
      <dgm:prSet loTypeId="urn:microsoft.com/office/officeart/2005/8/layout/pyramid1" loCatId="pyramid" qsTypeId="urn:microsoft.com/office/officeart/2005/8/quickstyle/simple1" qsCatId="simple" csTypeId="urn:microsoft.com/office/officeart/2005/8/colors/accent1_2" csCatId="accent1" phldr="1"/>
      <dgm:spPr/>
    </dgm:pt>
    <dgm:pt modelId="{318D9846-C9A5-40F9-81CC-F9E9D70A69CB}">
      <dgm:prSet phldrT="[Text]" custT="1"/>
      <dgm:spPr/>
      <dgm:t>
        <a:bodyPr/>
        <a:lstStyle/>
        <a:p>
          <a:pPr rtl="1"/>
          <a:r>
            <a:rPr lang="he-IL" sz="4000" b="1" dirty="0" smtClean="0"/>
            <a:t>רומן</a:t>
          </a:r>
          <a:endParaRPr lang="he-IL" sz="4000" b="1" dirty="0"/>
        </a:p>
      </dgm:t>
    </dgm:pt>
    <dgm:pt modelId="{40A8ADEC-FAD1-4782-9E64-C95CFDC5B7C7}" type="parTrans" cxnId="{61E06426-B66A-4BA2-9156-463273C90213}">
      <dgm:prSet/>
      <dgm:spPr/>
      <dgm:t>
        <a:bodyPr/>
        <a:lstStyle/>
        <a:p>
          <a:pPr rtl="1"/>
          <a:endParaRPr lang="he-IL" sz="1400"/>
        </a:p>
      </dgm:t>
    </dgm:pt>
    <dgm:pt modelId="{39FA08FB-EBB8-464E-81E6-C1659E82725A}" type="sibTrans" cxnId="{61E06426-B66A-4BA2-9156-463273C90213}">
      <dgm:prSet/>
      <dgm:spPr/>
      <dgm:t>
        <a:bodyPr/>
        <a:lstStyle/>
        <a:p>
          <a:pPr rtl="1"/>
          <a:endParaRPr lang="he-IL" sz="1400"/>
        </a:p>
      </dgm:t>
    </dgm:pt>
    <dgm:pt modelId="{D8C3CF8A-B6EC-46D9-BB9F-FD9E1E961669}">
      <dgm:prSet phldrT="[Text]" custT="1"/>
      <dgm:spPr/>
      <dgm:t>
        <a:bodyPr/>
        <a:lstStyle/>
        <a:p>
          <a:pPr rtl="1"/>
          <a:r>
            <a:rPr lang="he-IL" sz="4000" b="1" dirty="0" smtClean="0"/>
            <a:t>טרילוגיה</a:t>
          </a:r>
          <a:endParaRPr lang="he-IL" sz="4000" b="1" dirty="0"/>
        </a:p>
      </dgm:t>
    </dgm:pt>
    <dgm:pt modelId="{DB2FC576-5D80-421F-8D39-CE8AE8E5C16A}" type="parTrans" cxnId="{77A100C1-5C08-44B1-B4CD-D4539378383B}">
      <dgm:prSet/>
      <dgm:spPr/>
      <dgm:t>
        <a:bodyPr/>
        <a:lstStyle/>
        <a:p>
          <a:pPr rtl="1"/>
          <a:endParaRPr lang="he-IL" sz="1400"/>
        </a:p>
      </dgm:t>
    </dgm:pt>
    <dgm:pt modelId="{E1F79069-C713-45AB-B490-9E60B52F315D}" type="sibTrans" cxnId="{77A100C1-5C08-44B1-B4CD-D4539378383B}">
      <dgm:prSet/>
      <dgm:spPr/>
      <dgm:t>
        <a:bodyPr/>
        <a:lstStyle/>
        <a:p>
          <a:pPr rtl="1"/>
          <a:endParaRPr lang="he-IL" sz="1400"/>
        </a:p>
      </dgm:t>
    </dgm:pt>
    <dgm:pt modelId="{FFD5593D-381C-4DAC-BE6C-B2C6C13CB76C}">
      <dgm:prSet phldrT="[Text]" custT="1"/>
      <dgm:spPr/>
      <dgm:t>
        <a:bodyPr/>
        <a:lstStyle/>
        <a:p>
          <a:pPr rtl="1"/>
          <a:r>
            <a:rPr lang="he-IL" sz="4000" b="1" dirty="0" smtClean="0"/>
            <a:t>סיפור קצר</a:t>
          </a:r>
          <a:endParaRPr lang="he-IL" sz="4000" b="1" dirty="0"/>
        </a:p>
      </dgm:t>
    </dgm:pt>
    <dgm:pt modelId="{09A685FE-5DD2-4814-AC19-2CA6B986617E}" type="parTrans" cxnId="{7705C82A-BBF3-469F-81BA-3C07ACCDCC76}">
      <dgm:prSet/>
      <dgm:spPr/>
      <dgm:t>
        <a:bodyPr/>
        <a:lstStyle/>
        <a:p>
          <a:pPr rtl="1"/>
          <a:endParaRPr lang="he-IL" sz="1400"/>
        </a:p>
      </dgm:t>
    </dgm:pt>
    <dgm:pt modelId="{C55C1903-8CF9-4881-831F-64116C81A4A2}" type="sibTrans" cxnId="{7705C82A-BBF3-469F-81BA-3C07ACCDCC76}">
      <dgm:prSet/>
      <dgm:spPr/>
      <dgm:t>
        <a:bodyPr/>
        <a:lstStyle/>
        <a:p>
          <a:pPr rtl="1"/>
          <a:endParaRPr lang="he-IL" sz="1400"/>
        </a:p>
      </dgm:t>
    </dgm:pt>
    <dgm:pt modelId="{9C60B838-A327-4D0F-96C4-E9B827DC1B3D}">
      <dgm:prSet phldrT="[Text]" custT="1"/>
      <dgm:spPr/>
      <dgm:t>
        <a:bodyPr/>
        <a:lstStyle/>
        <a:p>
          <a:pPr rtl="1"/>
          <a:r>
            <a:rPr lang="he-IL" sz="4000" b="1" dirty="0" smtClean="0"/>
            <a:t>פואמה</a:t>
          </a:r>
          <a:endParaRPr lang="he-IL" sz="4000" b="1" dirty="0"/>
        </a:p>
      </dgm:t>
    </dgm:pt>
    <dgm:pt modelId="{514393AC-CDE3-4DEF-8873-09C565AE0E51}" type="parTrans" cxnId="{6FEBF48D-368D-45ED-9E81-74B775B9EA7C}">
      <dgm:prSet/>
      <dgm:spPr/>
      <dgm:t>
        <a:bodyPr/>
        <a:lstStyle/>
        <a:p>
          <a:pPr rtl="1"/>
          <a:endParaRPr lang="he-IL" sz="1400"/>
        </a:p>
      </dgm:t>
    </dgm:pt>
    <dgm:pt modelId="{8791B818-2F0B-440A-87CD-C3558533FDF4}" type="sibTrans" cxnId="{6FEBF48D-368D-45ED-9E81-74B775B9EA7C}">
      <dgm:prSet/>
      <dgm:spPr/>
      <dgm:t>
        <a:bodyPr/>
        <a:lstStyle/>
        <a:p>
          <a:pPr rtl="1"/>
          <a:endParaRPr lang="he-IL" sz="1400"/>
        </a:p>
      </dgm:t>
    </dgm:pt>
    <dgm:pt modelId="{D708F344-932E-48FB-A66A-539A0080060D}">
      <dgm:prSet phldrT="[Text]" custT="1"/>
      <dgm:spPr/>
      <dgm:t>
        <a:bodyPr anchor="b"/>
        <a:lstStyle/>
        <a:p>
          <a:pPr rtl="1"/>
          <a:r>
            <a:rPr lang="he-IL" sz="3600" b="1" dirty="0" smtClean="0"/>
            <a:t>שירה</a:t>
          </a:r>
          <a:endParaRPr lang="he-IL" sz="4000" b="1" dirty="0"/>
        </a:p>
      </dgm:t>
    </dgm:pt>
    <dgm:pt modelId="{228D8B15-18CD-4169-8A43-486458BB23EF}" type="parTrans" cxnId="{DBFAD0ED-99CD-4B7C-B838-606F88855C96}">
      <dgm:prSet/>
      <dgm:spPr/>
      <dgm:t>
        <a:bodyPr/>
        <a:lstStyle/>
        <a:p>
          <a:pPr rtl="1"/>
          <a:endParaRPr lang="he-IL" sz="1400"/>
        </a:p>
      </dgm:t>
    </dgm:pt>
    <dgm:pt modelId="{03224C36-94F6-4356-8EB9-37D83BB3FFB2}" type="sibTrans" cxnId="{DBFAD0ED-99CD-4B7C-B838-606F88855C96}">
      <dgm:prSet/>
      <dgm:spPr/>
      <dgm:t>
        <a:bodyPr/>
        <a:lstStyle/>
        <a:p>
          <a:pPr rtl="1"/>
          <a:endParaRPr lang="he-IL" sz="1400"/>
        </a:p>
      </dgm:t>
    </dgm:pt>
    <dgm:pt modelId="{D598CEBC-7666-4AC7-AAA1-3C2A8B0EEAF1}">
      <dgm:prSet phldrT="[Text]" custT="1"/>
      <dgm:spPr/>
      <dgm:t>
        <a:bodyPr/>
        <a:lstStyle/>
        <a:p>
          <a:pPr rtl="1"/>
          <a:r>
            <a:rPr lang="he-IL" sz="4000" b="1" dirty="0" smtClean="0"/>
            <a:t>נובלה</a:t>
          </a:r>
          <a:endParaRPr lang="he-IL" sz="4000" b="1" dirty="0"/>
        </a:p>
      </dgm:t>
    </dgm:pt>
    <dgm:pt modelId="{E85EF15F-0722-44B5-AFC1-57D924B01B58}" type="parTrans" cxnId="{A34B6FF1-4A52-4D48-B1A0-3858384F022D}">
      <dgm:prSet/>
      <dgm:spPr/>
      <dgm:t>
        <a:bodyPr/>
        <a:lstStyle/>
        <a:p>
          <a:pPr rtl="1"/>
          <a:endParaRPr lang="he-IL" sz="1400"/>
        </a:p>
      </dgm:t>
    </dgm:pt>
    <dgm:pt modelId="{6FDA0EE6-8B99-4402-9FFB-4BC8D3D2F870}" type="sibTrans" cxnId="{A34B6FF1-4A52-4D48-B1A0-3858384F022D}">
      <dgm:prSet/>
      <dgm:spPr/>
      <dgm:t>
        <a:bodyPr/>
        <a:lstStyle/>
        <a:p>
          <a:pPr rtl="1"/>
          <a:endParaRPr lang="he-IL" sz="1400"/>
        </a:p>
      </dgm:t>
    </dgm:pt>
    <dgm:pt modelId="{CB213BB7-B7E3-4442-9BD4-8472EA23E16B}" type="pres">
      <dgm:prSet presAssocID="{7999E991-05F0-43BE-B3CE-D50F2551CCB9}" presName="Name0" presStyleCnt="0">
        <dgm:presLayoutVars>
          <dgm:dir/>
          <dgm:animLvl val="lvl"/>
          <dgm:resizeHandles val="exact"/>
        </dgm:presLayoutVars>
      </dgm:prSet>
      <dgm:spPr/>
    </dgm:pt>
    <dgm:pt modelId="{57F0D829-76D9-4FCC-A6E2-F6C32C18A71D}" type="pres">
      <dgm:prSet presAssocID="{D708F344-932E-48FB-A66A-539A0080060D}" presName="Name8" presStyleCnt="0"/>
      <dgm:spPr/>
    </dgm:pt>
    <dgm:pt modelId="{FD82DFC4-208D-4AD7-AD94-66E251CCF7C5}" type="pres">
      <dgm:prSet presAssocID="{D708F344-932E-48FB-A66A-539A0080060D}" presName="level" presStyleLbl="node1" presStyleIdx="0" presStyleCnt="6" custScaleX="127536" custLinFactNeighborX="3727" custLinFactNeighborY="0">
        <dgm:presLayoutVars>
          <dgm:chMax val="1"/>
          <dgm:bulletEnabled val="1"/>
        </dgm:presLayoutVars>
      </dgm:prSet>
      <dgm:spPr/>
      <dgm:t>
        <a:bodyPr/>
        <a:lstStyle/>
        <a:p>
          <a:pPr rtl="1"/>
          <a:endParaRPr lang="he-IL"/>
        </a:p>
      </dgm:t>
    </dgm:pt>
    <dgm:pt modelId="{387F2E0A-7745-4970-B6BB-2EEC66602FCE}" type="pres">
      <dgm:prSet presAssocID="{D708F344-932E-48FB-A66A-539A0080060D}" presName="levelTx" presStyleLbl="revTx" presStyleIdx="0" presStyleCnt="0">
        <dgm:presLayoutVars>
          <dgm:chMax val="1"/>
          <dgm:bulletEnabled val="1"/>
        </dgm:presLayoutVars>
      </dgm:prSet>
      <dgm:spPr/>
      <dgm:t>
        <a:bodyPr/>
        <a:lstStyle/>
        <a:p>
          <a:pPr rtl="1"/>
          <a:endParaRPr lang="he-IL"/>
        </a:p>
      </dgm:t>
    </dgm:pt>
    <dgm:pt modelId="{A1378374-EC65-4B6D-A72E-0EE5DE9540EA}" type="pres">
      <dgm:prSet presAssocID="{9C60B838-A327-4D0F-96C4-E9B827DC1B3D}" presName="Name8" presStyleCnt="0"/>
      <dgm:spPr/>
    </dgm:pt>
    <dgm:pt modelId="{03E3C9EE-3336-4B09-B621-5ADC2A0C6F0C}" type="pres">
      <dgm:prSet presAssocID="{9C60B838-A327-4D0F-96C4-E9B827DC1B3D}" presName="level" presStyleLbl="node1" presStyleIdx="1" presStyleCnt="6" custScaleX="120748">
        <dgm:presLayoutVars>
          <dgm:chMax val="1"/>
          <dgm:bulletEnabled val="1"/>
        </dgm:presLayoutVars>
      </dgm:prSet>
      <dgm:spPr/>
      <dgm:t>
        <a:bodyPr/>
        <a:lstStyle/>
        <a:p>
          <a:pPr rtl="1"/>
          <a:endParaRPr lang="he-IL"/>
        </a:p>
      </dgm:t>
    </dgm:pt>
    <dgm:pt modelId="{CC5CC5CD-BE74-4D96-8F88-5A17DD458D4B}" type="pres">
      <dgm:prSet presAssocID="{9C60B838-A327-4D0F-96C4-E9B827DC1B3D}" presName="levelTx" presStyleLbl="revTx" presStyleIdx="0" presStyleCnt="0">
        <dgm:presLayoutVars>
          <dgm:chMax val="1"/>
          <dgm:bulletEnabled val="1"/>
        </dgm:presLayoutVars>
      </dgm:prSet>
      <dgm:spPr/>
      <dgm:t>
        <a:bodyPr/>
        <a:lstStyle/>
        <a:p>
          <a:pPr rtl="1"/>
          <a:endParaRPr lang="he-IL"/>
        </a:p>
      </dgm:t>
    </dgm:pt>
    <dgm:pt modelId="{8E37A786-EB93-4E60-A027-7BEDC672CE55}" type="pres">
      <dgm:prSet presAssocID="{FFD5593D-381C-4DAC-BE6C-B2C6C13CB76C}" presName="Name8" presStyleCnt="0"/>
      <dgm:spPr/>
    </dgm:pt>
    <dgm:pt modelId="{AFC0185C-03B5-49A6-A296-D72D579A067E}" type="pres">
      <dgm:prSet presAssocID="{FFD5593D-381C-4DAC-BE6C-B2C6C13CB76C}" presName="level" presStyleLbl="node1" presStyleIdx="2" presStyleCnt="6" custScaleX="111998">
        <dgm:presLayoutVars>
          <dgm:chMax val="1"/>
          <dgm:bulletEnabled val="1"/>
        </dgm:presLayoutVars>
      </dgm:prSet>
      <dgm:spPr/>
      <dgm:t>
        <a:bodyPr/>
        <a:lstStyle/>
        <a:p>
          <a:pPr rtl="1"/>
          <a:endParaRPr lang="he-IL"/>
        </a:p>
      </dgm:t>
    </dgm:pt>
    <dgm:pt modelId="{B0B2A0CF-768A-40C4-9D31-CD4F9308FDCD}" type="pres">
      <dgm:prSet presAssocID="{FFD5593D-381C-4DAC-BE6C-B2C6C13CB76C}" presName="levelTx" presStyleLbl="revTx" presStyleIdx="0" presStyleCnt="0">
        <dgm:presLayoutVars>
          <dgm:chMax val="1"/>
          <dgm:bulletEnabled val="1"/>
        </dgm:presLayoutVars>
      </dgm:prSet>
      <dgm:spPr/>
      <dgm:t>
        <a:bodyPr/>
        <a:lstStyle/>
        <a:p>
          <a:pPr rtl="1"/>
          <a:endParaRPr lang="he-IL"/>
        </a:p>
      </dgm:t>
    </dgm:pt>
    <dgm:pt modelId="{9BDE6C74-C2AF-4546-B832-6419C47ED6FC}" type="pres">
      <dgm:prSet presAssocID="{D598CEBC-7666-4AC7-AAA1-3C2A8B0EEAF1}" presName="Name8" presStyleCnt="0"/>
      <dgm:spPr/>
    </dgm:pt>
    <dgm:pt modelId="{9476FFAC-D2AA-413E-B7C2-135E8EAD87F5}" type="pres">
      <dgm:prSet presAssocID="{D598CEBC-7666-4AC7-AAA1-3C2A8B0EEAF1}" presName="level" presStyleLbl="node1" presStyleIdx="3" presStyleCnt="6" custScaleX="107624">
        <dgm:presLayoutVars>
          <dgm:chMax val="1"/>
          <dgm:bulletEnabled val="1"/>
        </dgm:presLayoutVars>
      </dgm:prSet>
      <dgm:spPr/>
      <dgm:t>
        <a:bodyPr/>
        <a:lstStyle/>
        <a:p>
          <a:pPr rtl="1"/>
          <a:endParaRPr lang="he-IL"/>
        </a:p>
      </dgm:t>
    </dgm:pt>
    <dgm:pt modelId="{50667CE1-5DC0-4312-8F48-37A77E53D2C3}" type="pres">
      <dgm:prSet presAssocID="{D598CEBC-7666-4AC7-AAA1-3C2A8B0EEAF1}" presName="levelTx" presStyleLbl="revTx" presStyleIdx="0" presStyleCnt="0">
        <dgm:presLayoutVars>
          <dgm:chMax val="1"/>
          <dgm:bulletEnabled val="1"/>
        </dgm:presLayoutVars>
      </dgm:prSet>
      <dgm:spPr/>
      <dgm:t>
        <a:bodyPr/>
        <a:lstStyle/>
        <a:p>
          <a:pPr rtl="1"/>
          <a:endParaRPr lang="he-IL"/>
        </a:p>
      </dgm:t>
    </dgm:pt>
    <dgm:pt modelId="{401E47DD-3EF2-4595-ABE1-5DBF0F40B8BC}" type="pres">
      <dgm:prSet presAssocID="{318D9846-C9A5-40F9-81CC-F9E9D70A69CB}" presName="Name8" presStyleCnt="0"/>
      <dgm:spPr/>
    </dgm:pt>
    <dgm:pt modelId="{52EA478F-D6F0-41E9-BEAF-B2686C3EC851}" type="pres">
      <dgm:prSet presAssocID="{318D9846-C9A5-40F9-81CC-F9E9D70A69CB}" presName="level" presStyleLbl="node1" presStyleIdx="4" presStyleCnt="6" custScaleX="104999">
        <dgm:presLayoutVars>
          <dgm:chMax val="1"/>
          <dgm:bulletEnabled val="1"/>
        </dgm:presLayoutVars>
      </dgm:prSet>
      <dgm:spPr/>
      <dgm:t>
        <a:bodyPr/>
        <a:lstStyle/>
        <a:p>
          <a:pPr rtl="1"/>
          <a:endParaRPr lang="he-IL"/>
        </a:p>
      </dgm:t>
    </dgm:pt>
    <dgm:pt modelId="{065EC113-1AE8-46CC-86E6-A648BCE1A69C}" type="pres">
      <dgm:prSet presAssocID="{318D9846-C9A5-40F9-81CC-F9E9D70A69CB}" presName="levelTx" presStyleLbl="revTx" presStyleIdx="0" presStyleCnt="0">
        <dgm:presLayoutVars>
          <dgm:chMax val="1"/>
          <dgm:bulletEnabled val="1"/>
        </dgm:presLayoutVars>
      </dgm:prSet>
      <dgm:spPr/>
      <dgm:t>
        <a:bodyPr/>
        <a:lstStyle/>
        <a:p>
          <a:pPr rtl="1"/>
          <a:endParaRPr lang="he-IL"/>
        </a:p>
      </dgm:t>
    </dgm:pt>
    <dgm:pt modelId="{5FDC798E-8538-4E27-8ECA-F4FB38DABB13}" type="pres">
      <dgm:prSet presAssocID="{D8C3CF8A-B6EC-46D9-BB9F-FD9E1E961669}" presName="Name8" presStyleCnt="0"/>
      <dgm:spPr/>
    </dgm:pt>
    <dgm:pt modelId="{5801730B-6861-41F1-A778-AE1341D9DDEC}" type="pres">
      <dgm:prSet presAssocID="{D8C3CF8A-B6EC-46D9-BB9F-FD9E1E961669}" presName="level" presStyleLbl="node1" presStyleIdx="5" presStyleCnt="6">
        <dgm:presLayoutVars>
          <dgm:chMax val="1"/>
          <dgm:bulletEnabled val="1"/>
        </dgm:presLayoutVars>
      </dgm:prSet>
      <dgm:spPr/>
      <dgm:t>
        <a:bodyPr/>
        <a:lstStyle/>
        <a:p>
          <a:pPr rtl="1"/>
          <a:endParaRPr lang="he-IL"/>
        </a:p>
      </dgm:t>
    </dgm:pt>
    <dgm:pt modelId="{01C2F027-DDAE-41CC-B6EE-D984EE7AFC70}" type="pres">
      <dgm:prSet presAssocID="{D8C3CF8A-B6EC-46D9-BB9F-FD9E1E961669}" presName="levelTx" presStyleLbl="revTx" presStyleIdx="0" presStyleCnt="0">
        <dgm:presLayoutVars>
          <dgm:chMax val="1"/>
          <dgm:bulletEnabled val="1"/>
        </dgm:presLayoutVars>
      </dgm:prSet>
      <dgm:spPr/>
      <dgm:t>
        <a:bodyPr/>
        <a:lstStyle/>
        <a:p>
          <a:pPr rtl="1"/>
          <a:endParaRPr lang="he-IL"/>
        </a:p>
      </dgm:t>
    </dgm:pt>
  </dgm:ptLst>
  <dgm:cxnLst>
    <dgm:cxn modelId="{7705C82A-BBF3-469F-81BA-3C07ACCDCC76}" srcId="{7999E991-05F0-43BE-B3CE-D50F2551CCB9}" destId="{FFD5593D-381C-4DAC-BE6C-B2C6C13CB76C}" srcOrd="2" destOrd="0" parTransId="{09A685FE-5DD2-4814-AC19-2CA6B986617E}" sibTransId="{C55C1903-8CF9-4881-831F-64116C81A4A2}"/>
    <dgm:cxn modelId="{61E06426-B66A-4BA2-9156-463273C90213}" srcId="{7999E991-05F0-43BE-B3CE-D50F2551CCB9}" destId="{318D9846-C9A5-40F9-81CC-F9E9D70A69CB}" srcOrd="4" destOrd="0" parTransId="{40A8ADEC-FAD1-4782-9E64-C95CFDC5B7C7}" sibTransId="{39FA08FB-EBB8-464E-81E6-C1659E82725A}"/>
    <dgm:cxn modelId="{A34B6FF1-4A52-4D48-B1A0-3858384F022D}" srcId="{7999E991-05F0-43BE-B3CE-D50F2551CCB9}" destId="{D598CEBC-7666-4AC7-AAA1-3C2A8B0EEAF1}" srcOrd="3" destOrd="0" parTransId="{E85EF15F-0722-44B5-AFC1-57D924B01B58}" sibTransId="{6FDA0EE6-8B99-4402-9FFB-4BC8D3D2F870}"/>
    <dgm:cxn modelId="{01CFED84-FE64-4F54-98AB-E22645D59EF3}" type="presOf" srcId="{FFD5593D-381C-4DAC-BE6C-B2C6C13CB76C}" destId="{B0B2A0CF-768A-40C4-9D31-CD4F9308FDCD}" srcOrd="1" destOrd="0" presId="urn:microsoft.com/office/officeart/2005/8/layout/pyramid1"/>
    <dgm:cxn modelId="{E00D161B-6D88-4DEC-B4F2-D6EFD232DF91}" type="presOf" srcId="{D708F344-932E-48FB-A66A-539A0080060D}" destId="{387F2E0A-7745-4970-B6BB-2EEC66602FCE}" srcOrd="1" destOrd="0" presId="urn:microsoft.com/office/officeart/2005/8/layout/pyramid1"/>
    <dgm:cxn modelId="{357A696D-01DF-4B3E-A8A9-333E1F22CDDA}" type="presOf" srcId="{FFD5593D-381C-4DAC-BE6C-B2C6C13CB76C}" destId="{AFC0185C-03B5-49A6-A296-D72D579A067E}" srcOrd="0" destOrd="0" presId="urn:microsoft.com/office/officeart/2005/8/layout/pyramid1"/>
    <dgm:cxn modelId="{6FEBF48D-368D-45ED-9E81-74B775B9EA7C}" srcId="{7999E991-05F0-43BE-B3CE-D50F2551CCB9}" destId="{9C60B838-A327-4D0F-96C4-E9B827DC1B3D}" srcOrd="1" destOrd="0" parTransId="{514393AC-CDE3-4DEF-8873-09C565AE0E51}" sibTransId="{8791B818-2F0B-440A-87CD-C3558533FDF4}"/>
    <dgm:cxn modelId="{5EAA8606-40A2-49F0-8104-E1FFDB0B7FCD}" type="presOf" srcId="{9C60B838-A327-4D0F-96C4-E9B827DC1B3D}" destId="{03E3C9EE-3336-4B09-B621-5ADC2A0C6F0C}" srcOrd="0" destOrd="0" presId="urn:microsoft.com/office/officeart/2005/8/layout/pyramid1"/>
    <dgm:cxn modelId="{1DBD4FF7-60D7-4ECF-BC8F-222FF1E0D05B}" type="presOf" srcId="{D708F344-932E-48FB-A66A-539A0080060D}" destId="{FD82DFC4-208D-4AD7-AD94-66E251CCF7C5}" srcOrd="0" destOrd="0" presId="urn:microsoft.com/office/officeart/2005/8/layout/pyramid1"/>
    <dgm:cxn modelId="{77A100C1-5C08-44B1-B4CD-D4539378383B}" srcId="{7999E991-05F0-43BE-B3CE-D50F2551CCB9}" destId="{D8C3CF8A-B6EC-46D9-BB9F-FD9E1E961669}" srcOrd="5" destOrd="0" parTransId="{DB2FC576-5D80-421F-8D39-CE8AE8E5C16A}" sibTransId="{E1F79069-C713-45AB-B490-9E60B52F315D}"/>
    <dgm:cxn modelId="{6ADFF778-311D-46E3-AE4E-4648FB95EDE3}" type="presOf" srcId="{D598CEBC-7666-4AC7-AAA1-3C2A8B0EEAF1}" destId="{9476FFAC-D2AA-413E-B7C2-135E8EAD87F5}" srcOrd="0" destOrd="0" presId="urn:microsoft.com/office/officeart/2005/8/layout/pyramid1"/>
    <dgm:cxn modelId="{DBFAD0ED-99CD-4B7C-B838-606F88855C96}" srcId="{7999E991-05F0-43BE-B3CE-D50F2551CCB9}" destId="{D708F344-932E-48FB-A66A-539A0080060D}" srcOrd="0" destOrd="0" parTransId="{228D8B15-18CD-4169-8A43-486458BB23EF}" sibTransId="{03224C36-94F6-4356-8EB9-37D83BB3FFB2}"/>
    <dgm:cxn modelId="{2A6DC283-498E-4D31-B983-DD7A33DB4147}" type="presOf" srcId="{D8C3CF8A-B6EC-46D9-BB9F-FD9E1E961669}" destId="{01C2F027-DDAE-41CC-B6EE-D984EE7AFC70}" srcOrd="1" destOrd="0" presId="urn:microsoft.com/office/officeart/2005/8/layout/pyramid1"/>
    <dgm:cxn modelId="{F41B25AB-5A99-470C-AF71-A27FF3270C24}" type="presOf" srcId="{D598CEBC-7666-4AC7-AAA1-3C2A8B0EEAF1}" destId="{50667CE1-5DC0-4312-8F48-37A77E53D2C3}" srcOrd="1" destOrd="0" presId="urn:microsoft.com/office/officeart/2005/8/layout/pyramid1"/>
    <dgm:cxn modelId="{42236301-113B-46F5-A90E-AF706A13782C}" type="presOf" srcId="{9C60B838-A327-4D0F-96C4-E9B827DC1B3D}" destId="{CC5CC5CD-BE74-4D96-8F88-5A17DD458D4B}" srcOrd="1" destOrd="0" presId="urn:microsoft.com/office/officeart/2005/8/layout/pyramid1"/>
    <dgm:cxn modelId="{58F10E01-59C2-46DD-9B6D-2FA662BC6E16}" type="presOf" srcId="{318D9846-C9A5-40F9-81CC-F9E9D70A69CB}" destId="{065EC113-1AE8-46CC-86E6-A648BCE1A69C}" srcOrd="1" destOrd="0" presId="urn:microsoft.com/office/officeart/2005/8/layout/pyramid1"/>
    <dgm:cxn modelId="{8FE22856-D0C1-4517-81B8-73029C7FD5E1}" type="presOf" srcId="{7999E991-05F0-43BE-B3CE-D50F2551CCB9}" destId="{CB213BB7-B7E3-4442-9BD4-8472EA23E16B}" srcOrd="0" destOrd="0" presId="urn:microsoft.com/office/officeart/2005/8/layout/pyramid1"/>
    <dgm:cxn modelId="{74FC2DFB-748C-4A95-8729-518ADDDDBA01}" type="presOf" srcId="{D8C3CF8A-B6EC-46D9-BB9F-FD9E1E961669}" destId="{5801730B-6861-41F1-A778-AE1341D9DDEC}" srcOrd="0" destOrd="0" presId="urn:microsoft.com/office/officeart/2005/8/layout/pyramid1"/>
    <dgm:cxn modelId="{8C9E69A9-9D53-418B-A6A6-8E0D87866772}" type="presOf" srcId="{318D9846-C9A5-40F9-81CC-F9E9D70A69CB}" destId="{52EA478F-D6F0-41E9-BEAF-B2686C3EC851}" srcOrd="0" destOrd="0" presId="urn:microsoft.com/office/officeart/2005/8/layout/pyramid1"/>
    <dgm:cxn modelId="{18D2C442-6E50-473A-896A-2A9126D08C23}" type="presParOf" srcId="{CB213BB7-B7E3-4442-9BD4-8472EA23E16B}" destId="{57F0D829-76D9-4FCC-A6E2-F6C32C18A71D}" srcOrd="0" destOrd="0" presId="urn:microsoft.com/office/officeart/2005/8/layout/pyramid1"/>
    <dgm:cxn modelId="{89251523-9B1A-4865-AFFE-AEC8755081B4}" type="presParOf" srcId="{57F0D829-76D9-4FCC-A6E2-F6C32C18A71D}" destId="{FD82DFC4-208D-4AD7-AD94-66E251CCF7C5}" srcOrd="0" destOrd="0" presId="urn:microsoft.com/office/officeart/2005/8/layout/pyramid1"/>
    <dgm:cxn modelId="{36B6CE8E-C1F8-4133-A828-8AA52AB7E9AB}" type="presParOf" srcId="{57F0D829-76D9-4FCC-A6E2-F6C32C18A71D}" destId="{387F2E0A-7745-4970-B6BB-2EEC66602FCE}" srcOrd="1" destOrd="0" presId="urn:microsoft.com/office/officeart/2005/8/layout/pyramid1"/>
    <dgm:cxn modelId="{FB95698F-879A-4D0D-99CA-EBAB1DD4EEE5}" type="presParOf" srcId="{CB213BB7-B7E3-4442-9BD4-8472EA23E16B}" destId="{A1378374-EC65-4B6D-A72E-0EE5DE9540EA}" srcOrd="1" destOrd="0" presId="urn:microsoft.com/office/officeart/2005/8/layout/pyramid1"/>
    <dgm:cxn modelId="{3E365137-EA93-483C-819B-11B9377260DB}" type="presParOf" srcId="{A1378374-EC65-4B6D-A72E-0EE5DE9540EA}" destId="{03E3C9EE-3336-4B09-B621-5ADC2A0C6F0C}" srcOrd="0" destOrd="0" presId="urn:microsoft.com/office/officeart/2005/8/layout/pyramid1"/>
    <dgm:cxn modelId="{4EFF6C27-1E9B-4857-9181-0A548979CBBD}" type="presParOf" srcId="{A1378374-EC65-4B6D-A72E-0EE5DE9540EA}" destId="{CC5CC5CD-BE74-4D96-8F88-5A17DD458D4B}" srcOrd="1" destOrd="0" presId="urn:microsoft.com/office/officeart/2005/8/layout/pyramid1"/>
    <dgm:cxn modelId="{710401F8-3CE3-402A-B890-B510918E4848}" type="presParOf" srcId="{CB213BB7-B7E3-4442-9BD4-8472EA23E16B}" destId="{8E37A786-EB93-4E60-A027-7BEDC672CE55}" srcOrd="2" destOrd="0" presId="urn:microsoft.com/office/officeart/2005/8/layout/pyramid1"/>
    <dgm:cxn modelId="{41615B6C-4CCF-4929-8071-DD4892D08187}" type="presParOf" srcId="{8E37A786-EB93-4E60-A027-7BEDC672CE55}" destId="{AFC0185C-03B5-49A6-A296-D72D579A067E}" srcOrd="0" destOrd="0" presId="urn:microsoft.com/office/officeart/2005/8/layout/pyramid1"/>
    <dgm:cxn modelId="{1A4898A7-3ACC-4EE9-BFDD-E561F423ED55}" type="presParOf" srcId="{8E37A786-EB93-4E60-A027-7BEDC672CE55}" destId="{B0B2A0CF-768A-40C4-9D31-CD4F9308FDCD}" srcOrd="1" destOrd="0" presId="urn:microsoft.com/office/officeart/2005/8/layout/pyramid1"/>
    <dgm:cxn modelId="{220D348E-63B8-45DD-A265-5AF21CB8EDCA}" type="presParOf" srcId="{CB213BB7-B7E3-4442-9BD4-8472EA23E16B}" destId="{9BDE6C74-C2AF-4546-B832-6419C47ED6FC}" srcOrd="3" destOrd="0" presId="urn:microsoft.com/office/officeart/2005/8/layout/pyramid1"/>
    <dgm:cxn modelId="{6495F6CF-6CBF-48BD-A829-210FA5DBCDCB}" type="presParOf" srcId="{9BDE6C74-C2AF-4546-B832-6419C47ED6FC}" destId="{9476FFAC-D2AA-413E-B7C2-135E8EAD87F5}" srcOrd="0" destOrd="0" presId="urn:microsoft.com/office/officeart/2005/8/layout/pyramid1"/>
    <dgm:cxn modelId="{6A6614C5-D7DC-41F0-8D70-933B9FA872C7}" type="presParOf" srcId="{9BDE6C74-C2AF-4546-B832-6419C47ED6FC}" destId="{50667CE1-5DC0-4312-8F48-37A77E53D2C3}" srcOrd="1" destOrd="0" presId="urn:microsoft.com/office/officeart/2005/8/layout/pyramid1"/>
    <dgm:cxn modelId="{198662E5-D764-46AD-A441-EAAB286B276A}" type="presParOf" srcId="{CB213BB7-B7E3-4442-9BD4-8472EA23E16B}" destId="{401E47DD-3EF2-4595-ABE1-5DBF0F40B8BC}" srcOrd="4" destOrd="0" presId="urn:microsoft.com/office/officeart/2005/8/layout/pyramid1"/>
    <dgm:cxn modelId="{395C832E-BD97-4DCF-8BCB-967AD4F87B32}" type="presParOf" srcId="{401E47DD-3EF2-4595-ABE1-5DBF0F40B8BC}" destId="{52EA478F-D6F0-41E9-BEAF-B2686C3EC851}" srcOrd="0" destOrd="0" presId="urn:microsoft.com/office/officeart/2005/8/layout/pyramid1"/>
    <dgm:cxn modelId="{4407F6D9-500A-4565-838E-49E6887E536C}" type="presParOf" srcId="{401E47DD-3EF2-4595-ABE1-5DBF0F40B8BC}" destId="{065EC113-1AE8-46CC-86E6-A648BCE1A69C}" srcOrd="1" destOrd="0" presId="urn:microsoft.com/office/officeart/2005/8/layout/pyramid1"/>
    <dgm:cxn modelId="{F7B4F703-C7D5-4CEF-BF44-9765E6A5F9B1}" type="presParOf" srcId="{CB213BB7-B7E3-4442-9BD4-8472EA23E16B}" destId="{5FDC798E-8538-4E27-8ECA-F4FB38DABB13}" srcOrd="5" destOrd="0" presId="urn:microsoft.com/office/officeart/2005/8/layout/pyramid1"/>
    <dgm:cxn modelId="{9E0D556E-D10D-4C7B-BCE7-A72F57B3B91C}" type="presParOf" srcId="{5FDC798E-8538-4E27-8ECA-F4FB38DABB13}" destId="{5801730B-6861-41F1-A778-AE1341D9DDEC}" srcOrd="0" destOrd="0" presId="urn:microsoft.com/office/officeart/2005/8/layout/pyramid1"/>
    <dgm:cxn modelId="{48B90957-3EFB-42D3-AB6C-DFA53DB0EC6F}" type="presParOf" srcId="{5FDC798E-8538-4E27-8ECA-F4FB38DABB13}" destId="{01C2F027-DDAE-41CC-B6EE-D984EE7AFC70}"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2DFC4-208D-4AD7-AD94-66E251CCF7C5}">
      <dsp:nvSpPr>
        <dsp:cNvPr id="0" name=""/>
        <dsp:cNvSpPr/>
      </dsp:nvSpPr>
      <dsp:spPr>
        <a:xfrm>
          <a:off x="3291277" y="0"/>
          <a:ext cx="1749283" cy="754327"/>
        </a:xfrm>
        <a:prstGeom prst="trapezoid">
          <a:avLst>
            <a:gd name="adj" fmla="val 90915"/>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b" anchorCtr="0">
          <a:noAutofit/>
        </a:bodyPr>
        <a:lstStyle/>
        <a:p>
          <a:pPr lvl="0" algn="ctr" defTabSz="1600200" rtl="1">
            <a:lnSpc>
              <a:spcPct val="90000"/>
            </a:lnSpc>
            <a:spcBef>
              <a:spcPct val="0"/>
            </a:spcBef>
            <a:spcAft>
              <a:spcPct val="35000"/>
            </a:spcAft>
          </a:pPr>
          <a:r>
            <a:rPr lang="he-IL" sz="3600" b="1" kern="1200" dirty="0" smtClean="0"/>
            <a:t>שירה</a:t>
          </a:r>
          <a:endParaRPr lang="he-IL" sz="4000" b="1" kern="1200" dirty="0"/>
        </a:p>
      </dsp:txBody>
      <dsp:txXfrm>
        <a:off x="3291277" y="0"/>
        <a:ext cx="1749283" cy="754327"/>
      </dsp:txXfrm>
    </dsp:sp>
    <dsp:sp modelId="{03E3C9EE-3336-4B09-B621-5ADC2A0C6F0C}">
      <dsp:nvSpPr>
        <dsp:cNvPr id="0" name=""/>
        <dsp:cNvSpPr/>
      </dsp:nvSpPr>
      <dsp:spPr>
        <a:xfrm>
          <a:off x="2458620" y="754327"/>
          <a:ext cx="3312359" cy="754327"/>
        </a:xfrm>
        <a:prstGeom prst="trapezoid">
          <a:avLst>
            <a:gd name="adj" fmla="val 90915"/>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r>
            <a:rPr lang="he-IL" sz="4000" b="1" kern="1200" dirty="0" smtClean="0"/>
            <a:t>פואמה</a:t>
          </a:r>
          <a:endParaRPr lang="he-IL" sz="4000" b="1" kern="1200" dirty="0"/>
        </a:p>
      </dsp:txBody>
      <dsp:txXfrm>
        <a:off x="3038283" y="754327"/>
        <a:ext cx="2153033" cy="754327"/>
      </dsp:txXfrm>
    </dsp:sp>
    <dsp:sp modelId="{AFC0185C-03B5-49A6-A296-D72D579A067E}">
      <dsp:nvSpPr>
        <dsp:cNvPr id="0" name=""/>
        <dsp:cNvSpPr/>
      </dsp:nvSpPr>
      <dsp:spPr>
        <a:xfrm>
          <a:off x="1810553" y="1508654"/>
          <a:ext cx="4608493" cy="754327"/>
        </a:xfrm>
        <a:prstGeom prst="trapezoid">
          <a:avLst>
            <a:gd name="adj" fmla="val 90915"/>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r>
            <a:rPr lang="he-IL" sz="4000" b="1" kern="1200" dirty="0" smtClean="0"/>
            <a:t>סיפור קצר</a:t>
          </a:r>
          <a:endParaRPr lang="he-IL" sz="4000" b="1" kern="1200" dirty="0"/>
        </a:p>
      </dsp:txBody>
      <dsp:txXfrm>
        <a:off x="2617039" y="1508654"/>
        <a:ext cx="2995520" cy="754327"/>
      </dsp:txXfrm>
    </dsp:sp>
    <dsp:sp modelId="{9476FFAC-D2AA-413E-B7C2-135E8EAD87F5}">
      <dsp:nvSpPr>
        <dsp:cNvPr id="0" name=""/>
        <dsp:cNvSpPr/>
      </dsp:nvSpPr>
      <dsp:spPr>
        <a:xfrm>
          <a:off x="1162458" y="2262981"/>
          <a:ext cx="5904683" cy="754327"/>
        </a:xfrm>
        <a:prstGeom prst="trapezoid">
          <a:avLst>
            <a:gd name="adj" fmla="val 90915"/>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r>
            <a:rPr lang="he-IL" sz="4000" b="1" kern="1200" dirty="0" smtClean="0"/>
            <a:t>נובלה</a:t>
          </a:r>
          <a:endParaRPr lang="he-IL" sz="4000" b="1" kern="1200" dirty="0"/>
        </a:p>
      </dsp:txBody>
      <dsp:txXfrm>
        <a:off x="2195777" y="2262981"/>
        <a:ext cx="3838044" cy="754327"/>
      </dsp:txXfrm>
    </dsp:sp>
    <dsp:sp modelId="{52EA478F-D6F0-41E9-BEAF-B2686C3EC851}">
      <dsp:nvSpPr>
        <dsp:cNvPr id="0" name=""/>
        <dsp:cNvSpPr/>
      </dsp:nvSpPr>
      <dsp:spPr>
        <a:xfrm>
          <a:off x="514384" y="3017308"/>
          <a:ext cx="7200831" cy="754327"/>
        </a:xfrm>
        <a:prstGeom prst="trapezoid">
          <a:avLst>
            <a:gd name="adj" fmla="val 90915"/>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r>
            <a:rPr lang="he-IL" sz="4000" b="1" kern="1200" dirty="0" smtClean="0"/>
            <a:t>רומן</a:t>
          </a:r>
          <a:endParaRPr lang="he-IL" sz="4000" b="1" kern="1200" dirty="0"/>
        </a:p>
      </dsp:txBody>
      <dsp:txXfrm>
        <a:off x="1774529" y="3017308"/>
        <a:ext cx="4680540" cy="754327"/>
      </dsp:txXfrm>
    </dsp:sp>
    <dsp:sp modelId="{5801730B-6861-41F1-A778-AE1341D9DDEC}">
      <dsp:nvSpPr>
        <dsp:cNvPr id="0" name=""/>
        <dsp:cNvSpPr/>
      </dsp:nvSpPr>
      <dsp:spPr>
        <a:xfrm>
          <a:off x="0" y="3771635"/>
          <a:ext cx="8229600" cy="754327"/>
        </a:xfrm>
        <a:prstGeom prst="trapezoid">
          <a:avLst>
            <a:gd name="adj" fmla="val 90915"/>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r>
            <a:rPr lang="he-IL" sz="4000" b="1" kern="1200" dirty="0" smtClean="0"/>
            <a:t>טרילוגיה</a:t>
          </a:r>
          <a:endParaRPr lang="he-IL" sz="4000" b="1" kern="1200" dirty="0"/>
        </a:p>
      </dsp:txBody>
      <dsp:txXfrm>
        <a:off x="1440179" y="3771635"/>
        <a:ext cx="5349240" cy="754327"/>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5C76566-A1FC-4056-9445-1256E610445D}" type="datetimeFigureOut">
              <a:rPr lang="he-IL" smtClean="0"/>
              <a:t>כ"ו/ניסן/תשע"ה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5CD3152-1CC9-4AB8-B359-03189C1B3058}" type="slidenum">
              <a:rPr lang="he-IL" smtClean="0"/>
              <a:t>‹#›</a:t>
            </a:fld>
            <a:endParaRPr lang="he-IL"/>
          </a:p>
        </p:txBody>
      </p:sp>
    </p:spTree>
    <p:extLst>
      <p:ext uri="{BB962C8B-B14F-4D97-AF65-F5344CB8AC3E}">
        <p14:creationId xmlns:p14="http://schemas.microsoft.com/office/powerpoint/2010/main" val="104618851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5FCA066C-2BFD-41D6-9241-84813D66D718}" type="slidenum">
              <a:rPr lang="he-IL" smtClean="0"/>
              <a:t>12</a:t>
            </a:fld>
            <a:endParaRPr lang="he-IL"/>
          </a:p>
        </p:txBody>
      </p:sp>
    </p:spTree>
    <p:extLst>
      <p:ext uri="{BB962C8B-B14F-4D97-AF65-F5344CB8AC3E}">
        <p14:creationId xmlns:p14="http://schemas.microsoft.com/office/powerpoint/2010/main" val="3052001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15" name="מלבן מעוגל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מלבן מעוגל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כותרת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he-IL" smtClean="0"/>
              <a:t>לחץ כדי לערוך סגנון כותרת של תבנית בסיס</a:t>
            </a:r>
            <a:endParaRPr kumimoji="0" lang="en-US"/>
          </a:p>
        </p:txBody>
      </p:sp>
      <p:sp>
        <p:nvSpPr>
          <p:cNvPr id="20" name="כותרת משנה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smtClean="0"/>
              <a:t>לחץ כדי לערוך סגנון כותרת משנה של תבנית בסיס</a:t>
            </a:r>
            <a:endParaRPr kumimoji="0" lang="en-US"/>
          </a:p>
        </p:txBody>
      </p:sp>
      <p:sp>
        <p:nvSpPr>
          <p:cNvPr id="19" name="מציין מיקום של תאריך 18"/>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8" name="מציין מיקום של כותרת תחתונה 7"/>
          <p:cNvSpPr>
            <a:spLocks noGrp="1"/>
          </p:cNvSpPr>
          <p:nvPr>
            <p:ph type="ftr" sz="quarter" idx="11"/>
          </p:nvPr>
        </p:nvSpPr>
        <p:spPr/>
        <p:txBody>
          <a:bodyPr/>
          <a:lstStyle>
            <a:extLst/>
          </a:lstStyle>
          <a:p>
            <a:endParaRPr lang="he-IL"/>
          </a:p>
        </p:txBody>
      </p:sp>
      <p:sp>
        <p:nvSpPr>
          <p:cNvPr id="11" name="מציין מיקום של מספר שקופית 10"/>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a:off x="502920" y="4983480"/>
            <a:ext cx="8183880" cy="1051560"/>
          </a:xfrm>
        </p:spPr>
        <p:txBody>
          <a:bodyPr/>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502920" y="530352"/>
            <a:ext cx="8183880" cy="4187952"/>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533404"/>
            <a:ext cx="1981200" cy="5257799"/>
          </a:xfrm>
        </p:spPr>
        <p:txBody>
          <a:bodyPr vert="eaVert"/>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533400" y="533402"/>
            <a:ext cx="5943600" cy="5257801"/>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02920" y="4983480"/>
            <a:ext cx="8183880" cy="1051560"/>
          </a:xfrm>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idx="1"/>
          </p:nvPr>
        </p:nvSpPr>
        <p:spPr>
          <a:xfrm>
            <a:off x="502920" y="530352"/>
            <a:ext cx="8183880" cy="4187952"/>
          </a:xfrm>
        </p:spPr>
        <p:txBody>
          <a:bodyPr/>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14" name="מלבן מעוגל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מלבן מעוגל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כותרת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502920" y="4983480"/>
            <a:ext cx="8183880" cy="1051560"/>
          </a:xfrm>
        </p:spPr>
        <p:txBody>
          <a:bodyPr anchor="b"/>
          <a:lstStyle>
            <a:lvl1pPr>
              <a:defRPr b="1"/>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8" name="מציין מיקום של כותרת תחתונה 7"/>
          <p:cNvSpPr>
            <a:spLocks noGrp="1"/>
          </p:cNvSpPr>
          <p:nvPr>
            <p:ph type="ftr" sz="quarter" idx="11"/>
          </p:nvPr>
        </p:nvSpPr>
        <p:spPr/>
        <p:txBody>
          <a:bodyPr/>
          <a:lstStyle>
            <a:extLst/>
          </a:lstStyle>
          <a:p>
            <a:endParaRPr lang="he-IL"/>
          </a:p>
        </p:txBody>
      </p:sp>
      <p:sp>
        <p:nvSpPr>
          <p:cNvPr id="9" name="מציין מיקום של מספר שקופית 8"/>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4" name="מציין מיקום של כותרת תחתונה 3"/>
          <p:cNvSpPr>
            <a:spLocks noGrp="1"/>
          </p:cNvSpPr>
          <p:nvPr>
            <p:ph type="ftr" sz="quarter" idx="11"/>
          </p:nvPr>
        </p:nvSpPr>
        <p:spPr/>
        <p:txBody>
          <a:bodyPr/>
          <a:lstStyle>
            <a:extLst/>
          </a:lstStyle>
          <a:p>
            <a:endParaRPr lang="he-IL"/>
          </a:p>
        </p:txBody>
      </p:sp>
      <p:sp>
        <p:nvSpPr>
          <p:cNvPr id="5" name="מציין מיקום של מספר שקופית 4"/>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7" name="מלבן מעוגל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מציין מיקום של תאריך 1"/>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3" name="מציין מיקום של כותרת תחתונה 2"/>
          <p:cNvSpPr>
            <a:spLocks noGrp="1"/>
          </p:cNvSpPr>
          <p:nvPr>
            <p:ph type="ftr" sz="quarter" idx="11"/>
          </p:nvPr>
        </p:nvSpPr>
        <p:spPr/>
        <p:txBody>
          <a:bodyPr/>
          <a:lstStyle>
            <a:extLst/>
          </a:lstStyle>
          <a:p>
            <a:endParaRPr lang="he-IL"/>
          </a:p>
        </p:txBody>
      </p:sp>
      <p:sp>
        <p:nvSpPr>
          <p:cNvPr id="4" name="מציין מיקום של מספר שקופית 3"/>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06C10B0B-A779-4D05-81BF-7B60B4EF99A2}"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5" name="מלבן מעוגל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מלבן עם פינה יחידה מעוגלת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כותרת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he-IL" smtClean="0"/>
              <a:t>לחץ כדי לערוך סגנון כותרת של תבנית בסיס</a:t>
            </a:r>
            <a:endParaRPr kumimoji="0" lang="en-US"/>
          </a:p>
        </p:txBody>
      </p:sp>
      <p:sp>
        <p:nvSpPr>
          <p:cNvPr id="4" name="מציין מיקום טקסט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8D53D996-90DD-49A0-A112-EEBA04456D9C}" type="datetimeFigureOut">
              <a:rPr lang="he-IL" smtClean="0"/>
              <a:t>כ"ו/ניסן/תשע"ה</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06C10B0B-A779-4D05-81BF-7B60B4EF99A2}" type="slidenum">
              <a:rPr lang="he-IL" smtClean="0"/>
              <a:t>‹#›</a:t>
            </a:fld>
            <a:endParaRPr lang="he-IL"/>
          </a:p>
        </p:txBody>
      </p:sp>
      <p:sp>
        <p:nvSpPr>
          <p:cNvPr id="3" name="מציין מיקום של תמונה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he-IL" smtClean="0"/>
              <a:t>לחץ על הסמל כדי להוסיף תמונה</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מלבן מעוגל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מלבן מעוגל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מציין מיקום של כותרת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he-IL" smtClean="0"/>
              <a:t>לחץ כדי לערוך סגנון כותרת של תבנית בסיס</a:t>
            </a:r>
            <a:endParaRPr kumimoji="0" lang="en-US"/>
          </a:p>
        </p:txBody>
      </p:sp>
      <p:sp>
        <p:nvSpPr>
          <p:cNvPr id="4" name="מציין מיקום טקסט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25" name="מציין מיקום של תאריך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D53D996-90DD-49A0-A112-EEBA04456D9C}" type="datetimeFigureOut">
              <a:rPr lang="he-IL" smtClean="0"/>
              <a:t>כ"ו/ניסן/תשע"ה</a:t>
            </a:fld>
            <a:endParaRPr lang="he-IL"/>
          </a:p>
        </p:txBody>
      </p:sp>
      <p:sp>
        <p:nvSpPr>
          <p:cNvPr id="18" name="מציין מיקום של כותרת תחתונה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he-IL"/>
          </a:p>
        </p:txBody>
      </p:sp>
      <p:sp>
        <p:nvSpPr>
          <p:cNvPr id="5" name="מציין מיקום של מספר שקופית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6C10B0B-A779-4D05-81BF-7B60B4EF99A2}"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YFSmFbIFmuk"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youtube.com/watch?v=R8V55DhTGJ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0gHRP4ex5hI" TargetMode="External"/><Relationship Id="rId2" Type="http://schemas.openxmlformats.org/officeDocument/2006/relationships/hyperlink" Target="https://www.youtube.com/watch?v=x9R9f3igHks" TargetMode="External"/><Relationship Id="rId1" Type="http://schemas.openxmlformats.org/officeDocument/2006/relationships/slideLayout" Target="../slideLayouts/slideLayout7.xml"/><Relationship Id="rId4" Type="http://schemas.openxmlformats.org/officeDocument/2006/relationships/hyperlink" Target="https://www.youtube.com/watch?v=pqfiYUC0mF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755576" y="548680"/>
            <a:ext cx="7772400" cy="1584176"/>
          </a:xfrm>
        </p:spPr>
        <p:txBody>
          <a:bodyPr/>
          <a:lstStyle/>
          <a:p>
            <a:r>
              <a:rPr lang="he-IL" dirty="0" smtClean="0"/>
              <a:t>מארג שפה מגזר חרדי</a:t>
            </a:r>
            <a:endParaRPr lang="he-IL" dirty="0"/>
          </a:p>
        </p:txBody>
      </p:sp>
      <p:sp>
        <p:nvSpPr>
          <p:cNvPr id="3" name="כותרת משנה 2"/>
          <p:cNvSpPr>
            <a:spLocks noGrp="1"/>
          </p:cNvSpPr>
          <p:nvPr>
            <p:ph type="subTitle" idx="1"/>
          </p:nvPr>
        </p:nvSpPr>
        <p:spPr>
          <a:xfrm>
            <a:off x="1907704" y="4099779"/>
            <a:ext cx="6763235" cy="1707840"/>
          </a:xfrm>
        </p:spPr>
        <p:style>
          <a:lnRef idx="1">
            <a:schemeClr val="accent5"/>
          </a:lnRef>
          <a:fillRef idx="2">
            <a:schemeClr val="accent5"/>
          </a:fillRef>
          <a:effectRef idx="1">
            <a:schemeClr val="accent5"/>
          </a:effectRef>
          <a:fontRef idx="minor">
            <a:schemeClr val="dk1"/>
          </a:fontRef>
        </p:style>
        <p:txBody>
          <a:bodyPr>
            <a:noAutofit/>
          </a:bodyPr>
          <a:lstStyle/>
          <a:p>
            <a:r>
              <a:rPr lang="he-IL" sz="3600" dirty="0" smtClean="0"/>
              <a:t>ארגון, כתיבה והתאמת התוכנית </a:t>
            </a:r>
          </a:p>
          <a:p>
            <a:endParaRPr lang="he-IL" sz="3600" dirty="0"/>
          </a:p>
          <a:p>
            <a:r>
              <a:rPr lang="he-IL" sz="3600" b="1" dirty="0" smtClean="0">
                <a:solidFill>
                  <a:schemeClr val="accent1"/>
                </a:solidFill>
              </a:rPr>
              <a:t>כוכבה גרסון</a:t>
            </a:r>
            <a:endParaRPr lang="he-IL" sz="3600" b="1" dirty="0">
              <a:solidFill>
                <a:schemeClr val="accent1"/>
              </a:solidFill>
            </a:endParaRPr>
          </a:p>
        </p:txBody>
      </p:sp>
      <p:pic>
        <p:nvPicPr>
          <p:cNvPr id="4" name="Picture 5" descr="BS00554_"/>
          <p:cNvPicPr/>
          <p:nvPr/>
        </p:nvPicPr>
        <p:blipFill>
          <a:blip r:embed="rId2"/>
          <a:srcRect/>
          <a:stretch>
            <a:fillRect/>
          </a:stretch>
        </p:blipFill>
        <p:spPr bwMode="auto">
          <a:xfrm>
            <a:off x="0" y="4643422"/>
            <a:ext cx="1928826" cy="2214578"/>
          </a:xfrm>
          <a:prstGeom prst="rect">
            <a:avLst/>
          </a:prstGeom>
          <a:noFill/>
          <a:ln w="9525">
            <a:noFill/>
            <a:miter lim="800000"/>
            <a:headEnd/>
            <a:tailEnd/>
          </a:ln>
        </p:spPr>
      </p:pic>
      <p:sp>
        <p:nvSpPr>
          <p:cNvPr id="5" name="מלבן 4"/>
          <p:cNvSpPr/>
          <p:nvPr/>
        </p:nvSpPr>
        <p:spPr>
          <a:xfrm>
            <a:off x="179512" y="2492896"/>
            <a:ext cx="8491427" cy="646331"/>
          </a:xfrm>
          <a:prstGeom prst="rect">
            <a:avLst/>
          </a:prstGeom>
        </p:spPr>
        <p:txBody>
          <a:bodyPr wrap="none">
            <a:spAutoFit/>
          </a:bodyPr>
          <a:lstStyle/>
          <a:p>
            <a:r>
              <a:rPr lang="he-IL" sz="3600" b="1" dirty="0" err="1" smtClean="0">
                <a:solidFill>
                  <a:schemeClr val="accent1"/>
                </a:solidFill>
              </a:rPr>
              <a:t>תוכנית</a:t>
            </a:r>
            <a:r>
              <a:rPr lang="he-IL" sz="3600" b="1" dirty="0" smtClean="0">
                <a:solidFill>
                  <a:schemeClr val="accent1"/>
                </a:solidFill>
              </a:rPr>
              <a:t> היל"ה מסלול 10 שנות לימוד </a:t>
            </a:r>
            <a:endParaRPr lang="he-IL" sz="3600" b="1" dirty="0">
              <a:solidFill>
                <a:schemeClr val="accent1"/>
              </a:solidFill>
            </a:endParaRPr>
          </a:p>
        </p:txBody>
      </p:sp>
    </p:spTree>
    <p:extLst>
      <p:ext uri="{BB962C8B-B14F-4D97-AF65-F5344CB8AC3E}">
        <p14:creationId xmlns:p14="http://schemas.microsoft.com/office/powerpoint/2010/main" val="1159443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he-IL" sz="4000" b="1" dirty="0" smtClean="0"/>
              <a:t>פירמידת הסוגות</a:t>
            </a:r>
            <a:endParaRPr lang="he-IL" sz="40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41921639"/>
              </p:ext>
            </p:extLst>
          </p:nvPr>
        </p:nvGraphicFramePr>
        <p:xfrm>
          <a:off x="611560" y="175799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7196583" y="1844824"/>
            <a:ext cx="1170833" cy="2912144"/>
          </a:xfrm>
          <a:prstGeom prst="rect">
            <a:avLst/>
          </a:prstGeom>
          <a:noFill/>
        </p:spPr>
        <p:txBody>
          <a:bodyPr vert="wordArtVertRtl" wrap="none" lIns="91440" tIns="45720" rIns="91440" bIns="45720">
            <a:spAutoFit/>
          </a:bodyPr>
          <a:lstStyle/>
          <a:p>
            <a:pPr algn="ctr"/>
            <a:r>
              <a:rPr lang="he-IL" sz="5400" b="1" dirty="0" smtClean="0">
                <a:ln w="22225">
                  <a:solidFill>
                    <a:schemeClr val="accent2"/>
                  </a:solidFill>
                  <a:prstDash val="solid"/>
                </a:ln>
                <a:solidFill>
                  <a:schemeClr val="accent2">
                    <a:lumMod val="40000"/>
                    <a:lumOff val="60000"/>
                  </a:schemeClr>
                </a:solidFill>
              </a:rPr>
              <a:t>לשון</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5" name="Rectangle 4"/>
          <p:cNvSpPr/>
          <p:nvPr/>
        </p:nvSpPr>
        <p:spPr>
          <a:xfrm>
            <a:off x="962247" y="2002026"/>
            <a:ext cx="1170833" cy="2018950"/>
          </a:xfrm>
          <a:prstGeom prst="rect">
            <a:avLst/>
          </a:prstGeom>
          <a:noFill/>
        </p:spPr>
        <p:txBody>
          <a:bodyPr vert="wordArtVertRtl"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he-IL" sz="5400" b="1" dirty="0" smtClean="0">
                <a:ln/>
                <a:solidFill>
                  <a:schemeClr val="accent4"/>
                </a:solidFill>
              </a:rPr>
              <a:t>שפה</a:t>
            </a:r>
            <a:endParaRPr lang="en-US" sz="5400" b="1" dirty="0">
              <a:ln/>
              <a:solidFill>
                <a:schemeClr val="accent4"/>
              </a:solidFill>
            </a:endParaRPr>
          </a:p>
        </p:txBody>
      </p:sp>
      <p:sp>
        <p:nvSpPr>
          <p:cNvPr id="3" name="מלבן 2"/>
          <p:cNvSpPr/>
          <p:nvPr/>
        </p:nvSpPr>
        <p:spPr>
          <a:xfrm>
            <a:off x="2843808" y="620687"/>
            <a:ext cx="3533340" cy="584775"/>
          </a:xfrm>
          <a:prstGeom prst="rect">
            <a:avLst/>
          </a:prstGeom>
        </p:spPr>
        <p:txBody>
          <a:bodyPr wrap="none">
            <a:spAutoFit/>
          </a:bodyPr>
          <a:lstStyle/>
          <a:p>
            <a:r>
              <a:rPr lang="he-IL" sz="3200" b="1" dirty="0" smtClean="0"/>
              <a:t>פירמידת הסוגות</a:t>
            </a:r>
            <a:endParaRPr lang="he-IL" sz="3200" dirty="0"/>
          </a:p>
        </p:txBody>
      </p:sp>
    </p:spTree>
    <p:extLst>
      <p:ext uri="{BB962C8B-B14F-4D97-AF65-F5344CB8AC3E}">
        <p14:creationId xmlns:p14="http://schemas.microsoft.com/office/powerpoint/2010/main" val="3903560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7504" y="274638"/>
            <a:ext cx="8928992"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a:normAutofit fontScale="90000"/>
          </a:bodyPr>
          <a:lstStyle/>
          <a:p>
            <a:r>
              <a:rPr lang="he-IL" sz="4000" b="1" dirty="0" smtClean="0">
                <a:cs typeface="+mn-cs"/>
              </a:rPr>
              <a:t>כול העולם כולו גשר צר מאוד- (15 שעה)</a:t>
            </a:r>
            <a:endParaRPr lang="he-IL" sz="4000" b="1" dirty="0">
              <a:cs typeface="+mn-cs"/>
            </a:endParaRPr>
          </a:p>
        </p:txBody>
      </p:sp>
      <p:sp>
        <p:nvSpPr>
          <p:cNvPr id="3" name="מציין מיקום תוכן 2"/>
          <p:cNvSpPr>
            <a:spLocks noGrp="1"/>
          </p:cNvSpPr>
          <p:nvPr>
            <p:ph idx="1"/>
          </p:nvPr>
        </p:nvSpPr>
        <p:spPr>
          <a:xfrm>
            <a:off x="4067944" y="1484536"/>
            <a:ext cx="4968552" cy="5256832"/>
          </a:xfrm>
          <a:ln/>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buNone/>
            </a:pPr>
            <a:r>
              <a:rPr lang="he-IL" dirty="0" smtClean="0"/>
              <a:t>שירו של רבי נחמן מברסלב אומר: </a:t>
            </a:r>
            <a:r>
              <a:rPr lang="he-IL" sz="3000" b="1" dirty="0" smtClean="0">
                <a:solidFill>
                  <a:srgbClr val="FF0000"/>
                </a:solidFill>
              </a:rPr>
              <a:t>"כל העולם כולו גשר צר מאוד, והעיקר – לא לפחד כלל".</a:t>
            </a:r>
            <a:endParaRPr lang="he-IL" sz="3000" dirty="0" smtClean="0">
              <a:solidFill>
                <a:srgbClr val="FF0000"/>
              </a:solidFill>
            </a:endParaRPr>
          </a:p>
          <a:p>
            <a:pPr>
              <a:buFont typeface="Wingdings" pitchFamily="2" charset="2"/>
              <a:buChar char="Ø"/>
            </a:pPr>
            <a:r>
              <a:rPr lang="he-IL" sz="3000" dirty="0" smtClean="0"/>
              <a:t>הקשיבו לאחד הביצועים</a:t>
            </a:r>
          </a:p>
          <a:p>
            <a:pPr>
              <a:buFont typeface="Wingdings" pitchFamily="2" charset="2"/>
              <a:buChar char="Ø"/>
            </a:pPr>
            <a:r>
              <a:rPr lang="he-IL" sz="3000" dirty="0" smtClean="0"/>
              <a:t>האם, לדעתך, השיר של רבי נחמן השפיע על יהונתן  גפן כשכתב את השיר "אמץ"?  </a:t>
            </a:r>
          </a:p>
          <a:p>
            <a:pPr marL="0" indent="0">
              <a:buNone/>
            </a:pPr>
            <a:r>
              <a:rPr lang="he-IL" sz="3000" dirty="0" smtClean="0"/>
              <a:t>   כיצד ניתן לראות זאת?</a:t>
            </a:r>
            <a:endParaRPr lang="he-IL" sz="3000" dirty="0"/>
          </a:p>
          <a:p>
            <a:pPr>
              <a:buFont typeface="Wingdings" pitchFamily="2" charset="2"/>
              <a:buChar char="Ø"/>
            </a:pPr>
            <a:r>
              <a:rPr lang="he-IL" sz="3000" dirty="0" smtClean="0"/>
              <a:t>האם השיר מצא חן בעיניך? </a:t>
            </a:r>
          </a:p>
        </p:txBody>
      </p:sp>
      <p:pic>
        <p:nvPicPr>
          <p:cNvPr id="5" name="Picture 2" descr="http://www.calcalist.co.il/PicServer2/20122005/294876/Crossing_the_Suspension_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84536"/>
            <a:ext cx="3995936" cy="25925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breslev.co.il/FilesUpload/Articles/ArticalImage/2465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95378"/>
            <a:ext cx="3995936" cy="2645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437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395536" y="1903765"/>
            <a:ext cx="4572000" cy="1754326"/>
          </a:xfrm>
          <a:prstGeom prst="rect">
            <a:avLst/>
          </a:prstGeom>
        </p:spPr>
        <p:txBody>
          <a:bodyPr>
            <a:spAutoFit/>
          </a:bodyPr>
          <a:lstStyle/>
          <a:p>
            <a:r>
              <a:rPr lang="en-US" dirty="0">
                <a:hlinkClick r:id="rId3"/>
              </a:rPr>
              <a:t>https://</a:t>
            </a:r>
            <a:r>
              <a:rPr lang="en-US" dirty="0" smtClean="0">
                <a:hlinkClick r:id="rId3"/>
              </a:rPr>
              <a:t>www.youtube.com/watch?v=YFSmFbIFmuk</a:t>
            </a:r>
            <a:endParaRPr lang="he-IL" dirty="0" smtClean="0"/>
          </a:p>
          <a:p>
            <a:endParaRPr lang="he-IL" dirty="0"/>
          </a:p>
          <a:p>
            <a:r>
              <a:rPr lang="he-IL" dirty="0" smtClean="0"/>
              <a:t>5 דקות </a:t>
            </a:r>
            <a:r>
              <a:rPr lang="he-IL" dirty="0"/>
              <a:t>מתוך </a:t>
            </a:r>
            <a:r>
              <a:rPr lang="he-IL" dirty="0" err="1"/>
              <a:t>פרוייקט</a:t>
            </a:r>
            <a:r>
              <a:rPr lang="he-IL" dirty="0"/>
              <a:t> פיוטים חדש- כל העולם כולו גשר צר </a:t>
            </a:r>
            <a:r>
              <a:rPr lang="he-IL" dirty="0" smtClean="0"/>
              <a:t>מאוד  רק נגינה </a:t>
            </a:r>
          </a:p>
          <a:p>
            <a:r>
              <a:rPr lang="he-IL" dirty="0" smtClean="0"/>
              <a:t>מילים</a:t>
            </a:r>
            <a:r>
              <a:rPr lang="he-IL" dirty="0"/>
              <a:t>: רבי נחמן מברסלב</a:t>
            </a:r>
          </a:p>
        </p:txBody>
      </p:sp>
      <p:sp>
        <p:nvSpPr>
          <p:cNvPr id="4" name="מלבן 3"/>
          <p:cNvSpPr/>
          <p:nvPr/>
        </p:nvSpPr>
        <p:spPr>
          <a:xfrm>
            <a:off x="4283968" y="1052735"/>
            <a:ext cx="4572000" cy="1200329"/>
          </a:xfrm>
          <a:prstGeom prst="rect">
            <a:avLst/>
          </a:prstGeom>
        </p:spPr>
        <p:txBody>
          <a:bodyPr>
            <a:spAutoFit/>
          </a:bodyPr>
          <a:lstStyle/>
          <a:p>
            <a:r>
              <a:rPr lang="en-US" dirty="0">
                <a:hlinkClick r:id="rId4"/>
              </a:rPr>
              <a:t>https://</a:t>
            </a:r>
            <a:r>
              <a:rPr lang="en-US" dirty="0" smtClean="0">
                <a:hlinkClick r:id="rId4"/>
              </a:rPr>
              <a:t>www.youtube.com/watch?v=R8V55DhTGJk</a:t>
            </a:r>
            <a:endParaRPr lang="en-US" dirty="0" smtClean="0"/>
          </a:p>
          <a:p>
            <a:endParaRPr lang="en-US" dirty="0"/>
          </a:p>
          <a:p>
            <a:r>
              <a:rPr lang="he-IL" dirty="0" smtClean="0"/>
              <a:t>דודו פישר – 3 דקות </a:t>
            </a:r>
            <a:endParaRPr lang="he-IL" dirty="0"/>
          </a:p>
        </p:txBody>
      </p:sp>
      <p:sp>
        <p:nvSpPr>
          <p:cNvPr id="5" name="מלבן 4"/>
          <p:cNvSpPr/>
          <p:nvPr/>
        </p:nvSpPr>
        <p:spPr>
          <a:xfrm>
            <a:off x="3033262" y="548680"/>
            <a:ext cx="2779928" cy="369332"/>
          </a:xfrm>
          <a:prstGeom prst="rect">
            <a:avLst/>
          </a:prstGeom>
        </p:spPr>
        <p:txBody>
          <a:bodyPr wrap="none">
            <a:spAutoFit/>
          </a:bodyPr>
          <a:lstStyle/>
          <a:p>
            <a:r>
              <a:rPr lang="he-IL" b="1" u="sng" dirty="0"/>
              <a:t>עיבודים לשיר גשר צר מאוד </a:t>
            </a:r>
          </a:p>
        </p:txBody>
      </p:sp>
    </p:spTree>
    <p:extLst>
      <p:ext uri="{BB962C8B-B14F-4D97-AF65-F5344CB8AC3E}">
        <p14:creationId xmlns:p14="http://schemas.microsoft.com/office/powerpoint/2010/main" val="1451964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2123728" y="908720"/>
            <a:ext cx="5257800" cy="5287963"/>
          </a:xfrm>
        </p:spPr>
        <p:txBody>
          <a:bodyPr/>
          <a:lstStyle/>
          <a:p>
            <a:pPr algn="ctr" rtl="1" eaLnBrk="1" hangingPunct="1">
              <a:buFontTx/>
              <a:buNone/>
            </a:pPr>
            <a:r>
              <a:rPr lang="he-IL" altLang="he-IL" sz="3600" b="1" dirty="0" smtClean="0">
                <a:cs typeface="David" pitchFamily="34" charset="-79"/>
              </a:rPr>
              <a:t> "השליטה בשפה תורמת רבות להתפתחותם האישית של התלמידים, ומהווה תשתית הכרחית לחיזוק ההזדהות עם הזהות  של האדם, להתנהגותו הערכית ולהשתייכותו לקהילה.</a:t>
            </a:r>
            <a:r>
              <a:rPr lang="he-IL" altLang="he-IL" sz="3600" dirty="0" smtClean="0">
                <a:cs typeface="David" pitchFamily="34" charset="-79"/>
              </a:rPr>
              <a:t>"</a:t>
            </a:r>
          </a:p>
          <a:p>
            <a:pPr algn="ctr" rtl="1" eaLnBrk="1" hangingPunct="1">
              <a:buFontTx/>
              <a:buNone/>
            </a:pPr>
            <a:r>
              <a:rPr lang="he-IL" altLang="he-IL" sz="3600" dirty="0" smtClean="0">
                <a:cs typeface="David" pitchFamily="34" charset="-79"/>
              </a:rPr>
              <a:t>/ מש' החינוך</a:t>
            </a:r>
            <a:endParaRPr lang="en-US" altLang="he-IL" sz="3600" dirty="0" smtClean="0">
              <a:cs typeface="David" pitchFamily="34" charset="-79"/>
            </a:endParaRPr>
          </a:p>
        </p:txBody>
      </p:sp>
    </p:spTree>
    <p:extLst>
      <p:ext uri="{BB962C8B-B14F-4D97-AF65-F5344CB8AC3E}">
        <p14:creationId xmlns:p14="http://schemas.microsoft.com/office/powerpoint/2010/main" val="3849910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586630" y="692696"/>
            <a:ext cx="4572000" cy="1200329"/>
          </a:xfrm>
          <a:prstGeom prst="rect">
            <a:avLst/>
          </a:prstGeom>
        </p:spPr>
        <p:txBody>
          <a:bodyPr>
            <a:spAutoFit/>
          </a:bodyPr>
          <a:lstStyle/>
          <a:p>
            <a:r>
              <a:rPr lang="en-US" dirty="0" smtClean="0">
                <a:hlinkClick r:id="rId2"/>
              </a:rPr>
              <a:t>https://www.youtube.com/watch?v=x9R9f3igHks</a:t>
            </a:r>
            <a:endParaRPr lang="he-IL" dirty="0" smtClean="0"/>
          </a:p>
          <a:p>
            <a:endParaRPr lang="he-IL" dirty="0"/>
          </a:p>
          <a:p>
            <a:r>
              <a:rPr lang="he-IL" dirty="0" smtClean="0"/>
              <a:t>התפתחות השפה העברית – 9 דקות </a:t>
            </a:r>
            <a:endParaRPr lang="he-IL" dirty="0"/>
          </a:p>
        </p:txBody>
      </p:sp>
      <p:sp>
        <p:nvSpPr>
          <p:cNvPr id="3" name="מלבן 2"/>
          <p:cNvSpPr/>
          <p:nvPr/>
        </p:nvSpPr>
        <p:spPr>
          <a:xfrm>
            <a:off x="2586630" y="2204864"/>
            <a:ext cx="4572000" cy="1200329"/>
          </a:xfrm>
          <a:prstGeom prst="rect">
            <a:avLst/>
          </a:prstGeom>
        </p:spPr>
        <p:txBody>
          <a:bodyPr>
            <a:spAutoFit/>
          </a:bodyPr>
          <a:lstStyle/>
          <a:p>
            <a:r>
              <a:rPr lang="en-US" dirty="0" smtClean="0">
                <a:hlinkClick r:id="rId3"/>
              </a:rPr>
              <a:t>https://www.youtube.com/watch?v=0gHRP4ex5hI</a:t>
            </a:r>
            <a:endParaRPr lang="he-IL" dirty="0" smtClean="0"/>
          </a:p>
          <a:p>
            <a:endParaRPr lang="he-IL" dirty="0"/>
          </a:p>
          <a:p>
            <a:r>
              <a:rPr lang="he-IL" dirty="0" smtClean="0"/>
              <a:t>עברית שפה קשה- 4 דקות</a:t>
            </a:r>
            <a:endParaRPr lang="he-IL" dirty="0"/>
          </a:p>
        </p:txBody>
      </p:sp>
      <p:sp>
        <p:nvSpPr>
          <p:cNvPr id="4" name="מלבן 3"/>
          <p:cNvSpPr/>
          <p:nvPr/>
        </p:nvSpPr>
        <p:spPr>
          <a:xfrm>
            <a:off x="2627784" y="4029165"/>
            <a:ext cx="4572000" cy="1200329"/>
          </a:xfrm>
          <a:prstGeom prst="rect">
            <a:avLst/>
          </a:prstGeom>
        </p:spPr>
        <p:txBody>
          <a:bodyPr>
            <a:spAutoFit/>
          </a:bodyPr>
          <a:lstStyle/>
          <a:p>
            <a:r>
              <a:rPr lang="en-US" dirty="0" smtClean="0">
                <a:hlinkClick r:id="rId4"/>
              </a:rPr>
              <a:t>https://www.youtube.com/watch?v=pqfiYUC0mFI</a:t>
            </a:r>
            <a:endParaRPr lang="he-IL" dirty="0" smtClean="0"/>
          </a:p>
          <a:p>
            <a:endParaRPr lang="he-IL" dirty="0" smtClean="0"/>
          </a:p>
          <a:p>
            <a:r>
              <a:rPr lang="he-IL" dirty="0" smtClean="0"/>
              <a:t>ניבים וביטויים – השיר אליעזר בן יהודה – 2 דקות</a:t>
            </a:r>
            <a:endParaRPr lang="he-IL" dirty="0"/>
          </a:p>
        </p:txBody>
      </p:sp>
    </p:spTree>
    <p:extLst>
      <p:ext uri="{BB962C8B-B14F-4D97-AF65-F5344CB8AC3E}">
        <p14:creationId xmlns:p14="http://schemas.microsoft.com/office/powerpoint/2010/main" val="1316193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defRPr/>
            </a:pPr>
            <a:r>
              <a:rPr lang="he-IL" smtClean="0">
                <a:effectLst>
                  <a:outerShdw blurRad="38100" dist="38100" dir="2700000" algn="tl">
                    <a:srgbClr val="C0C0C0"/>
                  </a:outerShdw>
                </a:effectLst>
                <a:cs typeface="David" pitchFamily="34" charset="-79"/>
              </a:rPr>
              <a:t>"תרבות כהתפתחות וכצמיחה"</a:t>
            </a:r>
            <a:endParaRPr lang="en-US" smtClean="0">
              <a:effectLst>
                <a:outerShdw blurRad="38100" dist="38100" dir="2700000" algn="tl">
                  <a:srgbClr val="C0C0C0"/>
                </a:outerShdw>
              </a:effectLst>
              <a:cs typeface="David" pitchFamily="34" charset="-79"/>
            </a:endParaRPr>
          </a:p>
        </p:txBody>
      </p:sp>
      <p:sp>
        <p:nvSpPr>
          <p:cNvPr id="16387" name="Rectangle 3"/>
          <p:cNvSpPr>
            <a:spLocks noGrp="1" noChangeArrowheads="1"/>
          </p:cNvSpPr>
          <p:nvPr>
            <p:ph idx="1"/>
          </p:nvPr>
        </p:nvSpPr>
        <p:spPr/>
        <p:txBody>
          <a:bodyPr>
            <a:normAutofit/>
          </a:bodyPr>
          <a:lstStyle/>
          <a:p>
            <a:pPr eaLnBrk="1" hangingPunct="1">
              <a:buFontTx/>
              <a:buNone/>
            </a:pPr>
            <a:r>
              <a:rPr lang="he-IL" altLang="he-IL" sz="3200" dirty="0" smtClean="0">
                <a:cs typeface="David" pitchFamily="34" charset="-79"/>
              </a:rPr>
              <a:t>המילה תרבות מופיעה, לראשונה, בספר בראשית פרק א': "פרו </a:t>
            </a:r>
            <a:r>
              <a:rPr lang="he-IL" altLang="he-IL" sz="3200" b="1" dirty="0" smtClean="0">
                <a:cs typeface="David" pitchFamily="34" charset="-79"/>
              </a:rPr>
              <a:t>ורבו</a:t>
            </a:r>
            <a:r>
              <a:rPr lang="he-IL" altLang="he-IL" sz="3200" dirty="0" smtClean="0">
                <a:cs typeface="David" pitchFamily="34" charset="-79"/>
              </a:rPr>
              <a:t>"</a:t>
            </a:r>
          </a:p>
          <a:p>
            <a:pPr eaLnBrk="1" hangingPunct="1">
              <a:buFontTx/>
              <a:buNone/>
            </a:pPr>
            <a:r>
              <a:rPr lang="he-IL" altLang="he-IL" sz="3200" dirty="0" smtClean="0">
                <a:cs typeface="David" pitchFamily="34" charset="-79"/>
              </a:rPr>
              <a:t>יש הרואים בצמד מילים אלו כדי להצביע על מגמת פרייה ורבייה בלבד ויש הרואים בצמד המילים הללו גם את ביטויה של רוח הקודש, הבאה לציין את הפרייה והרבייה של האדם בחוכמה </a:t>
            </a:r>
            <a:r>
              <a:rPr lang="he-IL" altLang="he-IL" sz="3200" dirty="0" err="1" smtClean="0">
                <a:cs typeface="David" pitchFamily="34" charset="-79"/>
              </a:rPr>
              <a:t>האלהית</a:t>
            </a:r>
            <a:r>
              <a:rPr lang="he-IL" altLang="he-IL" sz="3200" dirty="0" smtClean="0">
                <a:cs typeface="David" pitchFamily="34" charset="-79"/>
              </a:rPr>
              <a:t> בראשונה והענקתה לברואים כלומר, קודם שהאדם מרבה באהבה ואח"כ, נוטה חסד לשאר הברואים.</a:t>
            </a:r>
            <a:endParaRPr lang="en-US" altLang="he-IL" sz="3200" dirty="0" smtClean="0">
              <a:cs typeface="David" pitchFamily="34" charset="-79"/>
            </a:endParaRPr>
          </a:p>
        </p:txBody>
      </p:sp>
    </p:spTree>
    <p:extLst>
      <p:ext uri="{BB962C8B-B14F-4D97-AF65-F5344CB8AC3E}">
        <p14:creationId xmlns:p14="http://schemas.microsoft.com/office/powerpoint/2010/main" val="581577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827584" y="1268760"/>
            <a:ext cx="7488832" cy="3581400"/>
          </a:xfrm>
        </p:spPr>
        <p:txBody>
          <a:bodyPr>
            <a:normAutofit fontScale="85000" lnSpcReduction="10000"/>
          </a:bodyPr>
          <a:lstStyle/>
          <a:p>
            <a:pPr algn="r" eaLnBrk="1" hangingPunct="1">
              <a:buFontTx/>
              <a:buNone/>
            </a:pPr>
            <a:r>
              <a:rPr lang="he-IL" altLang="he-IL" sz="3900" dirty="0" smtClean="0">
                <a:cs typeface="David" pitchFamily="34" charset="-79"/>
              </a:rPr>
              <a:t>אם נקבל את ההנחה, שתרבות (מלשון 'ריבוי') משמעה, </a:t>
            </a:r>
            <a:r>
              <a:rPr lang="he-IL" altLang="he-IL" sz="3900" b="1" dirty="0" smtClean="0">
                <a:cs typeface="David" pitchFamily="34" charset="-79"/>
              </a:rPr>
              <a:t>צמיחתו</a:t>
            </a:r>
            <a:r>
              <a:rPr lang="he-IL" altLang="he-IL" sz="3900" dirty="0" smtClean="0">
                <a:cs typeface="David" pitchFamily="34" charset="-79"/>
              </a:rPr>
              <a:t> של האדם, הן בפן המוסרי, והן בפן הגשמי, נוכל, עתה, לשאול אם המשפט: "שפה היא גם תרבות", משמעו, שיש בשפה רבדים או משלבים, המעודדים גם כן </a:t>
            </a:r>
            <a:r>
              <a:rPr lang="he-IL" altLang="he-IL" sz="3900" b="1" dirty="0" smtClean="0">
                <a:cs typeface="David" pitchFamily="34" charset="-79"/>
              </a:rPr>
              <a:t>צמיחה</a:t>
            </a:r>
            <a:r>
              <a:rPr lang="he-IL" altLang="he-IL" sz="3900" dirty="0" smtClean="0">
                <a:cs typeface="David" pitchFamily="34" charset="-79"/>
              </a:rPr>
              <a:t> מוסרית של האדם אשר תוביל להתנהגות מוסרית/ערכית של האדם.</a:t>
            </a:r>
          </a:p>
          <a:p>
            <a:pPr algn="r" eaLnBrk="1" hangingPunct="1">
              <a:buFontTx/>
              <a:buNone/>
            </a:pPr>
            <a:endParaRPr lang="he-IL" altLang="he-IL" sz="3000" dirty="0" smtClean="0">
              <a:cs typeface="David" pitchFamily="34" charset="-79"/>
            </a:endParaRPr>
          </a:p>
          <a:p>
            <a:pPr algn="r" eaLnBrk="1" hangingPunct="1">
              <a:buFontTx/>
              <a:buNone/>
            </a:pPr>
            <a:endParaRPr lang="en-US" altLang="he-IL" sz="3000" dirty="0" smtClean="0">
              <a:cs typeface="David" pitchFamily="34" charset="-79"/>
            </a:endParaRPr>
          </a:p>
        </p:txBody>
      </p:sp>
    </p:spTree>
    <p:extLst>
      <p:ext uri="{BB962C8B-B14F-4D97-AF65-F5344CB8AC3E}">
        <p14:creationId xmlns:p14="http://schemas.microsoft.com/office/powerpoint/2010/main" val="3395549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7" name="Picture 5" descr="Wallpaper-tre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2" y="0"/>
            <a:ext cx="1330218" cy="179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4" name="Rectangle 2"/>
          <p:cNvSpPr>
            <a:spLocks noGrp="1" noChangeArrowheads="1"/>
          </p:cNvSpPr>
          <p:nvPr>
            <p:ph type="title"/>
          </p:nvPr>
        </p:nvSpPr>
        <p:spPr/>
        <p:txBody>
          <a:bodyPr/>
          <a:lstStyle/>
          <a:p>
            <a:pPr algn="ctr" eaLnBrk="1" hangingPunct="1">
              <a:defRPr/>
            </a:pPr>
            <a:r>
              <a:rPr lang="he-IL" sz="4400" smtClean="0">
                <a:effectLst>
                  <a:outerShdw blurRad="38100" dist="38100" dir="2700000" algn="tl">
                    <a:srgbClr val="C0C0C0"/>
                  </a:outerShdw>
                </a:effectLst>
                <a:cs typeface="David" pitchFamily="34" charset="-79"/>
              </a:rPr>
              <a:t>"חזרה לשורשים"</a:t>
            </a:r>
            <a:endParaRPr lang="en-US" sz="4400" smtClean="0">
              <a:effectLst>
                <a:outerShdw blurRad="38100" dist="38100" dir="2700000" algn="tl">
                  <a:srgbClr val="C0C0C0"/>
                </a:outerShdw>
              </a:effectLst>
              <a:cs typeface="David" pitchFamily="34" charset="-79"/>
            </a:endParaRPr>
          </a:p>
        </p:txBody>
      </p:sp>
      <p:sp>
        <p:nvSpPr>
          <p:cNvPr id="20484" name="Rectangle 3"/>
          <p:cNvSpPr>
            <a:spLocks noGrp="1" noChangeArrowheads="1"/>
          </p:cNvSpPr>
          <p:nvPr>
            <p:ph idx="1"/>
          </p:nvPr>
        </p:nvSpPr>
        <p:spPr>
          <a:xfrm>
            <a:off x="380318" y="1124744"/>
            <a:ext cx="8183880" cy="4187952"/>
          </a:xfrm>
        </p:spPr>
        <p:txBody>
          <a:bodyPr>
            <a:normAutofit/>
          </a:bodyPr>
          <a:lstStyle/>
          <a:p>
            <a:pPr algn="r" rtl="1" eaLnBrk="1" hangingPunct="1">
              <a:lnSpc>
                <a:spcPct val="90000"/>
              </a:lnSpc>
              <a:buFontTx/>
              <a:buNone/>
            </a:pPr>
            <a:r>
              <a:rPr lang="he-IL" altLang="he-IL" sz="3600" b="1" dirty="0" smtClean="0">
                <a:cs typeface="David" pitchFamily="34" charset="-79"/>
              </a:rPr>
              <a:t>    מאז ומעולם, נביאי ישראל נחשבו כנושאי דבר האל אודות הבטחת קיומה של החברה האנושית כחברה מוסרית. נביאי ישראל  דיברו במשלב לשוני הכולל מטאפורות עומק מושגיות, דימויים והשאלות לשוניות. מאז ועד היום, דבריהם מהווים את שורשי השפה העברית – שפת התנ"ך היא שפת הקודש העברית, וממנה צמחה העברית הספרותית. </a:t>
            </a:r>
            <a:endParaRPr lang="en-US" altLang="he-IL" sz="3600" b="1" dirty="0" smtClean="0">
              <a:cs typeface="David" pitchFamily="34" charset="-79"/>
            </a:endParaRPr>
          </a:p>
        </p:txBody>
      </p:sp>
    </p:spTree>
    <p:extLst>
      <p:ext uri="{BB962C8B-B14F-4D97-AF65-F5344CB8AC3E}">
        <p14:creationId xmlns:p14="http://schemas.microsoft.com/office/powerpoint/2010/main" val="17431346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13314"/>
                                        </p:tgtEl>
                                        <p:attrNameLst>
                                          <p:attrName>style.color</p:attrName>
                                        </p:attrNameLst>
                                      </p:cBhvr>
                                      <p:to>
                                        <a:schemeClr val="accent2"/>
                                      </p:to>
                                    </p:animClr>
                                  </p:childTnLst>
                                </p:cTn>
                              </p:par>
                            </p:childTnLst>
                          </p:cTn>
                        </p:par>
                      </p:childTnLst>
                    </p:cTn>
                  </p:par>
                  <p:par>
                    <p:cTn id="7" fill="hold" nodeType="clickPar">
                      <p:stCondLst>
                        <p:cond delay="indefinite"/>
                      </p:stCondLst>
                      <p:childTnLst>
                        <p:par>
                          <p:cTn id="8" fill="hold" nodeType="withGroup">
                            <p:stCondLst>
                              <p:cond delay="0"/>
                            </p:stCondLst>
                            <p:childTnLst>
                              <p:par>
                                <p:cTn id="9" presetID="47" presetClass="entr" presetSubtype="0" fill="hold" nodeType="clickEffect">
                                  <p:stCondLst>
                                    <p:cond delay="0"/>
                                  </p:stCondLst>
                                  <p:childTnLst>
                                    <p:set>
                                      <p:cBhvr>
                                        <p:cTn id="10" dur="1" fill="hold">
                                          <p:stCondLst>
                                            <p:cond delay="0"/>
                                          </p:stCondLst>
                                        </p:cTn>
                                        <p:tgtEl>
                                          <p:spTgt spid="13317"/>
                                        </p:tgtEl>
                                        <p:attrNameLst>
                                          <p:attrName>style.visibility</p:attrName>
                                        </p:attrNameLst>
                                      </p:cBhvr>
                                      <p:to>
                                        <p:strVal val="visible"/>
                                      </p:to>
                                    </p:set>
                                    <p:animEffect transition="in" filter="fade">
                                      <p:cBhvr>
                                        <p:cTn id="11" dur="1000"/>
                                        <p:tgtEl>
                                          <p:spTgt spid="13317"/>
                                        </p:tgtEl>
                                      </p:cBhvr>
                                    </p:animEffect>
                                    <p:anim calcmode="lin" valueType="num">
                                      <p:cBhvr>
                                        <p:cTn id="12" dur="1000" fill="hold"/>
                                        <p:tgtEl>
                                          <p:spTgt spid="13317"/>
                                        </p:tgtEl>
                                        <p:attrNameLst>
                                          <p:attrName>ppt_x</p:attrName>
                                        </p:attrNameLst>
                                      </p:cBhvr>
                                      <p:tavLst>
                                        <p:tav tm="0">
                                          <p:val>
                                            <p:strVal val="#ppt_x"/>
                                          </p:val>
                                        </p:tav>
                                        <p:tav tm="100000">
                                          <p:val>
                                            <p:strVal val="#ppt_x"/>
                                          </p:val>
                                        </p:tav>
                                      </p:tavLst>
                                    </p:anim>
                                    <p:anim calcmode="lin" valueType="num">
                                      <p:cBhvr>
                                        <p:cTn id="13" dur="1000" fill="hold"/>
                                        <p:tgtEl>
                                          <p:spTgt spid="133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כותרת 1"/>
          <p:cNvSpPr>
            <a:spLocks noGrp="1"/>
          </p:cNvSpPr>
          <p:nvPr>
            <p:ph type="title"/>
          </p:nvPr>
        </p:nvSpPr>
        <p:spPr>
          <a:xfrm>
            <a:off x="543330" y="260648"/>
            <a:ext cx="8183880" cy="835536"/>
          </a:xfrm>
        </p:spPr>
        <p:txBody>
          <a:bodyPr/>
          <a:lstStyle/>
          <a:p>
            <a:pPr algn="ctr" eaLnBrk="1" hangingPunct="1"/>
            <a:r>
              <a:rPr lang="he-IL" altLang="he-IL" dirty="0" smtClean="0"/>
              <a:t>חידון ארצי "שנת השפה העברית" </a:t>
            </a:r>
          </a:p>
        </p:txBody>
      </p:sp>
      <p:sp>
        <p:nvSpPr>
          <p:cNvPr id="15363" name="מציין מיקום תוכן 2"/>
          <p:cNvSpPr>
            <a:spLocks noGrp="1"/>
          </p:cNvSpPr>
          <p:nvPr>
            <p:ph idx="1"/>
          </p:nvPr>
        </p:nvSpPr>
        <p:spPr>
          <a:xfrm>
            <a:off x="452005" y="2708920"/>
            <a:ext cx="8229600" cy="3395663"/>
          </a:xfrm>
        </p:spPr>
        <p:txBody>
          <a:bodyPr/>
          <a:lstStyle/>
          <a:p>
            <a:pPr eaLnBrk="1" hangingPunct="1"/>
            <a:r>
              <a:rPr lang="he-IL" altLang="he-IL" sz="2800" b="1" dirty="0" smtClean="0"/>
              <a:t>א.  בשעון החורף היום מתקצר</a:t>
            </a:r>
          </a:p>
          <a:p>
            <a:pPr eaLnBrk="1" hangingPunct="1"/>
            <a:r>
              <a:rPr lang="he-IL" altLang="he-IL" sz="2800" b="1" dirty="0" smtClean="0"/>
              <a:t>ב. עשיית פעולה בזמן קצר</a:t>
            </a:r>
          </a:p>
          <a:p>
            <a:pPr eaLnBrk="1" hangingPunct="1"/>
            <a:r>
              <a:rPr lang="he-IL" altLang="he-IL" sz="2800" b="1" dirty="0" smtClean="0"/>
              <a:t>ג. חיי האדם קצרים</a:t>
            </a:r>
          </a:p>
          <a:p>
            <a:pPr eaLnBrk="1" hangingPunct="1"/>
            <a:r>
              <a:rPr lang="he-IL" altLang="he-IL" sz="2800" b="1" dirty="0" smtClean="0"/>
              <a:t>ד. בכל יום אנו מבצעים מטלות רבות</a:t>
            </a:r>
          </a:p>
        </p:txBody>
      </p:sp>
      <p:sp>
        <p:nvSpPr>
          <p:cNvPr id="15364" name="TextBox 3"/>
          <p:cNvSpPr txBox="1">
            <a:spLocks noChangeArrowheads="1"/>
          </p:cNvSpPr>
          <p:nvPr/>
        </p:nvSpPr>
        <p:spPr bwMode="auto">
          <a:xfrm>
            <a:off x="180543" y="1484784"/>
            <a:ext cx="85010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altLang="he-IL" sz="2800" b="1" dirty="0">
                <a:latin typeface="Constantia" pitchFamily="18" charset="0"/>
                <a:cs typeface="David" pitchFamily="34" charset="-79"/>
              </a:rPr>
              <a:t>שאלה </a:t>
            </a:r>
            <a:r>
              <a:rPr lang="he-IL" altLang="he-IL" sz="2800" b="1" dirty="0" smtClean="0">
                <a:latin typeface="Constantia" pitchFamily="18" charset="0"/>
                <a:cs typeface="David" pitchFamily="34" charset="-79"/>
              </a:rPr>
              <a:t>1:כשרבי </a:t>
            </a:r>
            <a:r>
              <a:rPr lang="he-IL" altLang="he-IL" sz="2800" b="1" dirty="0">
                <a:latin typeface="Constantia" pitchFamily="18" charset="0"/>
                <a:cs typeface="David" pitchFamily="34" charset="-79"/>
              </a:rPr>
              <a:t>טרפון אמר: "הזמן קצר והמלאכה מרובה"</a:t>
            </a:r>
          </a:p>
          <a:p>
            <a:pPr eaLnBrk="1" hangingPunct="1"/>
            <a:r>
              <a:rPr lang="he-IL" altLang="he-IL" sz="2800" b="1" dirty="0">
                <a:latin typeface="Constantia" pitchFamily="18" charset="0"/>
                <a:cs typeface="David" pitchFamily="34" charset="-79"/>
              </a:rPr>
              <a:t>כוונתו הייתה-  </a:t>
            </a:r>
            <a:endParaRPr lang="he-IL" altLang="he-IL" sz="3200" b="1" dirty="0">
              <a:latin typeface="Constantia" pitchFamily="18" charset="0"/>
              <a:cs typeface="David" pitchFamily="34" charset="-79"/>
            </a:endParaRPr>
          </a:p>
        </p:txBody>
      </p:sp>
    </p:spTree>
    <p:extLst>
      <p:ext uri="{BB962C8B-B14F-4D97-AF65-F5344CB8AC3E}">
        <p14:creationId xmlns:p14="http://schemas.microsoft.com/office/powerpoint/2010/main" val="1424603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מציין מיקום תוכן 2"/>
          <p:cNvSpPr>
            <a:spLocks noGrp="1"/>
          </p:cNvSpPr>
          <p:nvPr>
            <p:ph idx="1"/>
          </p:nvPr>
        </p:nvSpPr>
        <p:spPr>
          <a:xfrm>
            <a:off x="1331640" y="3429000"/>
            <a:ext cx="5943575" cy="2592288"/>
          </a:xfrm>
        </p:spPr>
        <p:txBody>
          <a:bodyPr>
            <a:noAutofit/>
          </a:bodyPr>
          <a:lstStyle/>
          <a:p>
            <a:pPr eaLnBrk="1" hangingPunct="1"/>
            <a:r>
              <a:rPr lang="he-IL" altLang="he-IL" sz="3600" b="1" dirty="0" smtClean="0"/>
              <a:t>א.</a:t>
            </a:r>
            <a:r>
              <a:rPr lang="he-IL" altLang="he-IL" sz="3600" dirty="0" smtClean="0"/>
              <a:t> שים</a:t>
            </a:r>
          </a:p>
          <a:p>
            <a:pPr eaLnBrk="1" hangingPunct="1"/>
            <a:r>
              <a:rPr lang="he-IL" altLang="he-IL" sz="3600" dirty="0" smtClean="0"/>
              <a:t>ב. הסר </a:t>
            </a:r>
          </a:p>
          <a:p>
            <a:pPr eaLnBrk="1" hangingPunct="1"/>
            <a:r>
              <a:rPr lang="he-IL" altLang="he-IL" sz="3600" dirty="0" smtClean="0"/>
              <a:t>ג. הוסף</a:t>
            </a:r>
          </a:p>
          <a:p>
            <a:pPr eaLnBrk="1" hangingPunct="1"/>
            <a:r>
              <a:rPr lang="he-IL" altLang="he-IL" sz="3600" dirty="0" smtClean="0"/>
              <a:t>ד. הכנס</a:t>
            </a:r>
          </a:p>
        </p:txBody>
      </p:sp>
      <p:sp>
        <p:nvSpPr>
          <p:cNvPr id="21508" name="TextBox 3"/>
          <p:cNvSpPr txBox="1">
            <a:spLocks noChangeArrowheads="1"/>
          </p:cNvSpPr>
          <p:nvPr/>
        </p:nvSpPr>
        <p:spPr bwMode="auto">
          <a:xfrm>
            <a:off x="0" y="1628800"/>
            <a:ext cx="85010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altLang="he-IL" sz="2800" b="1" dirty="0">
                <a:latin typeface="Constantia" pitchFamily="18" charset="0"/>
                <a:cs typeface="David" pitchFamily="34" charset="-79"/>
              </a:rPr>
              <a:t>שאלה מס' </a:t>
            </a:r>
            <a:r>
              <a:rPr lang="he-IL" altLang="he-IL" sz="2800" b="1" dirty="0" smtClean="0">
                <a:latin typeface="Constantia" pitchFamily="18" charset="0"/>
                <a:cs typeface="David" pitchFamily="34" charset="-79"/>
              </a:rPr>
              <a:t>2 </a:t>
            </a:r>
            <a:r>
              <a:rPr lang="he-IL" altLang="he-IL" sz="2800" b="1" dirty="0">
                <a:latin typeface="Constantia" pitchFamily="18" charset="0"/>
                <a:cs typeface="David" pitchFamily="34" charset="-79"/>
              </a:rPr>
              <a:t>: מה פירוש המילה "</a:t>
            </a:r>
            <a:r>
              <a:rPr lang="he-IL" altLang="he-IL" sz="3600" b="1" dirty="0">
                <a:latin typeface="Constantia" pitchFamily="18" charset="0"/>
                <a:cs typeface="David" pitchFamily="34" charset="-79"/>
              </a:rPr>
              <a:t>טול</a:t>
            </a:r>
            <a:r>
              <a:rPr lang="he-IL" altLang="he-IL" sz="2800" b="1" dirty="0">
                <a:latin typeface="Constantia" pitchFamily="18" charset="0"/>
                <a:cs typeface="David" pitchFamily="34" charset="-79"/>
              </a:rPr>
              <a:t>" בביטוי:</a:t>
            </a:r>
          </a:p>
          <a:p>
            <a:pPr eaLnBrk="1" hangingPunct="1"/>
            <a:r>
              <a:rPr lang="he-IL" altLang="he-IL" sz="2800" b="1" dirty="0">
                <a:latin typeface="Constantia" pitchFamily="18" charset="0"/>
                <a:cs typeface="David" pitchFamily="34" charset="-79"/>
              </a:rPr>
              <a:t>"</a:t>
            </a:r>
            <a:r>
              <a:rPr lang="he-IL" altLang="he-IL" sz="3600" b="1" dirty="0">
                <a:latin typeface="Constantia" pitchFamily="18" charset="0"/>
                <a:cs typeface="David" pitchFamily="34" charset="-79"/>
              </a:rPr>
              <a:t>טול</a:t>
            </a:r>
            <a:r>
              <a:rPr lang="he-IL" altLang="he-IL" sz="2800" b="1" dirty="0">
                <a:latin typeface="Constantia" pitchFamily="18" charset="0"/>
                <a:cs typeface="David" pitchFamily="34" charset="-79"/>
              </a:rPr>
              <a:t> קורה מעל עיניך"</a:t>
            </a:r>
            <a:endParaRPr lang="he-IL" altLang="he-IL" sz="3200" b="1" dirty="0">
              <a:latin typeface="Constantia" pitchFamily="18" charset="0"/>
              <a:cs typeface="David" pitchFamily="34" charset="-79"/>
            </a:endParaRPr>
          </a:p>
        </p:txBody>
      </p:sp>
      <p:sp>
        <p:nvSpPr>
          <p:cNvPr id="6" name="כותרת 1"/>
          <p:cNvSpPr>
            <a:spLocks noGrp="1"/>
          </p:cNvSpPr>
          <p:nvPr>
            <p:ph type="title"/>
          </p:nvPr>
        </p:nvSpPr>
        <p:spPr>
          <a:xfrm>
            <a:off x="618671" y="620688"/>
            <a:ext cx="7958138" cy="661988"/>
          </a:xfrm>
        </p:spPr>
        <p:txBody>
          <a:bodyPr/>
          <a:lstStyle/>
          <a:p>
            <a:pPr algn="ctr" eaLnBrk="1" hangingPunct="1"/>
            <a:r>
              <a:rPr lang="he-IL" altLang="he-IL" dirty="0" smtClean="0"/>
              <a:t>חידון ארצי "שנת השפה העברית" </a:t>
            </a:r>
          </a:p>
        </p:txBody>
      </p:sp>
    </p:spTree>
    <p:extLst>
      <p:ext uri="{BB962C8B-B14F-4D97-AF65-F5344CB8AC3E}">
        <p14:creationId xmlns:p14="http://schemas.microsoft.com/office/powerpoint/2010/main" val="4202703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כותרת 1"/>
          <p:cNvSpPr>
            <a:spLocks noGrp="1"/>
          </p:cNvSpPr>
          <p:nvPr>
            <p:ph type="title"/>
          </p:nvPr>
        </p:nvSpPr>
        <p:spPr>
          <a:xfrm>
            <a:off x="515779" y="548680"/>
            <a:ext cx="8183880" cy="1051560"/>
          </a:xfrm>
        </p:spPr>
        <p:txBody>
          <a:bodyPr/>
          <a:lstStyle/>
          <a:p>
            <a:pPr algn="ctr" eaLnBrk="1" hangingPunct="1"/>
            <a:r>
              <a:rPr lang="he-IL" altLang="he-IL" dirty="0" smtClean="0"/>
              <a:t>חידון ארצי "שנת השפה העברית" </a:t>
            </a:r>
          </a:p>
        </p:txBody>
      </p:sp>
      <p:sp>
        <p:nvSpPr>
          <p:cNvPr id="23555" name="מציין מיקום תוכן 2"/>
          <p:cNvSpPr>
            <a:spLocks noGrp="1"/>
          </p:cNvSpPr>
          <p:nvPr>
            <p:ph idx="1"/>
          </p:nvPr>
        </p:nvSpPr>
        <p:spPr>
          <a:xfrm>
            <a:off x="450974" y="2708920"/>
            <a:ext cx="8229600" cy="3395662"/>
          </a:xfrm>
        </p:spPr>
        <p:txBody>
          <a:bodyPr/>
          <a:lstStyle/>
          <a:p>
            <a:pPr eaLnBrk="1" hangingPunct="1"/>
            <a:r>
              <a:rPr lang="he-IL" altLang="he-IL" sz="2800" b="1" dirty="0" smtClean="0"/>
              <a:t>א. לא היה ולא נברא</a:t>
            </a:r>
          </a:p>
          <a:p>
            <a:pPr eaLnBrk="1" hangingPunct="1"/>
            <a:r>
              <a:rPr lang="he-IL" altLang="he-IL" sz="2800" b="1" dirty="0" smtClean="0"/>
              <a:t>ב. הסתמך על גדולים ממנו</a:t>
            </a:r>
          </a:p>
          <a:p>
            <a:pPr eaLnBrk="1" hangingPunct="1"/>
            <a:r>
              <a:rPr lang="he-IL" altLang="he-IL" sz="2800" b="1" dirty="0" smtClean="0"/>
              <a:t>ג. אימת את דבריו </a:t>
            </a:r>
          </a:p>
          <a:p>
            <a:pPr eaLnBrk="1" hangingPunct="1"/>
            <a:r>
              <a:rPr lang="he-IL" altLang="he-IL" sz="2800" b="1" dirty="0" smtClean="0"/>
              <a:t>ד. לא רואים את העיקר מרוב הטפל</a:t>
            </a:r>
          </a:p>
        </p:txBody>
      </p:sp>
      <p:sp>
        <p:nvSpPr>
          <p:cNvPr id="23556" name="TextBox 3"/>
          <p:cNvSpPr txBox="1">
            <a:spLocks noChangeArrowheads="1"/>
          </p:cNvSpPr>
          <p:nvPr/>
        </p:nvSpPr>
        <p:spPr bwMode="auto">
          <a:xfrm>
            <a:off x="179512" y="1978478"/>
            <a:ext cx="8501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altLang="he-IL" sz="2800" b="1" dirty="0">
                <a:latin typeface="Constantia" pitchFamily="18" charset="0"/>
                <a:cs typeface="David" pitchFamily="34" charset="-79"/>
              </a:rPr>
              <a:t>שאלה מס' </a:t>
            </a:r>
            <a:r>
              <a:rPr lang="he-IL" altLang="he-IL" sz="2800" b="1" dirty="0" smtClean="0">
                <a:latin typeface="Constantia" pitchFamily="18" charset="0"/>
                <a:cs typeface="David" pitchFamily="34" charset="-79"/>
              </a:rPr>
              <a:t>3 </a:t>
            </a:r>
            <a:r>
              <a:rPr lang="he-IL" altLang="he-IL" sz="2800" b="1" dirty="0">
                <a:latin typeface="Constantia" pitchFamily="18" charset="0"/>
                <a:cs typeface="David" pitchFamily="34" charset="-79"/>
              </a:rPr>
              <a:t>: מהו פירוש הביטוי "נתלה באילן גבוה"? </a:t>
            </a:r>
            <a:endParaRPr lang="he-IL" altLang="he-IL" sz="3200" b="1" dirty="0">
              <a:latin typeface="Constantia" pitchFamily="18" charset="0"/>
              <a:cs typeface="David" pitchFamily="34" charset="-79"/>
            </a:endParaRPr>
          </a:p>
        </p:txBody>
      </p:sp>
    </p:spTree>
    <p:extLst>
      <p:ext uri="{BB962C8B-B14F-4D97-AF65-F5344CB8AC3E}">
        <p14:creationId xmlns:p14="http://schemas.microsoft.com/office/powerpoint/2010/main" val="11294197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היבט">
  <a:themeElements>
    <a:clrScheme name="היבט">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היבט">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היבט">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48</TotalTime>
  <Words>507</Words>
  <Application>Microsoft Office PowerPoint</Application>
  <PresentationFormat>‫הצגה על המסך (4:3)</PresentationFormat>
  <Paragraphs>67</Paragraphs>
  <Slides>12</Slides>
  <Notes>1</Notes>
  <HiddenSlides>0</HiddenSlides>
  <MMClips>0</MMClips>
  <ScaleCrop>false</ScaleCrop>
  <HeadingPairs>
    <vt:vector size="4" baseType="variant">
      <vt:variant>
        <vt:lpstr>ערכת נושא</vt:lpstr>
      </vt:variant>
      <vt:variant>
        <vt:i4>1</vt:i4>
      </vt:variant>
      <vt:variant>
        <vt:lpstr>כותרות שקופיות</vt:lpstr>
      </vt:variant>
      <vt:variant>
        <vt:i4>12</vt:i4>
      </vt:variant>
    </vt:vector>
  </HeadingPairs>
  <TitlesOfParts>
    <vt:vector size="13" baseType="lpstr">
      <vt:lpstr>היבט</vt:lpstr>
      <vt:lpstr>מארג שפה מגזר חרדי</vt:lpstr>
      <vt:lpstr>מצגת של PowerPoint</vt:lpstr>
      <vt:lpstr>מצגת של PowerPoint</vt:lpstr>
      <vt:lpstr>"תרבות כהתפתחות וכצמיחה"</vt:lpstr>
      <vt:lpstr>מצגת של PowerPoint</vt:lpstr>
      <vt:lpstr>"חזרה לשורשים"</vt:lpstr>
      <vt:lpstr>חידון ארצי "שנת השפה העברית" </vt:lpstr>
      <vt:lpstr>חידון ארצי "שנת השפה העברית" </vt:lpstr>
      <vt:lpstr>חידון ארצי "שנת השפה העברית" </vt:lpstr>
      <vt:lpstr>פירמידת הסוגות</vt:lpstr>
      <vt:lpstr>כול העולם כולו גשר צר מאוד- (15 שעה)</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מארג שפה מגזר חרדי</dc:title>
  <dc:creator>User</dc:creator>
  <cp:lastModifiedBy>User</cp:lastModifiedBy>
  <cp:revision>5</cp:revision>
  <dcterms:created xsi:type="dcterms:W3CDTF">2015-04-15T14:36:44Z</dcterms:created>
  <dcterms:modified xsi:type="dcterms:W3CDTF">2015-04-15T15:25:28Z</dcterms:modified>
</cp:coreProperties>
</file>