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78DB7F9-C643-4C52-9939-DA4D41FFA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0963D3B6-7C52-494B-A8EF-66EA27CC6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A4CC-00D8-400C-A8D4-3DAC9589EDB7}" type="datetimeFigureOut">
              <a:rPr lang="he-IL" smtClean="0"/>
              <a:t>י"א/שבט/תשע"ט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B3B6E3C2-EAB4-46C4-AA6C-D2821852F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10BB189-F36F-4B9C-8988-341B88D7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9EEC-ED61-48AB-A38B-B37297F837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170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138944DE-9C6B-4686-BF5F-C8B3B96C9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F5F0FE1-CA36-491A-A957-510D073B5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DAD0869-5930-4E02-A4EB-E68C49A27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A4CC-00D8-400C-A8D4-3DAC9589EDB7}" type="datetimeFigureOut">
              <a:rPr lang="he-IL" smtClean="0"/>
              <a:t>י"א/שבט/תשע"ט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195AC4E-53B8-4522-BCBD-5E4030894A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43B4F96-6C1B-41D1-AABA-1D5A17F88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29EEC-ED61-48AB-A38B-B37297F837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370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17C5BFDA-3F78-4913-844F-8F44799EA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7953297-E949-4829-A2AB-23792AB8CC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8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7F1DCB89-698B-43B6-88D1-C4EDDF1C6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6F2F042-CDC1-4F7F-9587-99DCD24F65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08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A5507D4E-B9E2-4501-BC67-3E27FCC3B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>
                <a:solidFill>
                  <a:schemeClr val="tx1"/>
                </a:solidFill>
              </a:rPr>
              <a:t>מהו מכתב?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EA3F666-8612-45F8-AE06-204ED3E621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90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C6EA892D-C874-43F6-B8F0-8173B146A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sz="4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סוגים עיקריים של מכתבים</a:t>
            </a:r>
            <a:endParaRPr lang="he-I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B6394BB-1A44-4FAF-9BC8-3FFD55BFBD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59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EFADCF22-D811-4F9D-8215-FFF2734AE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?</a:t>
            </a:r>
            <a:r>
              <a:rPr lang="he-IL">
                <a:solidFill>
                  <a:schemeClr val="tx1"/>
                </a:solidFill>
              </a:rPr>
              <a:t>מהו מכתב רשמי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EEFAACE-45AC-4C8C-B9BA-E80327DC12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95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C6E8A920-0371-4C31-BF88-2F52DE625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>
                <a:solidFill>
                  <a:schemeClr val="tx1"/>
                </a:solidFill>
              </a:rPr>
              <a:t>מושגים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948D182-7115-4E2F-8A0A-A5430A8647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71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3329E097-5FB3-42C4-B99C-7B55D3639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AA32B69-6A54-4E68-B1EF-CBBDA5987A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97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025FE53A-5F54-4B1A-9353-2E4027C0F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e-IL" alt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F941324-B110-4FCC-A8A5-45CC1422A4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2167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‫הצגה על המסך (4:3)</PresentationFormat>
  <Paragraphs>4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מהו מכתב?</vt:lpstr>
      <vt:lpstr>סוגים עיקריים של מכתבים</vt:lpstr>
      <vt:lpstr>?מהו מכתב רשמי</vt:lpstr>
      <vt:lpstr>מושגים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חנה ונדר</dc:creator>
  <cp:lastModifiedBy>חנה ונדר</cp:lastModifiedBy>
  <cp:revision>1</cp:revision>
  <dcterms:created xsi:type="dcterms:W3CDTF">2019-01-17T11:34:37Z</dcterms:created>
  <dcterms:modified xsi:type="dcterms:W3CDTF">2019-01-17T11:34:37Z</dcterms:modified>
</cp:coreProperties>
</file>