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6C55CA-99F4-48E7-A53F-27E49C89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409A2E5-125A-4514-9DE7-B48908E4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71263-9D7F-4F12-AA4C-300D24D7F465}" type="datetimeFigureOut">
              <a:rPr lang="he-IL" smtClean="0"/>
              <a:t>ח'/שבט/תשע"ט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79A9AD1-6A6F-4831-ABF8-B707ABE7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CAF860-E490-414C-98F3-3887FAE7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0000-6151-485E-A5B2-4C42D6BBBB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519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5F5A36D-0EDC-4B4D-96CC-91AC18AC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584E6AD-758D-48CD-96D8-18C749D3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6AAC9EA-6AB3-4FF2-B4B9-4880C6FCD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71263-9D7F-4F12-AA4C-300D24D7F465}" type="datetimeFigureOut">
              <a:rPr lang="he-IL" smtClean="0"/>
              <a:t>ח'/שבט/תשע"ט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A3C2741-4696-4708-B071-FE84240E7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3DDB1FB-A423-41ED-8B30-A21840073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C0000-6151-485E-A5B2-4C42D6BBBB2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90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6742FF3-2D04-46BD-989A-1875C3AB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e-IL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</a:br>
            <a:r>
              <a:rPr lang="he-IL" b="1"/>
              <a:t>תחביר – סוגי משפטים</a:t>
            </a:r>
            <a:endParaRPr lang="he-IL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B287853-FDED-4D82-B192-21AB1CAA7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F1C81A9-B6DC-4E06-8327-B2B9290A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solidFill>
                  <a:srgbClr val="00B0F0"/>
                </a:solidFill>
                <a:cs typeface="+mn-cs"/>
              </a:rPr>
              <a:t>המשפט המאוחה/המחובר</a:t>
            </a:r>
            <a:endParaRPr lang="he-IL" dirty="0">
              <a:solidFill>
                <a:srgbClr val="00B0F0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82EBE04-837B-4087-989A-2ABCCE953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5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733F570-5FFD-4060-9FF4-8F97216A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solidFill>
                  <a:srgbClr val="00B0F0"/>
                </a:solidFill>
              </a:rPr>
              <a:t>המשפט המחובר / המאוחה (המשך)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86CC61E-486E-4C74-9635-74DF50BC54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3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B471645-9066-4742-AB23-CE2676C6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solidFill>
                  <a:srgbClr val="00B0F0"/>
                </a:solidFill>
              </a:rPr>
              <a:t>המשפט המחובר / המאוחה (המשך)</a:t>
            </a: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528B5C6-1BD6-4011-9084-5BB8741C3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BBCDED1-B734-441D-B9E7-AF310409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b="1">
                <a:cs typeface="+mn-cs"/>
              </a:rPr>
              <a:t>המשפט המורכב</a:t>
            </a:r>
            <a:endParaRPr lang="he-IL" sz="3600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A27013F-7563-4814-8FF2-D928B1FC1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0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04F0BF9-64F7-440B-A709-9F7384BC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b="1"/>
              <a:t>המשפט המורכב</a:t>
            </a:r>
            <a:endParaRPr lang="he-IL" sz="32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FADEE2F-10EE-4B9B-9A31-80D576C31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2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2ECAD18-3D75-486F-AB6D-8205667F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>
                <a:cs typeface="+mn-cs"/>
              </a:rPr>
              <a:t>		</a:t>
            </a:r>
            <a:r>
              <a:rPr lang="he-IL" sz="3200" b="1">
                <a:solidFill>
                  <a:srgbClr val="C00000"/>
                </a:solidFill>
                <a:cs typeface="+mn-cs"/>
              </a:rPr>
              <a:t>המשפט המורכב – מילות שעבוד</a:t>
            </a:r>
            <a:endParaRPr lang="he-IL" sz="3200" b="1" dirty="0">
              <a:solidFill>
                <a:srgbClr val="C00000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833234A-D796-4B32-A297-5EE2F0AB2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39436F3-C38D-4EAD-AB12-EFAD46B3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b="1">
                <a:solidFill>
                  <a:srgbClr val="C00000"/>
                </a:solidFill>
              </a:rPr>
              <a:t>המשפט המורכב – מילות השעבוד (המשך)</a:t>
            </a:r>
            <a:endParaRPr lang="he-IL" sz="3600" b="1" dirty="0">
              <a:solidFill>
                <a:srgbClr val="C0000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309C63B-C22D-4338-8678-4E956A850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360D9F1-F0FE-4795-BE5C-AE601B15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+mn-cs"/>
              </a:rPr>
              <a:t>	</a:t>
            </a:r>
            <a:r>
              <a:rPr lang="he-IL" sz="2800" b="1">
                <a:solidFill>
                  <a:srgbClr val="7030A0"/>
                </a:solidFill>
                <a:cs typeface="+mn-cs"/>
              </a:rPr>
              <a:t>סוגי משפט – איך מוצאים את סוג המשפט?</a:t>
            </a:r>
            <a:endParaRPr lang="he-IL" sz="2800" b="1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0B9B148-0615-420F-82EC-293A968C0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3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983A970-002F-47FE-8574-DC6AB84AC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b="1">
                <a:solidFill>
                  <a:srgbClr val="7030A0"/>
                </a:solidFill>
              </a:rPr>
              <a:t>סוגי משפט – איך מוצאים את סוג המשפט? (המשך)</a:t>
            </a:r>
            <a:endParaRPr lang="he-IL" sz="32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FC59168-1C74-46CB-BE6D-DEBEFEE6B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3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4D489B4-579F-48B0-99DB-EACD73B0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+mn-cs"/>
              </a:rPr>
              <a:t>	</a:t>
            </a:r>
            <a:r>
              <a:rPr lang="he-IL" sz="3200">
                <a:solidFill>
                  <a:srgbClr val="7030A0"/>
                </a:solidFill>
                <a:cs typeface="+mn-cs"/>
              </a:rPr>
              <a:t>סוגי משפט – איך מוצאים? (המשך)</a:t>
            </a:r>
            <a:endParaRPr lang="he-IL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4D0F71E-0844-438F-818A-999A1C580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0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F65B97B-8CA0-4607-AF39-D655CC7E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rgbClr val="7030A0"/>
                </a:solidFill>
              </a:rPr>
              <a:t>תחביר</a:t>
            </a:r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53D1280-65BB-4D58-B30C-636C5ADED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8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1BFB288C-ACB5-4075-A4FD-6D154D2A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+mn-cs"/>
              </a:rPr>
              <a:t>	</a:t>
            </a:r>
            <a:r>
              <a:rPr lang="he-IL" sz="3200" b="1">
                <a:cs typeface="+mn-cs"/>
              </a:rPr>
              <a:t>סוגי משפט – איך מוצאים (המשך)</a:t>
            </a:r>
            <a:endParaRPr lang="he-IL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A33BDE0-14A8-401E-8E37-B06B7E953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7BF6728-6D82-4D31-8D77-5B7212EB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+mn-cs"/>
              </a:rPr>
              <a:t>			</a:t>
            </a:r>
            <a:r>
              <a:rPr lang="he-IL" b="1">
                <a:cs typeface="+mn-cs"/>
              </a:rPr>
              <a:t>סוגי משפט</a:t>
            </a:r>
            <a:endParaRPr lang="he-IL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7CD626C-8019-41E8-91D6-2C7EB479C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44BDF4DF-EC66-4BE7-AD5F-B2ED65089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>
                <a:solidFill>
                  <a:srgbClr val="7030A0"/>
                </a:solidFill>
              </a:rPr>
              <a:t>תחביר – מציאת סוג המשפט (המשך)</a:t>
            </a:r>
            <a:endParaRPr lang="he-IL" sz="3200" dirty="0">
              <a:solidFill>
                <a:srgbClr val="7030A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67F7C60-D372-4328-9816-B5D0012EF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59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8A7B5AFA-75BF-4A21-9C44-35568520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/>
              <a:t>בחנו את עצמכם - </a:t>
            </a:r>
            <a:r>
              <a:rPr lang="he-IL" sz="3600" b="1"/>
              <a:t>איזה סוג משפט לפניכם?</a:t>
            </a:r>
            <a:endParaRPr lang="he-IL" sz="36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DE2BEEB-D4E4-4D36-AC17-FA682CE77D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6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FACAE26-474B-4468-A5E3-23035827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/>
              <a:t>בחנו את עצמכם – </a:t>
            </a:r>
            <a:br>
              <a:rPr lang="he-IL" b="1"/>
            </a:br>
            <a:r>
              <a:rPr lang="he-IL" b="1"/>
              <a:t>איזה סוג משפט לפניכם?</a:t>
            </a:r>
            <a:endParaRPr lang="he-IL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EEECD70-05A2-4632-B6CC-82AB7927A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0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0665BFF-9650-49A6-91CE-D46BDFC5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>
                <a:cs typeface="+mn-cs"/>
              </a:rPr>
              <a:t>סוגי המשפט</a:t>
            </a:r>
            <a:endParaRPr lang="he-IL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50E7458-7227-4E53-9B5A-4C0F049EC9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D9CB037F-9203-4CB2-A0CB-DD53C216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600" b="1"/>
              <a:t>סוגי משפט</a:t>
            </a:r>
            <a:endParaRPr lang="he-IL" sz="3600" b="1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730F8E9-A668-45CC-9624-7A1B93F6D2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C1A1511-76EC-41F3-B78E-D865BBEE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solidFill>
                  <a:srgbClr val="00B050"/>
                </a:solidFill>
              </a:rPr>
              <a:t>המשפט הפשוט</a:t>
            </a:r>
            <a:br>
              <a:rPr lang="he-IL"/>
            </a:b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C7C52ED-BCF1-431F-8825-3DADB1F10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E674CF2-E716-4DFB-8B53-A24BD293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>
                <a:cs typeface="+mn-cs"/>
              </a:rPr>
              <a:t>חלקי המשפט</a:t>
            </a:r>
            <a:endParaRPr lang="he-IL" b="1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AEFFFBF-ECF2-4601-970C-E7E927658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7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5DECF97-9D3C-4DDD-A733-FE9DF39F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cs typeface="+mn-cs"/>
              </a:rPr>
              <a:t>	</a:t>
            </a:r>
            <a:r>
              <a:rPr lang="he-IL" sz="3200">
                <a:cs typeface="+mn-cs"/>
              </a:rPr>
              <a:t>סוגי משפט – המשפט המחובר/המאוחה</a:t>
            </a:r>
            <a:endParaRPr lang="he-IL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10ACE8D-B0B6-49A1-AFE9-1F141FF0B3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8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EACE034-F430-4F73-8664-E7A4C676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>
                <a:cs typeface="+mn-cs"/>
              </a:rPr>
              <a:t>משפט מאוחה/מחובר</a:t>
            </a:r>
            <a:endParaRPr lang="he-IL" dirty="0"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16B78A8-8259-4BEF-8330-DA86E1CAC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6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D03AD89-742C-4314-924C-03C8BF6C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>
                <a:solidFill>
                  <a:srgbClr val="00B0F0"/>
                </a:solidFill>
              </a:rPr>
              <a:t>המשפט המחובר</a:t>
            </a:r>
            <a:endParaRPr lang="he-IL" dirty="0">
              <a:solidFill>
                <a:srgbClr val="00B0F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3A3F1F6-02DA-4C7E-9CEB-648A034DB7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1490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‫הצגה על המסך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ערכת נושא Office</vt:lpstr>
      <vt:lpstr> תחביר – סוגי משפטים</vt:lpstr>
      <vt:lpstr>תחביר</vt:lpstr>
      <vt:lpstr>סוגי המשפט</vt:lpstr>
      <vt:lpstr>סוגי משפט</vt:lpstr>
      <vt:lpstr>המשפט הפשוט </vt:lpstr>
      <vt:lpstr>חלקי המשפט</vt:lpstr>
      <vt:lpstr> סוגי משפט – המשפט המחובר/המאוחה</vt:lpstr>
      <vt:lpstr>משפט מאוחה/מחובר</vt:lpstr>
      <vt:lpstr>המשפט המחובר</vt:lpstr>
      <vt:lpstr>המשפט המאוחה/המחובר</vt:lpstr>
      <vt:lpstr>המשפט המחובר / המאוחה (המשך)</vt:lpstr>
      <vt:lpstr>המשפט המחובר / המאוחה (המשך)</vt:lpstr>
      <vt:lpstr>המשפט המורכב</vt:lpstr>
      <vt:lpstr>המשפט המורכב</vt:lpstr>
      <vt:lpstr>  המשפט המורכב – מילות שעבוד</vt:lpstr>
      <vt:lpstr>המשפט המורכב – מילות השעבוד (המשך)</vt:lpstr>
      <vt:lpstr> סוגי משפט – איך מוצאים את סוג המשפט?</vt:lpstr>
      <vt:lpstr>סוגי משפט – איך מוצאים את סוג המשפט? (המשך)</vt:lpstr>
      <vt:lpstr> סוגי משפט – איך מוצאים? (המשך)</vt:lpstr>
      <vt:lpstr> סוגי משפט – איך מוצאים (המשך)</vt:lpstr>
      <vt:lpstr>   סוגי משפט</vt:lpstr>
      <vt:lpstr>תחביר – מציאת סוג המשפט (המשך)</vt:lpstr>
      <vt:lpstr>בחנו את עצמכם - איזה סוג משפט לפניכם?</vt:lpstr>
      <vt:lpstr>בחנו את עצמכם –  איזה סוג משפט לפניכם?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תחביר – סוגי משפטים</dc:title>
  <dc:creator>חנה ונדר</dc:creator>
  <cp:lastModifiedBy>חנה ונדר</cp:lastModifiedBy>
  <cp:revision>1</cp:revision>
  <dcterms:created xsi:type="dcterms:W3CDTF">2019-01-14T15:48:26Z</dcterms:created>
  <dcterms:modified xsi:type="dcterms:W3CDTF">2019-01-14T15:48:26Z</dcterms:modified>
</cp:coreProperties>
</file>