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148BF35-533A-433F-A891-E098F9876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235E4F6D-DC6A-4D4D-A30A-980691C34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AC70-821B-4AB1-9141-9E1B30405FAD}" type="datetimeFigureOut">
              <a:rPr lang="he-IL" smtClean="0"/>
              <a:t>ח'/שבט/תשע"ט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67884FF4-8DFF-4D1A-99E1-4120314A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136BB410-ABDD-4A96-A278-6A4E647C0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9792-7D77-4824-B053-D1D31E54C3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512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79072D84-EF47-48AF-8A07-596F5D775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4DE10E0-1EEB-4A60-BE52-1AFEF2CA3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8ADD47E-7E47-410A-BACD-0FF157CE8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3AC70-821B-4AB1-9141-9E1B30405FAD}" type="datetimeFigureOut">
              <a:rPr lang="he-IL" smtClean="0"/>
              <a:t>ח'/שבט/תשע"ט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1BBE154-F93D-48BB-83E6-C874F08A7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D786EB5-B3C4-4006-86D3-FD77B4608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D9792-7D77-4824-B053-D1D31E54C3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596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53E0C54D-4AC7-4554-9E44-F55D63D5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he-IL" sz="4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e-IL" sz="4000" b="1">
                <a:latin typeface="+mn-lt"/>
                <a:ea typeface="+mn-ea"/>
                <a:cs typeface="+mn-cs"/>
              </a:rPr>
              <a:t>חלקי הדיבור ו</a:t>
            </a:r>
            <a:r>
              <a:rPr lang="he-IL" sz="4000" b="1"/>
              <a:t>חלקי המשפט</a:t>
            </a:r>
            <a:endParaRPr lang="he-IL" sz="4000" b="1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7C84023-80F7-4670-889B-0D2EA0F87B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4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401E6F86-106D-4E53-878C-EA1824E5E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>
                <a:cs typeface="+mn-cs"/>
              </a:rPr>
              <a:t>	</a:t>
            </a:r>
            <a:r>
              <a:rPr lang="he-IL" sz="3200">
                <a:solidFill>
                  <a:srgbClr val="0000CC"/>
                </a:solidFill>
              </a:rPr>
              <a:t>חלקי הדיבור – שם העצם (המשך)</a:t>
            </a:r>
            <a:endParaRPr lang="he-IL" dirty="0">
              <a:solidFill>
                <a:srgbClr val="0000CC"/>
              </a:solidFill>
              <a:cs typeface="+mn-cs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E943F55-45E8-4F4B-8372-5860CACBD8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D26A1BA6-7703-4D39-9E77-65C0BA39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3200" b="1">
                <a:solidFill>
                  <a:srgbClr val="0000CC"/>
                </a:solidFill>
              </a:rPr>
              <a:t>חלקי הדיבור – שם העצם (המשך)</a:t>
            </a:r>
            <a:endParaRPr lang="he-IL" b="1" dirty="0">
              <a:solidFill>
                <a:srgbClr val="0000CC"/>
              </a:solidFill>
              <a:cs typeface="+mn-cs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2DF3599-CF93-4724-ADC4-6AF3D65B65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5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8FDC40C4-29C9-47B2-85E4-6C5678B3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>
                <a:solidFill>
                  <a:srgbClr val="009999"/>
                </a:solidFill>
              </a:rPr>
              <a:t>חלקי הדיבור - תואר</a:t>
            </a:r>
            <a:endParaRPr lang="he-IL" b="1" dirty="0">
              <a:solidFill>
                <a:srgbClr val="009999"/>
              </a:solidFill>
              <a:cs typeface="+mn-cs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C96F7D5-8704-417E-B6A7-9A58F68BBF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4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0E31CE7D-97D1-4ED3-AF7A-9F8934118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3600" b="1">
                <a:solidFill>
                  <a:srgbClr val="006600"/>
                </a:solidFill>
              </a:rPr>
              <a:t>חלקי הדיבור – תואר (המשך)</a:t>
            </a:r>
            <a:endParaRPr lang="he-IL" sz="3600" b="1" dirty="0">
              <a:solidFill>
                <a:srgbClr val="006600"/>
              </a:solidFill>
              <a:cs typeface="+mn-cs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AC8EFED-98A3-46BF-A357-70521C8751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03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E5C1DEBF-E6E2-48FC-A902-2F772CA3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3200" b="1">
                <a:solidFill>
                  <a:srgbClr val="006600"/>
                </a:solidFill>
              </a:rPr>
              <a:t>חלקי הדיבור – תואר (המשך</a:t>
            </a:r>
            <a:r>
              <a:rPr lang="he-IL" sz="3200">
                <a:solidFill>
                  <a:srgbClr val="006600"/>
                </a:solidFill>
              </a:rPr>
              <a:t>)</a:t>
            </a:r>
            <a:endParaRPr lang="he-IL" sz="3200" dirty="0">
              <a:solidFill>
                <a:srgbClr val="00660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3B32F7A-1A81-403E-BE6F-0A499C1451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79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8D45C054-3553-4497-A838-1E2AF3428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>
                <a:solidFill>
                  <a:srgbClr val="006600"/>
                </a:solidFill>
              </a:rPr>
              <a:t>חלקי הדיבור – תואר (המשך)</a:t>
            </a:r>
            <a:endParaRPr lang="he-IL" b="1" dirty="0">
              <a:solidFill>
                <a:srgbClr val="00660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CCD4808-7489-438F-8D60-B69079C817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37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CC2D73E2-C24D-4B01-90FE-306012F5B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3200">
                <a:cs typeface="+mn-cs"/>
              </a:rPr>
              <a:t>		</a:t>
            </a:r>
            <a:r>
              <a:rPr lang="he-IL" sz="32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e-IL" sz="3200" b="1">
                <a:solidFill>
                  <a:schemeClr val="accent5">
                    <a:lumMod val="75000"/>
                  </a:schemeClr>
                </a:solidFill>
              </a:rPr>
              <a:t>חלקי הדיבור -  המיליות</a:t>
            </a:r>
            <a:endParaRPr lang="he-IL" sz="3200" b="1" dirty="0">
              <a:solidFill>
                <a:schemeClr val="accent5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D4B40D0-50AA-46E9-9678-9AD138C785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09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AA2C27FE-7D4E-4441-820A-2E249091E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>
                <a:solidFill>
                  <a:schemeClr val="accent5">
                    <a:lumMod val="75000"/>
                  </a:schemeClr>
                </a:solidFill>
              </a:rPr>
              <a:t>חלקי הדיבור -  המיליות</a:t>
            </a:r>
            <a:endParaRPr lang="he-IL" b="1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68ECA90-47B4-4454-A0DE-D7C8454308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28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CF3BCD9F-15A0-467E-B083-CD1CB8C9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>
                <a:cs typeface="+mn-cs"/>
              </a:rPr>
              <a:t>	</a:t>
            </a:r>
            <a:r>
              <a:rPr lang="he-IL" sz="3600" b="1">
                <a:solidFill>
                  <a:schemeClr val="accent5">
                    <a:lumMod val="75000"/>
                  </a:schemeClr>
                </a:solidFill>
              </a:rPr>
              <a:t>חלקי הדיבור -  המיליות (המשך)</a:t>
            </a:r>
            <a:endParaRPr lang="he-IL" sz="3600" b="1" dirty="0">
              <a:cs typeface="+mn-cs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4BC8E80-E13A-4596-9E7F-53D3024E92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58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B671F5C2-EF76-460E-B4B2-250C640F2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>
                <a:cs typeface="+mn-cs"/>
              </a:rPr>
              <a:t>	</a:t>
            </a:r>
            <a:r>
              <a:rPr lang="he-IL" sz="32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e-IL" sz="3600" b="1">
                <a:solidFill>
                  <a:schemeClr val="accent5">
                    <a:lumMod val="75000"/>
                  </a:schemeClr>
                </a:solidFill>
              </a:rPr>
              <a:t>חלקי הדיבור – הצעות לבניית תרגול </a:t>
            </a:r>
            <a:endParaRPr lang="he-IL" sz="3600" b="1" dirty="0">
              <a:cs typeface="+mn-cs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9C61280-F92A-4D5F-846E-D932DC2E1A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10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385A9542-2B1F-4DD2-A940-284E42ED3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B9DF2AA-BE61-4D26-8A3F-687E727D80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41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C1FB1C52-4F6C-4F80-910B-72AE3CEA1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>
                <a:cs typeface="+mn-cs"/>
              </a:rPr>
              <a:t>		</a:t>
            </a:r>
            <a:r>
              <a:rPr lang="he-IL" b="1">
                <a:solidFill>
                  <a:schemeClr val="tx1"/>
                </a:solidFill>
                <a:cs typeface="+mn-cs"/>
              </a:rPr>
              <a:t>חלקי המשפט – נושא / נשוא</a:t>
            </a:r>
            <a:endParaRPr lang="he-IL" b="1" dirty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54FAECF-54E7-4F6E-8490-6212C90CE4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41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11DF6954-4C76-4299-BEFD-E916C895B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>
                <a:solidFill>
                  <a:schemeClr val="tx1"/>
                </a:solidFill>
              </a:rPr>
              <a:t>חלקי המשפט – נושא / נשוא (המשך)</a:t>
            </a:r>
            <a:endParaRPr lang="he-IL" b="1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90BE532-D4C7-4E40-AC3A-8D6EDF388D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62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C18A18B1-6252-4330-B24A-1ED63CF1C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3600" b="1">
                <a:solidFill>
                  <a:schemeClr val="tx1"/>
                </a:solidFill>
              </a:rPr>
              <a:t>חלקי המשפט – נושא / נשוא (המשך)</a:t>
            </a:r>
            <a:endParaRPr lang="he-IL" sz="3600" b="1" dirty="0">
              <a:cs typeface="+mn-cs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E65D02B-CE82-438D-8030-A6016998E1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54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530EEABF-870B-4FCC-9D6F-71C4F3C3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>
                <a:solidFill>
                  <a:schemeClr val="accent4"/>
                </a:solidFill>
              </a:rPr>
              <a:t>חלקי המשפט - המשלימים</a:t>
            </a:r>
            <a:endParaRPr lang="he-IL" b="1" dirty="0">
              <a:solidFill>
                <a:schemeClr val="accent4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9A19BD4-00E6-4DF2-A392-D3B4D59497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92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F1AA802F-E807-45AC-923A-A1327F17B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>
                <a:solidFill>
                  <a:schemeClr val="tx1"/>
                </a:solidFill>
              </a:rPr>
              <a:t>חלקי המשפט - משלימים</a:t>
            </a:r>
            <a:endParaRPr lang="he-IL" sz="3600" b="1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31E40F6-FECF-450A-A194-D4B7B593B1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14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2CD06C0F-917C-4875-857D-68EA07904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>
                <a:solidFill>
                  <a:schemeClr val="tx1"/>
                </a:solidFill>
              </a:rPr>
              <a:t>חלקי המשפט – משלימים (המשך)</a:t>
            </a:r>
            <a:endParaRPr lang="he-IL" b="1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C2A37ED-B4BE-4144-92DF-CC9D07492C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8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CA24A2DD-AA45-46D0-B841-64D086D62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4F18957-73F7-485C-8FEE-F7871ACFA5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28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43DCAAAA-F878-49A3-8182-12BC41C77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/>
              <a:t>חלקי הדיבור וחלקי המשפט</a:t>
            </a:r>
            <a:endParaRPr lang="he-IL" b="1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DF2C844-A078-4E8E-BB19-211F10271F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62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6491A7BA-D6B3-42DF-A2C6-6B9CEEBC6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>
                <a:cs typeface="+mn-cs"/>
              </a:rPr>
              <a:t>תחביר – חלקי הדיבור וחלקי המשפט</a:t>
            </a:r>
            <a:endParaRPr lang="he-IL" b="1" dirty="0">
              <a:cs typeface="+mn-cs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511115C-8238-4492-9A12-AF9147C18A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65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DFAED982-5A45-4007-9CA9-8D1FD7B16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3600" b="1">
                <a:solidFill>
                  <a:schemeClr val="tx2">
                    <a:lumMod val="75000"/>
                  </a:schemeClr>
                </a:solidFill>
              </a:rPr>
              <a:t>חלקי הדיבור</a:t>
            </a:r>
            <a:endParaRPr lang="he-IL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A1FDE60-BB69-44A3-B712-6E0A59B8BA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51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277F6F2E-7ED2-42B5-AF49-2FDE3A60C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>
                <a:solidFill>
                  <a:srgbClr val="C00000"/>
                </a:solidFill>
              </a:rPr>
              <a:t>חלקי הדיבור – הפועל (המשך)</a:t>
            </a:r>
            <a:endParaRPr lang="he-IL" b="1" dirty="0">
              <a:solidFill>
                <a:srgbClr val="C0000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4341EAE-C354-40A6-961E-26B03D3567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2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6526DF26-43C1-4E00-BBD5-98015093B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>
                <a:solidFill>
                  <a:schemeClr val="tx2">
                    <a:lumMod val="75000"/>
                  </a:schemeClr>
                </a:solidFill>
              </a:rPr>
              <a:t>חלקי הדיבור (המשך)</a:t>
            </a:r>
            <a:endParaRPr lang="he-IL" b="1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30E474D-3FB5-4879-BC3E-FA8972CF23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35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2A046652-9126-4DBA-8DB7-C21135482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>
                <a:solidFill>
                  <a:schemeClr val="accent2"/>
                </a:solidFill>
              </a:rPr>
              <a:t>חלקי הדיבור – שם העצם (המשך)</a:t>
            </a:r>
            <a:endParaRPr lang="he-IL" b="1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C34D8BB-9CFD-4D7C-BC57-12ECED800D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9061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‫הצגה על המסך (4:3)</PresentationFormat>
  <Paragraphs>23</Paragraphs>
  <Slides>25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ערכת נושא Office</vt:lpstr>
      <vt:lpstr> חלקי הדיבור וחלקי המשפט</vt:lpstr>
      <vt:lpstr>מצגת של PowerPoint‏</vt:lpstr>
      <vt:lpstr>מצגת של PowerPoint‏</vt:lpstr>
      <vt:lpstr>חלקי הדיבור וחלקי המשפט</vt:lpstr>
      <vt:lpstr>תחביר – חלקי הדיבור וחלקי המשפט</vt:lpstr>
      <vt:lpstr>חלקי הדיבור</vt:lpstr>
      <vt:lpstr>חלקי הדיבור – הפועל (המשך)</vt:lpstr>
      <vt:lpstr>חלקי הדיבור (המשך)</vt:lpstr>
      <vt:lpstr>חלקי הדיבור – שם העצם (המשך)</vt:lpstr>
      <vt:lpstr> חלקי הדיבור – שם העצם (המשך)</vt:lpstr>
      <vt:lpstr>חלקי הדיבור – שם העצם (המשך)</vt:lpstr>
      <vt:lpstr>חלקי הדיבור - תואר</vt:lpstr>
      <vt:lpstr>חלקי הדיבור – תואר (המשך)</vt:lpstr>
      <vt:lpstr>חלקי הדיבור – תואר (המשך)</vt:lpstr>
      <vt:lpstr>חלקי הדיבור – תואר (המשך)</vt:lpstr>
      <vt:lpstr>   חלקי הדיבור -  המיליות</vt:lpstr>
      <vt:lpstr>חלקי הדיבור -  המיליות</vt:lpstr>
      <vt:lpstr> חלקי הדיבור -  המיליות (המשך)</vt:lpstr>
      <vt:lpstr>  חלקי הדיבור – הצעות לבניית תרגול </vt:lpstr>
      <vt:lpstr>  חלקי המשפט – נושא / נשוא</vt:lpstr>
      <vt:lpstr>חלקי המשפט – נושא / נשוא (המשך)</vt:lpstr>
      <vt:lpstr>חלקי המשפט – נושא / נשוא (המשך)</vt:lpstr>
      <vt:lpstr>חלקי המשפט - המשלימים</vt:lpstr>
      <vt:lpstr>חלקי המשפט - משלימים</vt:lpstr>
      <vt:lpstr>חלקי המשפט – משלימים (המשך)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חלקי הדיבור וחלקי המשפט</dc:title>
  <dc:creator>חנה ונדר</dc:creator>
  <cp:lastModifiedBy>חנה ונדר</cp:lastModifiedBy>
  <cp:revision>1</cp:revision>
  <dcterms:created xsi:type="dcterms:W3CDTF">2019-01-14T15:51:53Z</dcterms:created>
  <dcterms:modified xsi:type="dcterms:W3CDTF">2019-01-14T15:51:53Z</dcterms:modified>
</cp:coreProperties>
</file>