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87" r:id="rId2"/>
    <p:sldId id="313" r:id="rId3"/>
    <p:sldId id="308" r:id="rId4"/>
    <p:sldId id="309" r:id="rId5"/>
    <p:sldId id="315" r:id="rId6"/>
    <p:sldId id="310" r:id="rId7"/>
    <p:sldId id="305" r:id="rId8"/>
  </p:sldIdLst>
  <p:sldSz cx="12192000" cy="6858000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5020" autoAdjust="0"/>
  </p:normalViewPr>
  <p:slideViewPr>
    <p:cSldViewPr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404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DCE0C0-3BC1-4ACD-8BFD-174FF2E3AADA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rtl="1"/>
          <a:endParaRPr lang="he-IL"/>
        </a:p>
      </dgm:t>
    </dgm:pt>
    <dgm:pt modelId="{E05B8014-ABFC-47EC-B948-C8D012361084}">
      <dgm:prSet/>
      <dgm:spPr/>
      <dgm:t>
        <a:bodyPr/>
        <a:lstStyle/>
        <a:p>
          <a:pPr rtl="1"/>
          <a:r>
            <a:rPr lang="he-IL" dirty="0"/>
            <a:t>· צעד ראשון בחירת נושא +תוצר</a:t>
          </a:r>
        </a:p>
      </dgm:t>
    </dgm:pt>
    <dgm:pt modelId="{8BD613E0-152F-4FF7-BCBE-0BFD781CE9D2}" type="parTrans" cxnId="{AE0FE856-600F-4D99-8865-776EF0393C1F}">
      <dgm:prSet/>
      <dgm:spPr/>
      <dgm:t>
        <a:bodyPr/>
        <a:lstStyle/>
        <a:p>
          <a:pPr rtl="1"/>
          <a:endParaRPr lang="he-IL"/>
        </a:p>
      </dgm:t>
    </dgm:pt>
    <dgm:pt modelId="{25C748C1-E6A0-44DC-B6E8-255705CC2CF2}" type="sibTrans" cxnId="{AE0FE856-600F-4D99-8865-776EF0393C1F}">
      <dgm:prSet/>
      <dgm:spPr/>
      <dgm:t>
        <a:bodyPr/>
        <a:lstStyle/>
        <a:p>
          <a:pPr rtl="1"/>
          <a:endParaRPr lang="he-IL"/>
        </a:p>
      </dgm:t>
    </dgm:pt>
    <dgm:pt modelId="{F4E0CD74-B5BB-49E5-B71C-67AD928DD307}">
      <dgm:prSet/>
      <dgm:spPr/>
      <dgm:t>
        <a:bodyPr/>
        <a:lstStyle/>
        <a:p>
          <a:pPr rtl="1"/>
          <a:r>
            <a:rPr lang="he-IL" dirty="0"/>
            <a:t>צעד שלישי – חיפוש 5-3 מקורות מידע</a:t>
          </a:r>
        </a:p>
      </dgm:t>
    </dgm:pt>
    <dgm:pt modelId="{C77219C7-49CB-4F28-A6F1-510802F6DC91}" type="parTrans" cxnId="{4CC92AE7-9C5F-463C-BDF1-D42B716B2F33}">
      <dgm:prSet/>
      <dgm:spPr/>
      <dgm:t>
        <a:bodyPr/>
        <a:lstStyle/>
        <a:p>
          <a:pPr rtl="1"/>
          <a:endParaRPr lang="he-IL"/>
        </a:p>
      </dgm:t>
    </dgm:pt>
    <dgm:pt modelId="{827CBD23-6310-4B95-844E-2447F2174E3E}" type="sibTrans" cxnId="{4CC92AE7-9C5F-463C-BDF1-D42B716B2F33}">
      <dgm:prSet/>
      <dgm:spPr/>
      <dgm:t>
        <a:bodyPr/>
        <a:lstStyle/>
        <a:p>
          <a:pPr rtl="1"/>
          <a:endParaRPr lang="he-IL"/>
        </a:p>
      </dgm:t>
    </dgm:pt>
    <dgm:pt modelId="{2EEFFA06-9AC8-4423-8B56-A6F236956B1F}">
      <dgm:prSet/>
      <dgm:spPr/>
      <dgm:t>
        <a:bodyPr/>
        <a:lstStyle/>
        <a:p>
          <a:pPr rtl="1"/>
          <a:r>
            <a:rPr lang="he-IL" dirty="0"/>
            <a:t>צעד רביעי – טיפול במידע, קריאה וסיכום</a:t>
          </a:r>
        </a:p>
      </dgm:t>
    </dgm:pt>
    <dgm:pt modelId="{C9259BB2-136E-448D-A5BA-4075541C86B8}" type="parTrans" cxnId="{A63F0B6E-C96B-4ACD-9071-B3A34E3FF7FB}">
      <dgm:prSet/>
      <dgm:spPr/>
      <dgm:t>
        <a:bodyPr/>
        <a:lstStyle/>
        <a:p>
          <a:pPr rtl="1"/>
          <a:endParaRPr lang="he-IL"/>
        </a:p>
      </dgm:t>
    </dgm:pt>
    <dgm:pt modelId="{2A70622E-7435-4F6D-B631-E5B5B58580FD}" type="sibTrans" cxnId="{A63F0B6E-C96B-4ACD-9071-B3A34E3FF7FB}">
      <dgm:prSet/>
      <dgm:spPr/>
      <dgm:t>
        <a:bodyPr/>
        <a:lstStyle/>
        <a:p>
          <a:pPr rtl="1"/>
          <a:endParaRPr lang="he-IL"/>
        </a:p>
      </dgm:t>
    </dgm:pt>
    <dgm:pt modelId="{1368304B-576D-4989-9EC9-7EF13407260B}">
      <dgm:prSet/>
      <dgm:spPr/>
      <dgm:t>
        <a:bodyPr/>
        <a:lstStyle/>
        <a:p>
          <a:pPr rtl="1"/>
          <a:r>
            <a:rPr lang="he-IL" dirty="0"/>
            <a:t>צעד חמישי – מיזוג מידע וכתיבה (5-3 מושגים)</a:t>
          </a:r>
        </a:p>
      </dgm:t>
    </dgm:pt>
    <dgm:pt modelId="{C0F48C0C-9E8D-43D9-B8E9-FE7624DEA25F}" type="parTrans" cxnId="{6FB90484-948C-45AB-8E0E-57A47B2BEFA7}">
      <dgm:prSet/>
      <dgm:spPr/>
      <dgm:t>
        <a:bodyPr/>
        <a:lstStyle/>
        <a:p>
          <a:pPr rtl="1"/>
          <a:endParaRPr lang="he-IL"/>
        </a:p>
      </dgm:t>
    </dgm:pt>
    <dgm:pt modelId="{04CD248E-5FCC-458B-A28A-7BAEC2CC3922}" type="sibTrans" cxnId="{6FB90484-948C-45AB-8E0E-57A47B2BEFA7}">
      <dgm:prSet/>
      <dgm:spPr/>
      <dgm:t>
        <a:bodyPr/>
        <a:lstStyle/>
        <a:p>
          <a:pPr rtl="1"/>
          <a:endParaRPr lang="he-IL"/>
        </a:p>
      </dgm:t>
    </dgm:pt>
    <dgm:pt modelId="{9005BA5D-5AE3-4265-92CA-EEE831F97772}">
      <dgm:prSet/>
      <dgm:spPr/>
      <dgm:t>
        <a:bodyPr/>
        <a:lstStyle/>
        <a:p>
          <a:pPr rtl="1"/>
          <a:r>
            <a:rPr lang="he-IL" dirty="0"/>
            <a:t>צעד שישי – כתיבת העבודה ועיצובה</a:t>
          </a:r>
        </a:p>
      </dgm:t>
    </dgm:pt>
    <dgm:pt modelId="{CBF9C45C-1E5D-4FC8-A7DF-9D983CA832C2}" type="parTrans" cxnId="{5449440A-2526-43C2-9BD9-D528C2E61B6A}">
      <dgm:prSet/>
      <dgm:spPr/>
      <dgm:t>
        <a:bodyPr/>
        <a:lstStyle/>
        <a:p>
          <a:pPr rtl="1"/>
          <a:endParaRPr lang="he-IL"/>
        </a:p>
      </dgm:t>
    </dgm:pt>
    <dgm:pt modelId="{17D53763-A3D1-4268-95A1-C667B50A521F}" type="sibTrans" cxnId="{5449440A-2526-43C2-9BD9-D528C2E61B6A}">
      <dgm:prSet/>
      <dgm:spPr/>
      <dgm:t>
        <a:bodyPr/>
        <a:lstStyle/>
        <a:p>
          <a:pPr rtl="1"/>
          <a:endParaRPr lang="he-IL"/>
        </a:p>
      </dgm:t>
    </dgm:pt>
    <dgm:pt modelId="{2A87C6F4-A578-4274-B512-7E79F0816B89}">
      <dgm:prSet/>
      <dgm:spPr/>
      <dgm:t>
        <a:bodyPr/>
        <a:lstStyle/>
        <a:p>
          <a:pPr rtl="1"/>
          <a:r>
            <a:rPr lang="he-IL" dirty="0"/>
            <a:t>צעד שביעי – הכנת תוצר</a:t>
          </a:r>
        </a:p>
      </dgm:t>
    </dgm:pt>
    <dgm:pt modelId="{A8FB8BBD-B018-4A0A-AB24-0AD8FD782997}" type="parTrans" cxnId="{9308F1E8-FAF9-4530-AE15-CD3F6CA3D757}">
      <dgm:prSet/>
      <dgm:spPr/>
      <dgm:t>
        <a:bodyPr/>
        <a:lstStyle/>
        <a:p>
          <a:pPr rtl="1"/>
          <a:endParaRPr lang="he-IL"/>
        </a:p>
      </dgm:t>
    </dgm:pt>
    <dgm:pt modelId="{BFEAFD69-EAD4-456D-A599-2923043B8CB6}" type="sibTrans" cxnId="{9308F1E8-FAF9-4530-AE15-CD3F6CA3D757}">
      <dgm:prSet/>
      <dgm:spPr/>
      <dgm:t>
        <a:bodyPr/>
        <a:lstStyle/>
        <a:p>
          <a:pPr rtl="1"/>
          <a:endParaRPr lang="he-IL"/>
        </a:p>
      </dgm:t>
    </dgm:pt>
    <dgm:pt modelId="{B706999D-5895-4BB4-A65A-11695BED4E07}">
      <dgm:prSet/>
      <dgm:spPr/>
      <dgm:t>
        <a:bodyPr/>
        <a:lstStyle/>
        <a:p>
          <a:pPr rtl="1"/>
          <a:r>
            <a:rPr lang="he-IL" dirty="0"/>
            <a:t>צעד שמיני – הצגת התוצר ותהליך העבודה בפרזנטציה</a:t>
          </a:r>
        </a:p>
      </dgm:t>
    </dgm:pt>
    <dgm:pt modelId="{0EC9F006-C7D3-4C7C-8081-8AD5E526FB37}" type="parTrans" cxnId="{964E4DDB-AF76-425B-81F7-5ABEE496E538}">
      <dgm:prSet/>
      <dgm:spPr/>
      <dgm:t>
        <a:bodyPr/>
        <a:lstStyle/>
        <a:p>
          <a:pPr rtl="1"/>
          <a:endParaRPr lang="he-IL"/>
        </a:p>
      </dgm:t>
    </dgm:pt>
    <dgm:pt modelId="{303E167E-2FA3-451D-AB75-5ABF40AEF6B9}" type="sibTrans" cxnId="{964E4DDB-AF76-425B-81F7-5ABEE496E538}">
      <dgm:prSet/>
      <dgm:spPr/>
      <dgm:t>
        <a:bodyPr/>
        <a:lstStyle/>
        <a:p>
          <a:pPr rtl="1"/>
          <a:endParaRPr lang="he-IL"/>
        </a:p>
      </dgm:t>
    </dgm:pt>
    <dgm:pt modelId="{60DCB86B-9909-45F8-9236-515771D46908}">
      <dgm:prSet/>
      <dgm:spPr/>
      <dgm:t>
        <a:bodyPr/>
        <a:lstStyle/>
        <a:p>
          <a:pPr rtl="1"/>
          <a:r>
            <a:rPr lang="he-IL" dirty="0"/>
            <a:t>צעד שני – שאילת שאלות</a:t>
          </a:r>
        </a:p>
      </dgm:t>
    </dgm:pt>
    <dgm:pt modelId="{B133059C-380B-48AF-A465-8B449CA8DF85}" type="sibTrans" cxnId="{4E14A357-063D-4516-9E23-4901E716280B}">
      <dgm:prSet/>
      <dgm:spPr/>
      <dgm:t>
        <a:bodyPr/>
        <a:lstStyle/>
        <a:p>
          <a:pPr rtl="1"/>
          <a:endParaRPr lang="he-IL"/>
        </a:p>
      </dgm:t>
    </dgm:pt>
    <dgm:pt modelId="{7065CA81-D49C-4B8B-9292-E633778330E4}" type="parTrans" cxnId="{4E14A357-063D-4516-9E23-4901E716280B}">
      <dgm:prSet/>
      <dgm:spPr/>
      <dgm:t>
        <a:bodyPr/>
        <a:lstStyle/>
        <a:p>
          <a:pPr rtl="1"/>
          <a:endParaRPr lang="he-IL"/>
        </a:p>
      </dgm:t>
    </dgm:pt>
    <dgm:pt modelId="{55E4EB67-2844-4BEB-8AE8-23FEA6B694A4}" type="pres">
      <dgm:prSet presAssocID="{EEDCE0C0-3BC1-4ACD-8BFD-174FF2E3AADA}" presName="CompostProcess" presStyleCnt="0">
        <dgm:presLayoutVars>
          <dgm:dir val="rev"/>
          <dgm:resizeHandles val="exact"/>
        </dgm:presLayoutVars>
      </dgm:prSet>
      <dgm:spPr/>
    </dgm:pt>
    <dgm:pt modelId="{FAFED176-9C79-40A0-9EB9-92BE793BCED4}" type="pres">
      <dgm:prSet presAssocID="{EEDCE0C0-3BC1-4ACD-8BFD-174FF2E3AADA}" presName="arrow" presStyleLbl="bgShp" presStyleIdx="0" presStyleCnt="1"/>
      <dgm:spPr/>
    </dgm:pt>
    <dgm:pt modelId="{8C844A91-8CBB-4911-8675-17F86AD50C9A}" type="pres">
      <dgm:prSet presAssocID="{EEDCE0C0-3BC1-4ACD-8BFD-174FF2E3AADA}" presName="linearProcess" presStyleCnt="0"/>
      <dgm:spPr/>
    </dgm:pt>
    <dgm:pt modelId="{1B42DDB7-1119-413A-B782-21EA315762DF}" type="pres">
      <dgm:prSet presAssocID="{E05B8014-ABFC-47EC-B948-C8D012361084}" presName="textNode" presStyleLbl="node1" presStyleIdx="0" presStyleCnt="8">
        <dgm:presLayoutVars>
          <dgm:bulletEnabled val="1"/>
        </dgm:presLayoutVars>
      </dgm:prSet>
      <dgm:spPr/>
    </dgm:pt>
    <dgm:pt modelId="{983C6ACD-63F9-410A-9808-8D6D505D26F6}" type="pres">
      <dgm:prSet presAssocID="{25C748C1-E6A0-44DC-B6E8-255705CC2CF2}" presName="sibTrans" presStyleCnt="0"/>
      <dgm:spPr/>
    </dgm:pt>
    <dgm:pt modelId="{CAC740BB-A0A3-4898-A437-8FFAD82BEF20}" type="pres">
      <dgm:prSet presAssocID="{60DCB86B-9909-45F8-9236-515771D46908}" presName="textNode" presStyleLbl="node1" presStyleIdx="1" presStyleCnt="8">
        <dgm:presLayoutVars>
          <dgm:bulletEnabled val="1"/>
        </dgm:presLayoutVars>
      </dgm:prSet>
      <dgm:spPr/>
    </dgm:pt>
    <dgm:pt modelId="{9B9A9680-880B-4A5B-80F6-D7F7EBD6329B}" type="pres">
      <dgm:prSet presAssocID="{B133059C-380B-48AF-A465-8B449CA8DF85}" presName="sibTrans" presStyleCnt="0"/>
      <dgm:spPr/>
    </dgm:pt>
    <dgm:pt modelId="{490EE243-A970-4D40-A210-E9078C285FA6}" type="pres">
      <dgm:prSet presAssocID="{F4E0CD74-B5BB-49E5-B71C-67AD928DD307}" presName="textNode" presStyleLbl="node1" presStyleIdx="2" presStyleCnt="8">
        <dgm:presLayoutVars>
          <dgm:bulletEnabled val="1"/>
        </dgm:presLayoutVars>
      </dgm:prSet>
      <dgm:spPr/>
    </dgm:pt>
    <dgm:pt modelId="{DD27B490-F430-49CD-88A9-0B0EA2A9EC2A}" type="pres">
      <dgm:prSet presAssocID="{827CBD23-6310-4B95-844E-2447F2174E3E}" presName="sibTrans" presStyleCnt="0"/>
      <dgm:spPr/>
    </dgm:pt>
    <dgm:pt modelId="{7660AF84-9A55-4EDA-A052-CC17CCE5B511}" type="pres">
      <dgm:prSet presAssocID="{2EEFFA06-9AC8-4423-8B56-A6F236956B1F}" presName="textNode" presStyleLbl="node1" presStyleIdx="3" presStyleCnt="8">
        <dgm:presLayoutVars>
          <dgm:bulletEnabled val="1"/>
        </dgm:presLayoutVars>
      </dgm:prSet>
      <dgm:spPr/>
    </dgm:pt>
    <dgm:pt modelId="{199DDFE2-134A-47FA-9DAC-5C0012CA6F06}" type="pres">
      <dgm:prSet presAssocID="{2A70622E-7435-4F6D-B631-E5B5B58580FD}" presName="sibTrans" presStyleCnt="0"/>
      <dgm:spPr/>
    </dgm:pt>
    <dgm:pt modelId="{1B454442-BC60-4B06-BA9B-E3B37626F1E3}" type="pres">
      <dgm:prSet presAssocID="{1368304B-576D-4989-9EC9-7EF13407260B}" presName="textNode" presStyleLbl="node1" presStyleIdx="4" presStyleCnt="8">
        <dgm:presLayoutVars>
          <dgm:bulletEnabled val="1"/>
        </dgm:presLayoutVars>
      </dgm:prSet>
      <dgm:spPr/>
    </dgm:pt>
    <dgm:pt modelId="{15405B22-0C36-4FFB-A5FD-9E9A66242D44}" type="pres">
      <dgm:prSet presAssocID="{04CD248E-5FCC-458B-A28A-7BAEC2CC3922}" presName="sibTrans" presStyleCnt="0"/>
      <dgm:spPr/>
    </dgm:pt>
    <dgm:pt modelId="{268CA34E-F887-477C-B228-3DB170884E2E}" type="pres">
      <dgm:prSet presAssocID="{9005BA5D-5AE3-4265-92CA-EEE831F97772}" presName="textNode" presStyleLbl="node1" presStyleIdx="5" presStyleCnt="8">
        <dgm:presLayoutVars>
          <dgm:bulletEnabled val="1"/>
        </dgm:presLayoutVars>
      </dgm:prSet>
      <dgm:spPr/>
    </dgm:pt>
    <dgm:pt modelId="{7A92CAA6-E570-4319-B8BD-AF9E60CCC1F8}" type="pres">
      <dgm:prSet presAssocID="{17D53763-A3D1-4268-95A1-C667B50A521F}" presName="sibTrans" presStyleCnt="0"/>
      <dgm:spPr/>
    </dgm:pt>
    <dgm:pt modelId="{4736E0AC-9CE4-4B2A-B7A2-F6141D4FB8B8}" type="pres">
      <dgm:prSet presAssocID="{2A87C6F4-A578-4274-B512-7E79F0816B89}" presName="textNode" presStyleLbl="node1" presStyleIdx="6" presStyleCnt="8">
        <dgm:presLayoutVars>
          <dgm:bulletEnabled val="1"/>
        </dgm:presLayoutVars>
      </dgm:prSet>
      <dgm:spPr/>
    </dgm:pt>
    <dgm:pt modelId="{FEA2EAF8-5871-4403-9AEE-57488509F45E}" type="pres">
      <dgm:prSet presAssocID="{BFEAFD69-EAD4-456D-A599-2923043B8CB6}" presName="sibTrans" presStyleCnt="0"/>
      <dgm:spPr/>
    </dgm:pt>
    <dgm:pt modelId="{C5BCB18F-103C-4884-867F-DFC373B0B520}" type="pres">
      <dgm:prSet presAssocID="{B706999D-5895-4BB4-A65A-11695BED4E07}" presName="textNode" presStyleLbl="node1" presStyleIdx="7" presStyleCnt="8">
        <dgm:presLayoutVars>
          <dgm:bulletEnabled val="1"/>
        </dgm:presLayoutVars>
      </dgm:prSet>
      <dgm:spPr/>
    </dgm:pt>
  </dgm:ptLst>
  <dgm:cxnLst>
    <dgm:cxn modelId="{5449440A-2526-43C2-9BD9-D528C2E61B6A}" srcId="{EEDCE0C0-3BC1-4ACD-8BFD-174FF2E3AADA}" destId="{9005BA5D-5AE3-4265-92CA-EEE831F97772}" srcOrd="5" destOrd="0" parTransId="{CBF9C45C-1E5D-4FC8-A7DF-9D983CA832C2}" sibTransId="{17D53763-A3D1-4268-95A1-C667B50A521F}"/>
    <dgm:cxn modelId="{59D09440-CB9B-40A5-8973-A352953863A3}" type="presOf" srcId="{60DCB86B-9909-45F8-9236-515771D46908}" destId="{CAC740BB-A0A3-4898-A437-8FFAD82BEF20}" srcOrd="0" destOrd="0" presId="urn:microsoft.com/office/officeart/2005/8/layout/hProcess9"/>
    <dgm:cxn modelId="{DD6B0560-2D8D-4D50-98E0-DE8FAB0E31EA}" type="presOf" srcId="{F4E0CD74-B5BB-49E5-B71C-67AD928DD307}" destId="{490EE243-A970-4D40-A210-E9078C285FA6}" srcOrd="0" destOrd="0" presId="urn:microsoft.com/office/officeart/2005/8/layout/hProcess9"/>
    <dgm:cxn modelId="{A63F0B6E-C96B-4ACD-9071-B3A34E3FF7FB}" srcId="{EEDCE0C0-3BC1-4ACD-8BFD-174FF2E3AADA}" destId="{2EEFFA06-9AC8-4423-8B56-A6F236956B1F}" srcOrd="3" destOrd="0" parTransId="{C9259BB2-136E-448D-A5BA-4075541C86B8}" sibTransId="{2A70622E-7435-4F6D-B631-E5B5B58580FD}"/>
    <dgm:cxn modelId="{AE0FE856-600F-4D99-8865-776EF0393C1F}" srcId="{EEDCE0C0-3BC1-4ACD-8BFD-174FF2E3AADA}" destId="{E05B8014-ABFC-47EC-B948-C8D012361084}" srcOrd="0" destOrd="0" parTransId="{8BD613E0-152F-4FF7-BCBE-0BFD781CE9D2}" sibTransId="{25C748C1-E6A0-44DC-B6E8-255705CC2CF2}"/>
    <dgm:cxn modelId="{4E14A357-063D-4516-9E23-4901E716280B}" srcId="{EEDCE0C0-3BC1-4ACD-8BFD-174FF2E3AADA}" destId="{60DCB86B-9909-45F8-9236-515771D46908}" srcOrd="1" destOrd="0" parTransId="{7065CA81-D49C-4B8B-9292-E633778330E4}" sibTransId="{B133059C-380B-48AF-A465-8B449CA8DF85}"/>
    <dgm:cxn modelId="{6FB90484-948C-45AB-8E0E-57A47B2BEFA7}" srcId="{EEDCE0C0-3BC1-4ACD-8BFD-174FF2E3AADA}" destId="{1368304B-576D-4989-9EC9-7EF13407260B}" srcOrd="4" destOrd="0" parTransId="{C0F48C0C-9E8D-43D9-B8E9-FE7624DEA25F}" sibTransId="{04CD248E-5FCC-458B-A28A-7BAEC2CC3922}"/>
    <dgm:cxn modelId="{A2B10D96-B91C-42B8-A2ED-7CD0557DB1A9}" type="presOf" srcId="{B706999D-5895-4BB4-A65A-11695BED4E07}" destId="{C5BCB18F-103C-4884-867F-DFC373B0B520}" srcOrd="0" destOrd="0" presId="urn:microsoft.com/office/officeart/2005/8/layout/hProcess9"/>
    <dgm:cxn modelId="{8FCD029F-51A4-4ABB-A1E0-7A5D1C2A7A51}" type="presOf" srcId="{2EEFFA06-9AC8-4423-8B56-A6F236956B1F}" destId="{7660AF84-9A55-4EDA-A052-CC17CCE5B511}" srcOrd="0" destOrd="0" presId="urn:microsoft.com/office/officeart/2005/8/layout/hProcess9"/>
    <dgm:cxn modelId="{53957ABB-3522-47E6-BE7C-833882F4686D}" type="presOf" srcId="{9005BA5D-5AE3-4265-92CA-EEE831F97772}" destId="{268CA34E-F887-477C-B228-3DB170884E2E}" srcOrd="0" destOrd="0" presId="urn:microsoft.com/office/officeart/2005/8/layout/hProcess9"/>
    <dgm:cxn modelId="{88BE2CBF-8A6D-4658-BFF1-A11D4C2CDB8F}" type="presOf" srcId="{1368304B-576D-4989-9EC9-7EF13407260B}" destId="{1B454442-BC60-4B06-BA9B-E3B37626F1E3}" srcOrd="0" destOrd="0" presId="urn:microsoft.com/office/officeart/2005/8/layout/hProcess9"/>
    <dgm:cxn modelId="{A49EFEC6-4F32-413D-B9D5-CFFA2B763EAB}" type="presOf" srcId="{E05B8014-ABFC-47EC-B948-C8D012361084}" destId="{1B42DDB7-1119-413A-B782-21EA315762DF}" srcOrd="0" destOrd="0" presId="urn:microsoft.com/office/officeart/2005/8/layout/hProcess9"/>
    <dgm:cxn modelId="{11DC50CE-2F6A-4EDD-AB26-38C9915D2756}" type="presOf" srcId="{EEDCE0C0-3BC1-4ACD-8BFD-174FF2E3AADA}" destId="{55E4EB67-2844-4BEB-8AE8-23FEA6B694A4}" srcOrd="0" destOrd="0" presId="urn:microsoft.com/office/officeart/2005/8/layout/hProcess9"/>
    <dgm:cxn modelId="{F6D67ECF-7DC8-4D4B-BACB-9EA5855A360D}" type="presOf" srcId="{2A87C6F4-A578-4274-B512-7E79F0816B89}" destId="{4736E0AC-9CE4-4B2A-B7A2-F6141D4FB8B8}" srcOrd="0" destOrd="0" presId="urn:microsoft.com/office/officeart/2005/8/layout/hProcess9"/>
    <dgm:cxn modelId="{964E4DDB-AF76-425B-81F7-5ABEE496E538}" srcId="{EEDCE0C0-3BC1-4ACD-8BFD-174FF2E3AADA}" destId="{B706999D-5895-4BB4-A65A-11695BED4E07}" srcOrd="7" destOrd="0" parTransId="{0EC9F006-C7D3-4C7C-8081-8AD5E526FB37}" sibTransId="{303E167E-2FA3-451D-AB75-5ABF40AEF6B9}"/>
    <dgm:cxn modelId="{4CC92AE7-9C5F-463C-BDF1-D42B716B2F33}" srcId="{EEDCE0C0-3BC1-4ACD-8BFD-174FF2E3AADA}" destId="{F4E0CD74-B5BB-49E5-B71C-67AD928DD307}" srcOrd="2" destOrd="0" parTransId="{C77219C7-49CB-4F28-A6F1-510802F6DC91}" sibTransId="{827CBD23-6310-4B95-844E-2447F2174E3E}"/>
    <dgm:cxn modelId="{9308F1E8-FAF9-4530-AE15-CD3F6CA3D757}" srcId="{EEDCE0C0-3BC1-4ACD-8BFD-174FF2E3AADA}" destId="{2A87C6F4-A578-4274-B512-7E79F0816B89}" srcOrd="6" destOrd="0" parTransId="{A8FB8BBD-B018-4A0A-AB24-0AD8FD782997}" sibTransId="{BFEAFD69-EAD4-456D-A599-2923043B8CB6}"/>
    <dgm:cxn modelId="{DCA4AA4E-26B0-4A9A-840D-8CDD786DBDEC}" type="presParOf" srcId="{55E4EB67-2844-4BEB-8AE8-23FEA6B694A4}" destId="{FAFED176-9C79-40A0-9EB9-92BE793BCED4}" srcOrd="0" destOrd="0" presId="urn:microsoft.com/office/officeart/2005/8/layout/hProcess9"/>
    <dgm:cxn modelId="{5F7D2AA2-EAE4-4560-9BDE-FA68024D0915}" type="presParOf" srcId="{55E4EB67-2844-4BEB-8AE8-23FEA6B694A4}" destId="{8C844A91-8CBB-4911-8675-17F86AD50C9A}" srcOrd="1" destOrd="0" presId="urn:microsoft.com/office/officeart/2005/8/layout/hProcess9"/>
    <dgm:cxn modelId="{736222CE-41F5-45FB-B3FB-F1EB265D2DCD}" type="presParOf" srcId="{8C844A91-8CBB-4911-8675-17F86AD50C9A}" destId="{1B42DDB7-1119-413A-B782-21EA315762DF}" srcOrd="0" destOrd="0" presId="urn:microsoft.com/office/officeart/2005/8/layout/hProcess9"/>
    <dgm:cxn modelId="{555D3436-1486-46A3-8A87-846E1D581075}" type="presParOf" srcId="{8C844A91-8CBB-4911-8675-17F86AD50C9A}" destId="{983C6ACD-63F9-410A-9808-8D6D505D26F6}" srcOrd="1" destOrd="0" presId="urn:microsoft.com/office/officeart/2005/8/layout/hProcess9"/>
    <dgm:cxn modelId="{F07C4FC9-73C0-48B2-BF85-A3C7E81F95E2}" type="presParOf" srcId="{8C844A91-8CBB-4911-8675-17F86AD50C9A}" destId="{CAC740BB-A0A3-4898-A437-8FFAD82BEF20}" srcOrd="2" destOrd="0" presId="urn:microsoft.com/office/officeart/2005/8/layout/hProcess9"/>
    <dgm:cxn modelId="{4049B775-4E74-4C8A-90EE-891328B7F17D}" type="presParOf" srcId="{8C844A91-8CBB-4911-8675-17F86AD50C9A}" destId="{9B9A9680-880B-4A5B-80F6-D7F7EBD6329B}" srcOrd="3" destOrd="0" presId="urn:microsoft.com/office/officeart/2005/8/layout/hProcess9"/>
    <dgm:cxn modelId="{C4932392-184D-4F19-8995-17F9B2B4B85D}" type="presParOf" srcId="{8C844A91-8CBB-4911-8675-17F86AD50C9A}" destId="{490EE243-A970-4D40-A210-E9078C285FA6}" srcOrd="4" destOrd="0" presId="urn:microsoft.com/office/officeart/2005/8/layout/hProcess9"/>
    <dgm:cxn modelId="{01B2B6FA-45F6-4072-BCDB-BFE5F111F935}" type="presParOf" srcId="{8C844A91-8CBB-4911-8675-17F86AD50C9A}" destId="{DD27B490-F430-49CD-88A9-0B0EA2A9EC2A}" srcOrd="5" destOrd="0" presId="urn:microsoft.com/office/officeart/2005/8/layout/hProcess9"/>
    <dgm:cxn modelId="{A229ABAB-F3BB-4A5D-890C-9974A0FE104D}" type="presParOf" srcId="{8C844A91-8CBB-4911-8675-17F86AD50C9A}" destId="{7660AF84-9A55-4EDA-A052-CC17CCE5B511}" srcOrd="6" destOrd="0" presId="urn:microsoft.com/office/officeart/2005/8/layout/hProcess9"/>
    <dgm:cxn modelId="{C9A08F51-7776-4D98-AD49-49A343705F2A}" type="presParOf" srcId="{8C844A91-8CBB-4911-8675-17F86AD50C9A}" destId="{199DDFE2-134A-47FA-9DAC-5C0012CA6F06}" srcOrd="7" destOrd="0" presId="urn:microsoft.com/office/officeart/2005/8/layout/hProcess9"/>
    <dgm:cxn modelId="{3416ABE2-F245-4FB0-B071-E384099E6967}" type="presParOf" srcId="{8C844A91-8CBB-4911-8675-17F86AD50C9A}" destId="{1B454442-BC60-4B06-BA9B-E3B37626F1E3}" srcOrd="8" destOrd="0" presId="urn:microsoft.com/office/officeart/2005/8/layout/hProcess9"/>
    <dgm:cxn modelId="{15D840E7-F05B-4525-A980-27E352FA8327}" type="presParOf" srcId="{8C844A91-8CBB-4911-8675-17F86AD50C9A}" destId="{15405B22-0C36-4FFB-A5FD-9E9A66242D44}" srcOrd="9" destOrd="0" presId="urn:microsoft.com/office/officeart/2005/8/layout/hProcess9"/>
    <dgm:cxn modelId="{500998A6-13AB-42ED-9610-4CB10F700D43}" type="presParOf" srcId="{8C844A91-8CBB-4911-8675-17F86AD50C9A}" destId="{268CA34E-F887-477C-B228-3DB170884E2E}" srcOrd="10" destOrd="0" presId="urn:microsoft.com/office/officeart/2005/8/layout/hProcess9"/>
    <dgm:cxn modelId="{33D76C2D-DE16-4D66-94E5-86039433E1AC}" type="presParOf" srcId="{8C844A91-8CBB-4911-8675-17F86AD50C9A}" destId="{7A92CAA6-E570-4319-B8BD-AF9E60CCC1F8}" srcOrd="11" destOrd="0" presId="urn:microsoft.com/office/officeart/2005/8/layout/hProcess9"/>
    <dgm:cxn modelId="{8F52138F-CAA6-436E-9A39-65F8EFCED86C}" type="presParOf" srcId="{8C844A91-8CBB-4911-8675-17F86AD50C9A}" destId="{4736E0AC-9CE4-4B2A-B7A2-F6141D4FB8B8}" srcOrd="12" destOrd="0" presId="urn:microsoft.com/office/officeart/2005/8/layout/hProcess9"/>
    <dgm:cxn modelId="{263F28CD-CEA7-4BBF-B12C-F1DC9344CB65}" type="presParOf" srcId="{8C844A91-8CBB-4911-8675-17F86AD50C9A}" destId="{FEA2EAF8-5871-4403-9AEE-57488509F45E}" srcOrd="13" destOrd="0" presId="urn:microsoft.com/office/officeart/2005/8/layout/hProcess9"/>
    <dgm:cxn modelId="{53ED1512-804F-46E4-9A46-B1442C712202}" type="presParOf" srcId="{8C844A91-8CBB-4911-8675-17F86AD50C9A}" destId="{C5BCB18F-103C-4884-867F-DFC373B0B520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ED176-9C79-40A0-9EB9-92BE793BCED4}">
      <dsp:nvSpPr>
        <dsp:cNvPr id="0" name=""/>
        <dsp:cNvSpPr/>
      </dsp:nvSpPr>
      <dsp:spPr>
        <a:xfrm>
          <a:off x="917999" y="0"/>
          <a:ext cx="10404000" cy="6588000"/>
        </a:xfrm>
        <a:prstGeom prst="lef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2DDB7-1119-413A-B782-21EA315762DF}">
      <dsp:nvSpPr>
        <dsp:cNvPr id="0" name=""/>
        <dsp:cNvSpPr/>
      </dsp:nvSpPr>
      <dsp:spPr>
        <a:xfrm>
          <a:off x="10784304" y="1976400"/>
          <a:ext cx="1447737" cy="263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/>
            <a:t>· צעד ראשון בחירת נושא +תוצר</a:t>
          </a:r>
        </a:p>
      </dsp:txBody>
      <dsp:txXfrm>
        <a:off x="10854977" y="2047073"/>
        <a:ext cx="1306391" cy="2493854"/>
      </dsp:txXfrm>
    </dsp:sp>
    <dsp:sp modelId="{CAC740BB-A0A3-4898-A437-8FFAD82BEF20}">
      <dsp:nvSpPr>
        <dsp:cNvPr id="0" name=""/>
        <dsp:cNvSpPr/>
      </dsp:nvSpPr>
      <dsp:spPr>
        <a:xfrm>
          <a:off x="9244826" y="1976400"/>
          <a:ext cx="1447737" cy="263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/>
            <a:t>צעד שני – שאילת שאלות</a:t>
          </a:r>
        </a:p>
      </dsp:txBody>
      <dsp:txXfrm>
        <a:off x="9315499" y="2047073"/>
        <a:ext cx="1306391" cy="2493854"/>
      </dsp:txXfrm>
    </dsp:sp>
    <dsp:sp modelId="{490EE243-A970-4D40-A210-E9078C285FA6}">
      <dsp:nvSpPr>
        <dsp:cNvPr id="0" name=""/>
        <dsp:cNvSpPr/>
      </dsp:nvSpPr>
      <dsp:spPr>
        <a:xfrm>
          <a:off x="7705348" y="1976400"/>
          <a:ext cx="1447737" cy="263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/>
            <a:t>צעד שלישי – חיפוש 5-3 מקורות מידע</a:t>
          </a:r>
        </a:p>
      </dsp:txBody>
      <dsp:txXfrm>
        <a:off x="7776021" y="2047073"/>
        <a:ext cx="1306391" cy="2493854"/>
      </dsp:txXfrm>
    </dsp:sp>
    <dsp:sp modelId="{7660AF84-9A55-4EDA-A052-CC17CCE5B511}">
      <dsp:nvSpPr>
        <dsp:cNvPr id="0" name=""/>
        <dsp:cNvSpPr/>
      </dsp:nvSpPr>
      <dsp:spPr>
        <a:xfrm>
          <a:off x="6165870" y="1976400"/>
          <a:ext cx="1447737" cy="263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/>
            <a:t>צעד רביעי – טיפול במידע, קריאה וסיכום</a:t>
          </a:r>
        </a:p>
      </dsp:txBody>
      <dsp:txXfrm>
        <a:off x="6236543" y="2047073"/>
        <a:ext cx="1306391" cy="2493854"/>
      </dsp:txXfrm>
    </dsp:sp>
    <dsp:sp modelId="{1B454442-BC60-4B06-BA9B-E3B37626F1E3}">
      <dsp:nvSpPr>
        <dsp:cNvPr id="0" name=""/>
        <dsp:cNvSpPr/>
      </dsp:nvSpPr>
      <dsp:spPr>
        <a:xfrm>
          <a:off x="4626392" y="1976400"/>
          <a:ext cx="1447737" cy="263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/>
            <a:t>צעד חמישי – מיזוג מידע וכתיבה (5-3 מושגים)</a:t>
          </a:r>
        </a:p>
      </dsp:txBody>
      <dsp:txXfrm>
        <a:off x="4697065" y="2047073"/>
        <a:ext cx="1306391" cy="2493854"/>
      </dsp:txXfrm>
    </dsp:sp>
    <dsp:sp modelId="{268CA34E-F887-477C-B228-3DB170884E2E}">
      <dsp:nvSpPr>
        <dsp:cNvPr id="0" name=""/>
        <dsp:cNvSpPr/>
      </dsp:nvSpPr>
      <dsp:spPr>
        <a:xfrm>
          <a:off x="3086914" y="1976400"/>
          <a:ext cx="1447737" cy="263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/>
            <a:t>צעד שישי – כתיבת העבודה ועיצובה</a:t>
          </a:r>
        </a:p>
      </dsp:txBody>
      <dsp:txXfrm>
        <a:off x="3157587" y="2047073"/>
        <a:ext cx="1306391" cy="2493854"/>
      </dsp:txXfrm>
    </dsp:sp>
    <dsp:sp modelId="{4736E0AC-9CE4-4B2A-B7A2-F6141D4FB8B8}">
      <dsp:nvSpPr>
        <dsp:cNvPr id="0" name=""/>
        <dsp:cNvSpPr/>
      </dsp:nvSpPr>
      <dsp:spPr>
        <a:xfrm>
          <a:off x="1547436" y="1976400"/>
          <a:ext cx="1447737" cy="263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/>
            <a:t>צעד שביעי – הכנת תוצר</a:t>
          </a:r>
        </a:p>
      </dsp:txBody>
      <dsp:txXfrm>
        <a:off x="1618109" y="2047073"/>
        <a:ext cx="1306391" cy="2493854"/>
      </dsp:txXfrm>
    </dsp:sp>
    <dsp:sp modelId="{C5BCB18F-103C-4884-867F-DFC373B0B520}">
      <dsp:nvSpPr>
        <dsp:cNvPr id="0" name=""/>
        <dsp:cNvSpPr/>
      </dsp:nvSpPr>
      <dsp:spPr>
        <a:xfrm>
          <a:off x="7958" y="1976400"/>
          <a:ext cx="1447737" cy="263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/>
            <a:t>צעד שמיני – הצגת התוצר ותהליך העבודה בפרזנטציה</a:t>
          </a:r>
        </a:p>
      </dsp:txBody>
      <dsp:txXfrm>
        <a:off x="78631" y="2047073"/>
        <a:ext cx="1306391" cy="2493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B7DC3A2E-BC92-44B8-A4FC-8B4359B71017}" type="datetime1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ה'/אדר/תש"פ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92837A6B-DAA4-4C2D-AEAB-4E9E70095794}" type="slidenum">
              <a: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83AC91F-874C-4C13-99DE-B8F56AA5D671}" type="datetime1">
              <a:rPr lang="he-IL" smtClean="0"/>
              <a:pPr/>
              <a:t>ה'/אדר/תש"פ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3266150-FA26-45B5-BF0B-186B42A09DC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תמונה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 flipH="1">
            <a:off x="1" y="0"/>
            <a:ext cx="12192000" cy="6858000"/>
          </a:xfrm>
          <a:prstGeom prst="rect">
            <a:avLst/>
          </a:prstGeom>
        </p:spPr>
      </p:pic>
      <p:sp>
        <p:nvSpPr>
          <p:cNvPr id="13" name="מלבן 12"/>
          <p:cNvSpPr/>
          <p:nvPr/>
        </p:nvSpPr>
        <p:spPr bwMode="hidden">
          <a:xfrm flipH="1">
            <a:off x="1" y="1"/>
            <a:ext cx="12192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18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מלבן 14"/>
          <p:cNvSpPr/>
          <p:nvPr/>
        </p:nvSpPr>
        <p:spPr bwMode="hidden">
          <a:xfrm flipH="1">
            <a:off x="1" y="4810563"/>
            <a:ext cx="12192000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18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1522808" y="1905000"/>
            <a:ext cx="9146382" cy="2667000"/>
          </a:xfrm>
        </p:spPr>
        <p:txBody>
          <a:bodyPr rtlCol="1">
            <a:normAutofit/>
          </a:bodyPr>
          <a:lstStyle>
            <a:lvl1pPr algn="r" rtl="1">
              <a:lnSpc>
                <a:spcPct val="80000"/>
              </a:lnSpc>
              <a:defRPr sz="6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2437447" y="5029200"/>
            <a:ext cx="8231744" cy="1143000"/>
          </a:xfrm>
        </p:spPr>
        <p:txBody>
          <a:bodyPr rtlCol="1"/>
          <a:lstStyle>
            <a:lvl1pPr marL="0" indent="0" algn="r" rtl="1">
              <a:spcBef>
                <a:spcPts val="0"/>
              </a:spcBef>
              <a:buNone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noProof="0"/>
              <a:t>לחץ כדי לערוך סגנון כותרת משנה של תבנית בסיס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656966" y="6420898"/>
            <a:ext cx="7012225" cy="23603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noProof="0"/>
              <a:t>הוסף כותרת תחתונה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2294536" y="6420898"/>
            <a:ext cx="1219517" cy="23603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6D8C502-38F5-48E8-BC94-506E90A4547B}" type="datetime1">
              <a:rPr lang="he-IL" smtClean="0"/>
              <a:pPr/>
              <a:t>ה'/אדר/תש"פ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522809" y="6420898"/>
            <a:ext cx="638659" cy="23603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3B167E-EA96-4147-81DE-549160052C22}" type="slidenum">
              <a:rPr lang="he-IL" smtClean="0"/>
              <a:pPr/>
              <a:t>‹#›</a:t>
            </a:fld>
            <a:endParaRPr lang="he-IL" dirty="0"/>
          </a:p>
        </p:txBody>
      </p:sp>
      <p:sp useBgFill="1">
        <p:nvSpPr>
          <p:cNvPr id="20" name="צורה חופשית 9"/>
          <p:cNvSpPr>
            <a:spLocks/>
          </p:cNvSpPr>
          <p:nvPr/>
        </p:nvSpPr>
        <p:spPr bwMode="white">
          <a:xfrm flipH="1">
            <a:off x="1059" y="4714633"/>
            <a:ext cx="12189884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he-IL" sz="18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522808" y="189723"/>
            <a:ext cx="9146382" cy="114455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H="1">
            <a:off x="1522808" y="1905000"/>
            <a:ext cx="9146382" cy="4267200"/>
          </a:xfrm>
        </p:spPr>
        <p:txBody>
          <a:bodyPr vert="vert270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656966" y="6420898"/>
            <a:ext cx="7012225" cy="23603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 dirty="0"/>
              <a:t>הוסף כותרת תחתונה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2294536" y="6420898"/>
            <a:ext cx="1219517" cy="236030"/>
          </a:xfrm>
        </p:spPr>
        <p:txBody>
          <a:bodyPr rtlCol="1"/>
          <a:lstStyle>
            <a:lvl1pPr algn="l" rtl="1">
              <a:defRPr/>
            </a:lvl1pPr>
          </a:lstStyle>
          <a:p>
            <a:fld id="{2F70DB06-4D54-411D-AFD4-14D64D0C8739}" type="datetime1">
              <a:rPr lang="he-IL" smtClean="0"/>
              <a:pPr/>
              <a:t>ה'/אדר/תש"פ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522809" y="6420898"/>
            <a:ext cx="638659" cy="236030"/>
          </a:xfrm>
        </p:spPr>
        <p:txBody>
          <a:bodyPr rtlCol="1"/>
          <a:lstStyle>
            <a:lvl1pPr algn="l" rtl="1">
              <a:defRPr/>
            </a:lvl1pPr>
          </a:lstStyle>
          <a:p>
            <a:fld id="{693B167E-EA96-4147-81DE-549160052C22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 flipH="1">
            <a:off x="2875034" y="0"/>
            <a:ext cx="9316965" cy="6858000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 bwMode="hidden">
          <a:xfrm flipH="1">
            <a:off x="2970987" y="1"/>
            <a:ext cx="9221012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18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צורה חופשית 9"/>
          <p:cNvSpPr>
            <a:spLocks/>
          </p:cNvSpPr>
          <p:nvPr/>
        </p:nvSpPr>
        <p:spPr bwMode="hidden">
          <a:xfrm rot="16200000" flipH="1">
            <a:off x="-553966" y="3333050"/>
            <a:ext cx="6858000" cy="19190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he-IL" sz="18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H="1">
            <a:off x="1335105" y="685800"/>
            <a:ext cx="1295738" cy="5486400"/>
          </a:xfrm>
        </p:spPr>
        <p:txBody>
          <a:bodyPr vert="vert270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H="1">
            <a:off x="3206405" y="685800"/>
            <a:ext cx="7462785" cy="5486400"/>
          </a:xfrm>
        </p:spPr>
        <p:txBody>
          <a:bodyPr vert="vert270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656966" y="6420898"/>
            <a:ext cx="7012225" cy="23603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dirty="0"/>
              <a:t>הוסף כותרת תחתונה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2294536" y="6420898"/>
            <a:ext cx="1219517" cy="23603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4C1FD7F-52F4-4729-AE7B-0BD7B24E038C}" type="datetime1">
              <a:rPr lang="he-IL" smtClean="0"/>
              <a:pPr/>
              <a:t>ה'/אדר/תש"פ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522809" y="6420898"/>
            <a:ext cx="638659" cy="23603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3B167E-EA96-4147-81DE-549160052C22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522808" y="189723"/>
            <a:ext cx="9146382" cy="114455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1522808" y="1905000"/>
            <a:ext cx="9146382" cy="4267200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  <a:lvl6pPr algn="r" rtl="1">
              <a:defRPr/>
            </a:lvl6pPr>
            <a:lvl7pPr algn="r" rtl="1">
              <a:defRPr/>
            </a:lvl7pPr>
            <a:lvl8pPr algn="r" rtl="1">
              <a:defRPr baseline="0"/>
            </a:lvl8pPr>
            <a:lvl9pPr algn="r" rtl="1">
              <a:defRPr baseline="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656966" y="6420898"/>
            <a:ext cx="7012225" cy="23603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 dirty="0"/>
              <a:t>הוסף כותרת תחתונה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2294536" y="6420898"/>
            <a:ext cx="1219517" cy="236030"/>
          </a:xfrm>
        </p:spPr>
        <p:txBody>
          <a:bodyPr rtlCol="1"/>
          <a:lstStyle>
            <a:lvl1pPr algn="l" rtl="1">
              <a:defRPr/>
            </a:lvl1pPr>
          </a:lstStyle>
          <a:p>
            <a:fld id="{1D450965-8814-4752-9012-7BF9C2DABFF7}" type="datetime1">
              <a:rPr lang="he-IL" smtClean="0"/>
              <a:pPr/>
              <a:t>ה'/אדר/תש"פ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522809" y="6420898"/>
            <a:ext cx="638659" cy="236030"/>
          </a:xfrm>
        </p:spPr>
        <p:txBody>
          <a:bodyPr rtlCol="1"/>
          <a:lstStyle>
            <a:lvl1pPr algn="l" rtl="1">
              <a:defRPr/>
            </a:lvl1pPr>
          </a:lstStyle>
          <a:p>
            <a:fld id="{693B167E-EA96-4147-81DE-549160052C22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 flipH="1">
            <a:off x="1" y="1"/>
            <a:ext cx="12192000" cy="4810561"/>
          </a:xfrm>
          <a:prstGeom prst="rect">
            <a:avLst/>
          </a:prstGeom>
        </p:spPr>
      </p:pic>
      <p:sp>
        <p:nvSpPr>
          <p:cNvPr id="18" name="מלבן 17"/>
          <p:cNvSpPr/>
          <p:nvPr/>
        </p:nvSpPr>
        <p:spPr bwMode="hidden">
          <a:xfrm flipH="1">
            <a:off x="1" y="1"/>
            <a:ext cx="12192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18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523863" y="1905000"/>
            <a:ext cx="9145381" cy="2667000"/>
          </a:xfrm>
        </p:spPr>
        <p:txBody>
          <a:bodyPr rtlCol="1" anchor="b">
            <a:noAutofit/>
          </a:bodyPr>
          <a:lstStyle>
            <a:lvl1pPr algn="r" rtl="1">
              <a:defRPr sz="4800" b="0" cap="none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2437447" y="5029200"/>
            <a:ext cx="8231745" cy="1143000"/>
          </a:xfrm>
        </p:spPr>
        <p:txBody>
          <a:bodyPr rtlCol="1" anchor="t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noProof="0"/>
              <a:t>ערוך סגנונות טקסט של תבנית בסיס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656966" y="6420898"/>
            <a:ext cx="7012225" cy="23603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noProof="0"/>
              <a:t>הוסף כותרת תחתונה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2294536" y="6420898"/>
            <a:ext cx="1219517" cy="23603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3CFF324-9629-4478-8DFD-1E917A0920DE}" type="datetime1">
              <a:rPr lang="he-IL" smtClean="0"/>
              <a:pPr/>
              <a:t>ה'/אדר/תש"פ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522809" y="6420898"/>
            <a:ext cx="638659" cy="23603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3B167E-EA96-4147-81DE-549160052C22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6" name="צורה חופשית 9"/>
          <p:cNvSpPr>
            <a:spLocks/>
          </p:cNvSpPr>
          <p:nvPr/>
        </p:nvSpPr>
        <p:spPr bwMode="hidden">
          <a:xfrm flipH="1">
            <a:off x="1059" y="4714633"/>
            <a:ext cx="12189884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he-IL" sz="18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522808" y="189723"/>
            <a:ext cx="9146382" cy="114455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 flipH="1">
            <a:off x="6251488" y="1905000"/>
            <a:ext cx="4417702" cy="42672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marL="1920240" algn="r" rtl="1">
              <a:defRPr sz="1600"/>
            </a:lvl6pPr>
            <a:lvl7pPr marL="1920240" algn="r" rtl="1">
              <a:defRPr sz="1600"/>
            </a:lvl7pPr>
            <a:lvl8pPr marL="1920240" algn="r" rtl="1">
              <a:defRPr sz="1600"/>
            </a:lvl8pPr>
            <a:lvl9pPr marL="1920240" algn="r" rtl="1">
              <a:defRPr sz="16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1525859" y="1905000"/>
            <a:ext cx="4417702" cy="42672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marL="1920240" algn="r" rtl="1">
              <a:defRPr sz="1600"/>
            </a:lvl5pPr>
            <a:lvl6pPr marL="1920240" algn="r" rtl="1">
              <a:defRPr sz="1600"/>
            </a:lvl6pPr>
            <a:lvl7pPr marL="1920240" algn="r" rtl="1">
              <a:defRPr sz="1600"/>
            </a:lvl7pPr>
            <a:lvl8pPr marL="1920240" algn="r" rtl="1">
              <a:defRPr sz="1600"/>
            </a:lvl8pPr>
            <a:lvl9pPr marL="1920240" algn="r" rtl="1">
              <a:defRPr sz="16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3656966" y="6420898"/>
            <a:ext cx="7012225" cy="23603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 dirty="0"/>
              <a:t>הוסף כותרת תחתונה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2294536" y="6420898"/>
            <a:ext cx="1219517" cy="236030"/>
          </a:xfrm>
        </p:spPr>
        <p:txBody>
          <a:bodyPr rtlCol="1"/>
          <a:lstStyle>
            <a:lvl1pPr algn="l" rtl="1">
              <a:defRPr/>
            </a:lvl1pPr>
          </a:lstStyle>
          <a:p>
            <a:fld id="{1DF564B4-374C-44AA-BDF3-07F3BD526D90}" type="datetime1">
              <a:rPr lang="he-IL" smtClean="0"/>
              <a:pPr/>
              <a:t>ה'/אדר/תש"פ</a:t>
            </a:fld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522809" y="6420898"/>
            <a:ext cx="638659" cy="236030"/>
          </a:xfrm>
        </p:spPr>
        <p:txBody>
          <a:bodyPr rtlCol="1"/>
          <a:lstStyle>
            <a:lvl1pPr algn="l" rtl="1">
              <a:defRPr/>
            </a:lvl1pPr>
          </a:lstStyle>
          <a:p>
            <a:fld id="{693B167E-EA96-4147-81DE-549160052C22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522808" y="189723"/>
            <a:ext cx="9146382" cy="114455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6251488" y="1905000"/>
            <a:ext cx="4417702" cy="762000"/>
          </a:xfrm>
        </p:spPr>
        <p:txBody>
          <a:bodyPr rtlCol="1" anchor="ctr">
            <a:normAutofit/>
          </a:bodyPr>
          <a:lstStyle>
            <a:lvl1pPr marL="0" indent="0" algn="r" rtl="1">
              <a:buNone/>
              <a:defRPr sz="2400" b="0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6251488" y="2743201"/>
            <a:ext cx="4417702" cy="3429001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marL="1920240" algn="r" rtl="1">
              <a:defRPr sz="1600"/>
            </a:lvl6pPr>
            <a:lvl7pPr marL="1920240" algn="r" rtl="1">
              <a:defRPr sz="1600"/>
            </a:lvl7pPr>
            <a:lvl8pPr marL="1920240" algn="r" rtl="1">
              <a:defRPr sz="1600" baseline="0"/>
            </a:lvl8pPr>
            <a:lvl9pPr marL="1920240" algn="r" rtl="1">
              <a:defRPr sz="1600" baseline="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 flipH="1">
            <a:off x="1525859" y="1905000"/>
            <a:ext cx="4417702" cy="762000"/>
          </a:xfrm>
        </p:spPr>
        <p:txBody>
          <a:bodyPr rtlCol="1" anchor="ctr">
            <a:normAutofit/>
          </a:bodyPr>
          <a:lstStyle>
            <a:lvl1pPr marL="0" indent="0" algn="r" rtl="1">
              <a:buNone/>
              <a:defRPr sz="2400" b="0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 flipH="1">
            <a:off x="1525859" y="2743201"/>
            <a:ext cx="4417702" cy="3429001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marL="1920240" algn="r" rtl="1">
              <a:defRPr sz="1600"/>
            </a:lvl5pPr>
            <a:lvl6pPr marL="1920240" algn="r" rtl="1">
              <a:defRPr sz="1600"/>
            </a:lvl6pPr>
            <a:lvl7pPr marL="1920240" algn="r" rtl="1">
              <a:defRPr sz="1600"/>
            </a:lvl7pPr>
            <a:lvl8pPr marL="1920240" algn="r" rtl="1">
              <a:defRPr sz="1600"/>
            </a:lvl8pPr>
            <a:lvl9pPr marL="1920240" algn="r" rtl="1">
              <a:defRPr sz="16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 flipH="1">
            <a:off x="3656966" y="6420898"/>
            <a:ext cx="7012225" cy="23603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 dirty="0"/>
              <a:t>הוסף כותרת תחתונה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 flipH="1">
            <a:off x="2294536" y="6420898"/>
            <a:ext cx="1219517" cy="236030"/>
          </a:xfrm>
        </p:spPr>
        <p:txBody>
          <a:bodyPr rtlCol="1"/>
          <a:lstStyle>
            <a:lvl1pPr algn="l" rtl="1">
              <a:defRPr/>
            </a:lvl1pPr>
          </a:lstStyle>
          <a:p>
            <a:fld id="{881C93AC-6B0A-42A0-831D-C78AC764DD92}" type="datetime1">
              <a:rPr lang="he-IL" smtClean="0"/>
              <a:pPr/>
              <a:t>ה'/אדר/תש"פ</a:t>
            </a:fld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 flipH="1">
            <a:off x="1522809" y="6420898"/>
            <a:ext cx="638659" cy="236030"/>
          </a:xfrm>
        </p:spPr>
        <p:txBody>
          <a:bodyPr rtlCol="1"/>
          <a:lstStyle>
            <a:lvl1pPr algn="l" rtl="1">
              <a:defRPr/>
            </a:lvl1pPr>
          </a:lstStyle>
          <a:p>
            <a:fld id="{693B167E-EA96-4147-81DE-549160052C22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522808" y="189723"/>
            <a:ext cx="9146382" cy="114455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 flipH="1">
            <a:off x="3656966" y="6420898"/>
            <a:ext cx="7012225" cy="23603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 flipH="1">
            <a:off x="2294536" y="6420898"/>
            <a:ext cx="1219517" cy="236030"/>
          </a:xfrm>
        </p:spPr>
        <p:txBody>
          <a:bodyPr rtlCol="1"/>
          <a:lstStyle>
            <a:lvl1pPr algn="l" rtl="1">
              <a:defRPr/>
            </a:lvl1pPr>
          </a:lstStyle>
          <a:p>
            <a:fld id="{8003B7AE-A2BF-432E-97C4-A1ED114515FC}" type="datetime1">
              <a:rPr lang="he-IL" smtClean="0"/>
              <a:pPr/>
              <a:t>ה'/אדר/תש"פ</a:t>
            </a:fld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 flipH="1">
            <a:off x="1522809" y="6420898"/>
            <a:ext cx="638659" cy="236030"/>
          </a:xfrm>
        </p:spPr>
        <p:txBody>
          <a:bodyPr rtlCol="1"/>
          <a:lstStyle>
            <a:lvl1pPr algn="l" rtl="1">
              <a:defRPr/>
            </a:lvl1pPr>
          </a:lstStyle>
          <a:p>
            <a:fld id="{693B167E-EA96-4147-81DE-549160052C2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 flipH="1"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 bwMode="hidden">
          <a:xfrm flipH="1">
            <a:off x="1" y="1"/>
            <a:ext cx="12192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18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 flipH="1">
            <a:off x="3656966" y="6420898"/>
            <a:ext cx="7012225" cy="23603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noProof="0"/>
              <a:t>הוסף כותרת תחתונה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 flipH="1">
            <a:off x="2294536" y="6420898"/>
            <a:ext cx="1219517" cy="23603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50EBB5B-4183-4ACE-A369-DE7759021971}" type="datetime1">
              <a:rPr lang="he-IL" smtClean="0"/>
              <a:pPr/>
              <a:t>ה'/אדר/תש"פ</a:t>
            </a:fld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 flipH="1">
            <a:off x="1522809" y="6420898"/>
            <a:ext cx="638659" cy="23603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3B167E-EA96-4147-81DE-549160052C2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צורה חופשית 15"/>
          <p:cNvSpPr>
            <a:spLocks/>
          </p:cNvSpPr>
          <p:nvPr/>
        </p:nvSpPr>
        <p:spPr bwMode="auto">
          <a:xfrm flipH="1">
            <a:off x="1541102" y="1905000"/>
            <a:ext cx="6155515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he-IL" sz="18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522808" y="189723"/>
            <a:ext cx="9146382" cy="1144556"/>
          </a:xfrm>
        </p:spPr>
        <p:txBody>
          <a:bodyPr rtlCol="1" anchor="b">
            <a:normAutofit/>
          </a:bodyPr>
          <a:lstStyle>
            <a:lvl1pPr algn="r" rtl="1">
              <a:defRPr sz="36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1722505" y="2087880"/>
            <a:ext cx="5792709" cy="3886200"/>
          </a:xfrm>
        </p:spPr>
        <p:txBody>
          <a:bodyPr rtlCol="1">
            <a:normAutofit/>
          </a:bodyPr>
          <a:lstStyle>
            <a:lvl1pPr algn="r" rtl="1"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7925276" y="3429000"/>
            <a:ext cx="2743915" cy="25146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3656966" y="6420898"/>
            <a:ext cx="7012225" cy="23603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dirty="0"/>
              <a:t>הוסף כותרת תחתונה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2294536" y="6420898"/>
            <a:ext cx="1219517" cy="23603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BED61C2-8F25-47AA-8972-768326ECA085}" type="datetime1">
              <a:rPr lang="he-IL" smtClean="0"/>
              <a:pPr/>
              <a:t>ה'/אדר/תש"פ</a:t>
            </a:fld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522809" y="6420898"/>
            <a:ext cx="638659" cy="23603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3B167E-EA96-4147-81DE-549160052C22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צורה חופשית 15"/>
          <p:cNvSpPr>
            <a:spLocks/>
          </p:cNvSpPr>
          <p:nvPr/>
        </p:nvSpPr>
        <p:spPr bwMode="auto">
          <a:xfrm flipH="1">
            <a:off x="4513675" y="1905000"/>
            <a:ext cx="6155515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he-IL" sz="18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522808" y="189723"/>
            <a:ext cx="9146382" cy="1144556"/>
          </a:xfrm>
        </p:spPr>
        <p:txBody>
          <a:bodyPr rtlCol="1" anchor="b">
            <a:normAutofit/>
          </a:bodyPr>
          <a:lstStyle>
            <a:lvl1pPr algn="r" rtl="1">
              <a:defRPr sz="36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של תמונה 2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idx="1"/>
          </p:nvPr>
        </p:nvSpPr>
        <p:spPr>
          <a:xfrm flipH="1">
            <a:off x="4698190" y="2087880"/>
            <a:ext cx="5786485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1">
            <a:normAutofit/>
          </a:bodyPr>
          <a:lstStyle>
            <a:lvl1pPr marL="0" indent="0" algn="ctr" rtl="1">
              <a:buNone/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1522810" y="3429000"/>
            <a:ext cx="2743915" cy="25146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/>
            <a:r>
              <a:rPr lang="he-IL" noProof="0"/>
              <a:t>ערוך סגנונות טקסט של תבנית בסיס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3656966" y="6420898"/>
            <a:ext cx="7012225" cy="23603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noProof="0"/>
              <a:t>הוסף כותרת תחתונה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2294536" y="6420898"/>
            <a:ext cx="1219517" cy="23603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678AF7E-FAB6-41B8-B1D5-FF209A2DECCC}" type="datetime1">
              <a:rPr lang="he-IL" smtClean="0"/>
              <a:pPr/>
              <a:t>ה'/אדר/תש"פ</a:t>
            </a:fld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522809" y="6420898"/>
            <a:ext cx="638659" cy="23603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3B167E-EA96-4147-81DE-549160052C2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 flipH="1">
            <a:off x="1522808" y="189723"/>
            <a:ext cx="9146382" cy="1144556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he-IL" dirty="0"/>
              <a:t>לחץ כדי לערוך סגנון כותרת של תבנית בסיס</a:t>
            </a:r>
            <a:endParaRPr lang="he-IL" noProof="0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 flipH="1">
            <a:off x="1" y="1628777"/>
            <a:ext cx="12192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מלבן 16"/>
          <p:cNvSpPr/>
          <p:nvPr/>
        </p:nvSpPr>
        <p:spPr bwMode="hidden">
          <a:xfrm flipH="1">
            <a:off x="1" y="1535909"/>
            <a:ext cx="12192000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18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522808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 flipH="1">
            <a:off x="3656966" y="6420898"/>
            <a:ext cx="7012225" cy="23603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noProof="0" dirty="0"/>
              <a:t>הוסף כותרת תחתונה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 flipH="1">
            <a:off x="2294535" y="6420898"/>
            <a:ext cx="1219517" cy="23603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851F80A-90A4-492C-B32F-9DF66BF0C873}" type="datetime1">
              <a:rPr lang="he-IL" smtClean="0"/>
              <a:pPr/>
              <a:t>ה'/אדר/תש"פ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 flipH="1">
            <a:off x="1522809" y="6420898"/>
            <a:ext cx="638659" cy="23603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3B167E-EA96-4147-81DE-549160052C22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38" name="צורה חופשית 9"/>
          <p:cNvSpPr>
            <a:spLocks/>
          </p:cNvSpPr>
          <p:nvPr/>
        </p:nvSpPr>
        <p:spPr bwMode="white">
          <a:xfrm flipH="1">
            <a:off x="1059" y="1470257"/>
            <a:ext cx="12189884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sz="18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r" rtl="1" eaLnBrk="1" hangingPunct="1">
        <a:defRPr>
          <a:solidFill>
            <a:schemeClr val="tx2"/>
          </a:solidFill>
        </a:defRPr>
      </a:lvl2pPr>
      <a:lvl3pPr algn="r" rtl="1" eaLnBrk="1" hangingPunct="1">
        <a:defRPr>
          <a:solidFill>
            <a:schemeClr val="tx2"/>
          </a:solidFill>
        </a:defRPr>
      </a:lvl3pPr>
      <a:lvl4pPr algn="r" rtl="1" eaLnBrk="1" hangingPunct="1">
        <a:defRPr>
          <a:solidFill>
            <a:schemeClr val="tx2"/>
          </a:solidFill>
        </a:defRPr>
      </a:lvl4pPr>
      <a:lvl5pPr algn="r" rtl="1" eaLnBrk="1" hangingPunct="1">
        <a:defRPr>
          <a:solidFill>
            <a:schemeClr val="tx2"/>
          </a:solidFill>
        </a:defRPr>
      </a:lvl5pPr>
      <a:lvl6pPr algn="r" rtl="1" eaLnBrk="1" hangingPunct="1">
        <a:defRPr>
          <a:solidFill>
            <a:schemeClr val="tx2"/>
          </a:solidFill>
        </a:defRPr>
      </a:lvl6pPr>
      <a:lvl7pPr algn="r" rtl="1" eaLnBrk="1" hangingPunct="1">
        <a:defRPr>
          <a:solidFill>
            <a:schemeClr val="tx2"/>
          </a:solidFill>
        </a:defRPr>
      </a:lvl7pPr>
      <a:lvl8pPr algn="r" rtl="1" eaLnBrk="1" hangingPunct="1">
        <a:defRPr>
          <a:solidFill>
            <a:schemeClr val="tx2"/>
          </a:solidFill>
        </a:defRPr>
      </a:lvl8pPr>
      <a:lvl9pPr algn="r"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2625" indent="-274320" algn="r" defTabSz="914400" rtl="1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097280" indent="-274320" algn="r" defTabSz="914400" rtl="1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508760" indent="-274320" algn="r" defTabSz="914400" rtl="1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920240" indent="-274320" algn="r" defTabSz="914400" rtl="1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331720" indent="-274320" algn="r" defTabSz="914400" rtl="1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r" defTabSz="914400" rtl="1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r" defTabSz="914400" rtl="1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r" defTabSz="914400" rtl="1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f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eladim.org.il/merkazia_cat/%D7%A9%D7%95%D7%90%D7%94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49B5F096-6382-444B-9D69-7BD7C20F2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0" y="2191963"/>
            <a:ext cx="3010476" cy="3010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730BDB1A-4D56-4E7C-A2C9-ED7960457117}"/>
              </a:ext>
            </a:extLst>
          </p:cNvPr>
          <p:cNvSpPr/>
          <p:nvPr/>
        </p:nvSpPr>
        <p:spPr>
          <a:xfrm>
            <a:off x="3481292" y="332656"/>
            <a:ext cx="83033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he-IL" sz="32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3200" b="1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כותרת 7">
            <a:extLst>
              <a:ext uri="{FF2B5EF4-FFF2-40B4-BE49-F238E27FC236}">
                <a16:creationId xmlns:a16="http://schemas.microsoft.com/office/drawing/2014/main" id="{67011387-D85C-4DFC-9A18-6244F1E0E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1847528" y="189270"/>
            <a:ext cx="9937104" cy="1656184"/>
          </a:xfrm>
        </p:spPr>
        <p:txBody>
          <a:bodyPr>
            <a:normAutofit/>
          </a:bodyPr>
          <a:lstStyle/>
          <a:p>
            <a:pPr algn="ctr"/>
            <a:r>
              <a:rPr lang="he-IL" sz="4800" b="1" dirty="0">
                <a:solidFill>
                  <a:schemeClr val="accent4"/>
                </a:solidFill>
              </a:rPr>
              <a:t>השתלמות היסטוריה – שואה </a:t>
            </a:r>
            <a:r>
              <a:rPr lang="he-IL" sz="4400" b="1" dirty="0" err="1">
                <a:solidFill>
                  <a:schemeClr val="accent4"/>
                </a:solidFill>
              </a:rPr>
              <a:t>תש"ף</a:t>
            </a:r>
            <a:endParaRPr lang="he-IL" sz="4400" dirty="0"/>
          </a:p>
        </p:txBody>
      </p:sp>
      <p:sp>
        <p:nvSpPr>
          <p:cNvPr id="9" name="כותרת משנה 8">
            <a:extLst>
              <a:ext uri="{FF2B5EF4-FFF2-40B4-BE49-F238E27FC236}">
                <a16:creationId xmlns:a16="http://schemas.microsoft.com/office/drawing/2014/main" id="{EF634C1C-5129-4705-92A0-7BBA78034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2423592" y="5218924"/>
            <a:ext cx="8231744" cy="658348"/>
          </a:xfrm>
        </p:spPr>
        <p:txBody>
          <a:bodyPr>
            <a:normAutofit/>
          </a:bodyPr>
          <a:lstStyle/>
          <a:p>
            <a:pPr algn="ctr"/>
            <a:r>
              <a:rPr lang="he-IL" sz="3200" b="1" dirty="0">
                <a:solidFill>
                  <a:srgbClr val="002060"/>
                </a:solidFill>
              </a:rPr>
              <a:t>צעדים ראשנים בכתיבת עבודה</a:t>
            </a:r>
            <a:endParaRPr lang="he-IL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1BB922-78CA-4B9D-96E0-508F61F1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919536" y="188640"/>
            <a:ext cx="9144000" cy="1144556"/>
          </a:xfrm>
        </p:spPr>
        <p:txBody>
          <a:bodyPr>
            <a:normAutofit fontScale="90000"/>
          </a:bodyPr>
          <a:lstStyle/>
          <a:p>
            <a:r>
              <a:rPr lang="he-IL" sz="5400" b="1" dirty="0">
                <a:solidFill>
                  <a:schemeClr val="accent4"/>
                </a:solidFill>
              </a:rPr>
              <a:t>צעדים בכתיבת עבודה </a:t>
            </a:r>
            <a:br>
              <a:rPr lang="he-IL" dirty="0"/>
            </a:br>
            <a:endParaRPr lang="he-IL" dirty="0"/>
          </a:p>
        </p:txBody>
      </p:sp>
      <p:graphicFrame>
        <p:nvGraphicFramePr>
          <p:cNvPr id="5" name="מציין מיקום תוכן 4">
            <a:extLst>
              <a:ext uri="{FF2B5EF4-FFF2-40B4-BE49-F238E27FC236}">
                <a16:creationId xmlns:a16="http://schemas.microsoft.com/office/drawing/2014/main" id="{A00A58AF-1717-474B-9848-E776B1FCDB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495201"/>
              </p:ext>
            </p:extLst>
          </p:nvPr>
        </p:nvGraphicFramePr>
        <p:xfrm>
          <a:off x="177957" y="908720"/>
          <a:ext cx="12240000" cy="6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תמונה 5">
            <a:extLst>
              <a:ext uri="{FF2B5EF4-FFF2-40B4-BE49-F238E27FC236}">
                <a16:creationId xmlns:a16="http://schemas.microsoft.com/office/drawing/2014/main" id="{463F0ECE-ABFA-4648-96A4-4380969043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957" y="4958"/>
            <a:ext cx="2232000" cy="223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121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FC4A8BBA-4607-4FC4-B061-9C1282C16D64}"/>
              </a:ext>
            </a:extLst>
          </p:cNvPr>
          <p:cNvSpPr/>
          <p:nvPr/>
        </p:nvSpPr>
        <p:spPr>
          <a:xfrm>
            <a:off x="839417" y="620688"/>
            <a:ext cx="10773345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כותרת 10">
            <a:extLst>
              <a:ext uri="{FF2B5EF4-FFF2-40B4-BE49-F238E27FC236}">
                <a16:creationId xmlns:a16="http://schemas.microsoft.com/office/drawing/2014/main" id="{BEEA08A2-34FD-479B-B8C2-077AF37F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335360" y="189723"/>
            <a:ext cx="11277400" cy="1144556"/>
          </a:xfrm>
        </p:spPr>
        <p:txBody>
          <a:bodyPr anchor="ctr">
            <a:normAutofit/>
          </a:bodyPr>
          <a:lstStyle/>
          <a:p>
            <a:r>
              <a:rPr lang="he-IL" sz="4900" b="1" dirty="0">
                <a:solidFill>
                  <a:schemeClr val="accent4"/>
                </a:solidFill>
              </a:rPr>
              <a:t>בחירת הנושא</a:t>
            </a:r>
          </a:p>
        </p:txBody>
      </p:sp>
      <p:sp>
        <p:nvSpPr>
          <p:cNvPr id="12" name="מציין מיקום תוכן 11">
            <a:extLst>
              <a:ext uri="{FF2B5EF4-FFF2-40B4-BE49-F238E27FC236}">
                <a16:creationId xmlns:a16="http://schemas.microsoft.com/office/drawing/2014/main" id="{5486F3DE-7CDD-4368-B11A-8CCAE9781A87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839416" y="1905000"/>
            <a:ext cx="10729192" cy="4692352"/>
          </a:xfrm>
        </p:spPr>
        <p:txBody>
          <a:bodyPr>
            <a:normAutofit/>
          </a:bodyPr>
          <a:lstStyle/>
          <a:p>
            <a:r>
              <a:rPr lang="he-IL" sz="2600" b="1" dirty="0"/>
              <a:t>חפשו נושא המעניין אתכם במיוחד, ואשר בו תוכלו למצוא חומר עזר מגוון ומעניין  ככל האפשר.</a:t>
            </a:r>
          </a:p>
          <a:p>
            <a:r>
              <a:rPr lang="he-IL" sz="2600" b="1" dirty="0"/>
              <a:t>ניתן לבחור נושא מתוך רשימה מוצעת.</a:t>
            </a:r>
          </a:p>
          <a:p>
            <a:r>
              <a:rPr lang="he-IL" sz="2600" b="1" dirty="0"/>
              <a:t>לאחר שבחרתם נושא נסו למקד ולצמצם  אותו ככל האפשר.</a:t>
            </a:r>
          </a:p>
          <a:p>
            <a:pPr marL="0" indent="0">
              <a:buNone/>
            </a:pPr>
            <a:r>
              <a:rPr lang="he-IL" b="1" dirty="0"/>
              <a:t>ילדים בשואה, נושא רחב אפשר למקד אותו</a:t>
            </a:r>
          </a:p>
          <a:p>
            <a:pPr marL="0" indent="0">
              <a:buNone/>
            </a:pPr>
            <a:r>
              <a:rPr lang="he-IL" b="1" dirty="0"/>
              <a:t>לדוגמא - ילדים בגטו ורשה, ילדים בתנועת נוער וכו'</a:t>
            </a:r>
          </a:p>
          <a:p>
            <a:pPr marL="0" indent="0">
              <a:buNone/>
            </a:pPr>
            <a:r>
              <a:rPr lang="he-IL" b="1" dirty="0"/>
              <a:t>את הנושא ילדים בגטו ורשה – צריך לפרק לראשי פרקים</a:t>
            </a:r>
          </a:p>
          <a:p>
            <a:pPr marL="0" indent="0">
              <a:buNone/>
            </a:pPr>
            <a:endParaRPr lang="he-IL" sz="2600" b="1" dirty="0"/>
          </a:p>
          <a:p>
            <a:pPr marL="0" indent="0">
              <a:buNone/>
            </a:pPr>
            <a:endParaRPr lang="he-IL" sz="2600" b="1" dirty="0"/>
          </a:p>
          <a:p>
            <a:endParaRPr lang="he-IL" sz="2600" b="1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0013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>
            <a:extLst>
              <a:ext uri="{FF2B5EF4-FFF2-40B4-BE49-F238E27FC236}">
                <a16:creationId xmlns:a16="http://schemas.microsoft.com/office/drawing/2014/main" id="{CDC57D9E-FCBD-4690-9BF9-2C2B06ADF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67408" y="189723"/>
            <a:ext cx="10801200" cy="1144556"/>
          </a:xfrm>
        </p:spPr>
        <p:txBody>
          <a:bodyPr anchor="ctr">
            <a:normAutofit/>
          </a:bodyPr>
          <a:lstStyle/>
          <a:p>
            <a:r>
              <a:rPr lang="he-IL" b="1" dirty="0">
                <a:solidFill>
                  <a:schemeClr val="accent4"/>
                </a:solidFill>
              </a:rPr>
              <a:t>ניסוח שאלת חקר</a:t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he-IL" dirty="0"/>
          </a:p>
        </p:txBody>
      </p:sp>
      <p:sp>
        <p:nvSpPr>
          <p:cNvPr id="8" name="מציין מיקום תוכן 7">
            <a:extLst>
              <a:ext uri="{FF2B5EF4-FFF2-40B4-BE49-F238E27FC236}">
                <a16:creationId xmlns:a16="http://schemas.microsoft.com/office/drawing/2014/main" id="{3BDAB858-2CB2-44C7-A620-7403568A979D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524000" y="1905000"/>
            <a:ext cx="10044608" cy="426720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he-IL" sz="72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שאלת חקר היא הבסיס לעבודתכם, ומובילה למעשה את העבודה כולה.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he-IL" sz="72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שאלת חקר טובה, המפתח להצלחה בכתיבת עבודה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he-IL" sz="72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שאלת החקר שתנסחו צריכה להיות רלוונטית (קשורה) לנושא אותו בחרתם, עליה להיות ממוקדת (כלומר ברור מה היא מבקשת לבדוק), ומנוסחת  בניסוח תחבירי נכון.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6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D6BECECC-63B0-4FFE-A992-2D495AC4769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360" y="958322"/>
            <a:ext cx="2088000" cy="1893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3804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63F4658-99D7-47D7-BB1A-33456D20E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71464" y="260648"/>
            <a:ext cx="9146382" cy="1144556"/>
          </a:xfrm>
        </p:spPr>
        <p:txBody>
          <a:bodyPr/>
          <a:lstStyle/>
          <a:p>
            <a:r>
              <a:rPr lang="he-IL" b="1" dirty="0">
                <a:solidFill>
                  <a:srgbClr val="C00000"/>
                </a:solidFill>
              </a:rPr>
              <a:t>סיעור מוחות ראשוני לבחירת תוצר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F62FA1C-D128-4516-A7D4-A75C7ED396F7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703512" y="2270956"/>
            <a:ext cx="9146382" cy="2316088"/>
          </a:xfrm>
        </p:spPr>
        <p:txBody>
          <a:bodyPr>
            <a:normAutofit fontScale="92500" lnSpcReduction="20000"/>
          </a:bodyPr>
          <a:lstStyle/>
          <a:p>
            <a:r>
              <a:rPr lang="he-IL" sz="3000" b="1" dirty="0"/>
              <a:t>כל תוצר יתאים ובתנאי שהוא יראה  /ידגים  /ימחיש  את הנושא העיקרי של העבודה והדברים החשובים שלמדתם.</a:t>
            </a:r>
          </a:p>
          <a:p>
            <a:r>
              <a:rPr lang="he-IL" sz="3000" b="1" dirty="0"/>
              <a:t>רצוי במידת האפשר שהתוצר יוצג בסביבת הלימוד ,שהלומד יציג אותו לפני חבריו ,שיערוך להם משחק או יראה סרטון, או יגיש פוסטר/כרזה.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2185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9F0DAB3-1F68-4EF8-AB27-27EF3E0BE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695400" y="189723"/>
            <a:ext cx="10873208" cy="1144556"/>
          </a:xfrm>
        </p:spPr>
        <p:txBody>
          <a:bodyPr>
            <a:noAutofit/>
          </a:bodyPr>
          <a:lstStyle/>
          <a:p>
            <a:r>
              <a:rPr lang="he-IL" sz="4000" b="1" dirty="0">
                <a:solidFill>
                  <a:schemeClr val="accent4"/>
                </a:solidFill>
              </a:rPr>
              <a:t>איסוף החומרים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319C6F5-EBDB-415B-9751-C10DEB2E8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1" dirty="0"/>
              <a:t>איסוף מידע על הנושא שבחרתם </a:t>
            </a:r>
          </a:p>
          <a:p>
            <a:r>
              <a:rPr lang="he-IL" b="1" dirty="0"/>
              <a:t>בנו טבלה של שאילת שאלות</a:t>
            </a:r>
          </a:p>
          <a:p>
            <a:r>
              <a:rPr lang="he-IL" b="1" dirty="0"/>
              <a:t>עינו באתרי אינטרנט. </a:t>
            </a:r>
          </a:p>
          <a:p>
            <a:r>
              <a:rPr lang="he-IL" b="1" dirty="0"/>
              <a:t>לאחר סיום שלב זה כתבו והסבירו מדוע בחרתם נושא זה, ומה היה התהליך שהוביל אתכם לבחירה זו.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70751296-D2A2-4893-B103-D548DF6BE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56" y="4509120"/>
            <a:ext cx="28765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2EA82F1A-DC40-475E-B8FB-8E0FDD75C966}"/>
              </a:ext>
            </a:extLst>
          </p:cNvPr>
          <p:cNvSpPr/>
          <p:nvPr/>
        </p:nvSpPr>
        <p:spPr>
          <a:xfrm>
            <a:off x="5807969" y="404664"/>
            <a:ext cx="60928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https://yeladim.org.il/merkazia_cat/%D7%A9%D7%95%D7%90%D7%94/</a:t>
            </a:r>
            <a:endParaRPr lang="he-IL" dirty="0"/>
          </a:p>
          <a:p>
            <a:r>
              <a:rPr lang="he-IL" dirty="0"/>
              <a:t>אתר עם פעילויות טובות  </a:t>
            </a:r>
            <a:endParaRPr lang="en-US" dirty="0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49916D0-FA15-43D7-A8F9-9EC11C6FA78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67407" y="2420888"/>
            <a:ext cx="10657185" cy="34611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he-IL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קראתי ספרים מעניינים. עתה אני קורא ילדים מעניינים. אל תאמר: "אני כבר יודע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".</a:t>
            </a:r>
            <a:b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אני קורא את אותו הילד פעם אחת, שנייה, שלישית, עשירית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אחרי </a:t>
            </a:r>
            <a:r>
              <a:rPr lang="he-IL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הכל</a:t>
            </a:r>
            <a:r>
              <a:rPr lang="he-IL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אינני יודע הרבה, כי הילד הוא עולם גדול ורחב שקיים מזמן והיה קיים תמיד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אני יודע קצת על מה שהיה, על מה שיש כיום, ומה יהיה הלאה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?..."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br>
              <a:rPr lang="en-US" sz="1600" b="1" dirty="0">
                <a:solidFill>
                  <a:srgbClr val="1D2129"/>
                </a:solidFill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e-IL" sz="2400" b="1" dirty="0" err="1">
                <a:solidFill>
                  <a:srgbClr val="1D2129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יאנוש</a:t>
            </a:r>
            <a:r>
              <a:rPr lang="he-IL" sz="2400" b="1" dirty="0">
                <a:solidFill>
                  <a:srgbClr val="1D2129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b="1" dirty="0" err="1">
                <a:solidFill>
                  <a:srgbClr val="1D2129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קורצ'אק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43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976321_TF02801065.potx" id="{2E52FB7E-1D18-4F1D-91FF-19ED14BF174A}" vid="{47573776-1474-4166-812E-56B751933C05}"/>
    </a:ext>
  </a:extLst>
</a:theme>
</file>

<file path=ppt/theme/theme2.xml><?xml version="1.0" encoding="utf-8"?>
<a:theme xmlns:a="http://schemas.openxmlformats.org/drawingml/2006/main" name="ערכת נושא של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של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מצגת גווני אדמה (מסך רחב)</Template>
  <TotalTime>1279</TotalTime>
  <Words>373</Words>
  <Application>Microsoft Office PowerPoint</Application>
  <PresentationFormat>מסך רחב</PresentationFormat>
  <Paragraphs>38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3" baseType="lpstr">
      <vt:lpstr>Arial</vt:lpstr>
      <vt:lpstr>Calibri</vt:lpstr>
      <vt:lpstr>Corbel</vt:lpstr>
      <vt:lpstr>David</vt:lpstr>
      <vt:lpstr>Tahoma</vt:lpstr>
      <vt:lpstr>Earthtones 16x9</vt:lpstr>
      <vt:lpstr>השתלמות היסטוריה – שואה תש"ף</vt:lpstr>
      <vt:lpstr>צעדים בכתיבת עבודה  </vt:lpstr>
      <vt:lpstr>בחירת הנושא</vt:lpstr>
      <vt:lpstr>ניסוח שאלת חקר </vt:lpstr>
      <vt:lpstr>סיעור מוחות ראשוני לבחירת תוצר</vt:lpstr>
      <vt:lpstr>איסוף החומרים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השתלמות הערכה חלופית - להפוך ממורה מלמד למורה מנחה ומלווה</dc:title>
  <dc:creator>eilat</dc:creator>
  <cp:lastModifiedBy>חוה רונן</cp:lastModifiedBy>
  <cp:revision>116</cp:revision>
  <dcterms:created xsi:type="dcterms:W3CDTF">2019-11-10T14:52:34Z</dcterms:created>
  <dcterms:modified xsi:type="dcterms:W3CDTF">2020-03-01T07:57:58Z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