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0"/>
  </p:notesMasterIdLst>
  <p:handoutMasterIdLst>
    <p:handoutMasterId r:id="rId21"/>
  </p:handoutMasterIdLst>
  <p:sldIdLst>
    <p:sldId id="257" r:id="rId2"/>
    <p:sldId id="260" r:id="rId3"/>
    <p:sldId id="262" r:id="rId4"/>
    <p:sldId id="288" r:id="rId5"/>
    <p:sldId id="263" r:id="rId6"/>
    <p:sldId id="264" r:id="rId7"/>
    <p:sldId id="265" r:id="rId8"/>
    <p:sldId id="266" r:id="rId9"/>
    <p:sldId id="267" r:id="rId10"/>
    <p:sldId id="268" r:id="rId11"/>
    <p:sldId id="269" r:id="rId12"/>
    <p:sldId id="270" r:id="rId13"/>
    <p:sldId id="271" r:id="rId14"/>
    <p:sldId id="289" r:id="rId15"/>
    <p:sldId id="290" r:id="rId16"/>
    <p:sldId id="295" r:id="rId17"/>
    <p:sldId id="296" r:id="rId18"/>
    <p:sldId id="291" r:id="rId19"/>
  </p:sldIdLst>
  <p:sldSz cx="12192000" cy="6858000"/>
  <p:notesSz cx="6858000" cy="9144000"/>
  <p:defaultTextStyle>
    <a:defPPr algn="r" rtl="1">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16" autoAdjust="0"/>
  </p:normalViewPr>
  <p:slideViewPr>
    <p:cSldViewPr snapToGrid="0">
      <p:cViewPr varScale="1">
        <p:scale>
          <a:sx n="65" d="100"/>
          <a:sy n="65" d="100"/>
        </p:scale>
        <p:origin x="66" y="17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404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D90B8124-60D3-4968-B504-FF184B2BB5F5}"/>
              </a:ext>
            </a:extLst>
          </p:cNvPr>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של תאריך 2">
            <a:extLst>
              <a:ext uri="{FF2B5EF4-FFF2-40B4-BE49-F238E27FC236}">
                <a16:creationId xmlns:a16="http://schemas.microsoft.com/office/drawing/2014/main" id="{DFA52727-2B32-4BF2-8055-F58E45CBC82D}"/>
              </a:ext>
            </a:extLst>
          </p:cNvPr>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0CDD9BDC-F0AA-49AE-8FAB-466D00919397}" type="datetime1">
              <a:rPr lang="he-IL" smtClean="0">
                <a:latin typeface="Tahoma" panose="020B0604030504040204" pitchFamily="34" charset="0"/>
                <a:ea typeface="Tahoma" panose="020B0604030504040204" pitchFamily="34" charset="0"/>
                <a:cs typeface="Tahoma" panose="020B0604030504040204" pitchFamily="34" charset="0"/>
              </a:rPr>
              <a:t>כ"ו/חשון/תש"פ</a:t>
            </a:fld>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כותרת תחתונה 3">
            <a:extLst>
              <a:ext uri="{FF2B5EF4-FFF2-40B4-BE49-F238E27FC236}">
                <a16:creationId xmlns:a16="http://schemas.microsoft.com/office/drawing/2014/main" id="{F3DCBCB6-1C09-425B-85F5-B35114792C12}"/>
              </a:ext>
            </a:extLst>
          </p:cNvPr>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5" name="מציין מיקום של מספר שקופית 4">
            <a:extLst>
              <a:ext uri="{FF2B5EF4-FFF2-40B4-BE49-F238E27FC236}">
                <a16:creationId xmlns:a16="http://schemas.microsoft.com/office/drawing/2014/main" id="{8DA4976F-A79A-463C-A8E6-19E67027CB97}"/>
              </a:ext>
            </a:extLst>
          </p:cNvPr>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4D64130C-D0E9-4428-B9B4-7AEF5D9268A7}" type="slidenum">
              <a:rPr lang="he-IL" smtClean="0">
                <a:latin typeface="Tahoma" panose="020B0604030504040204" pitchFamily="34" charset="0"/>
                <a:ea typeface="Tahoma" panose="020B0604030504040204" pitchFamily="34" charset="0"/>
                <a:cs typeface="Tahoma" panose="020B0604030504040204" pitchFamily="34" charset="0"/>
              </a:rPr>
              <a:t>‹#›</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19426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73500"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he-IL"/>
          </a:p>
        </p:txBody>
      </p:sp>
      <p:sp>
        <p:nvSpPr>
          <p:cNvPr id="3" name="מציין מיקום של תאריך 2"/>
          <p:cNvSpPr>
            <a:spLocks noGrp="1"/>
          </p:cNvSpPr>
          <p:nvPr>
            <p:ph type="dt" idx="1"/>
          </p:nvPr>
        </p:nvSpPr>
        <p:spPr>
          <a:xfrm>
            <a:off x="11113"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4F5C10B6-37C7-404B-8B2C-CAD5B32B931B}" type="datetime1">
              <a:rPr lang="he-IL" smtClean="0"/>
              <a:pPr/>
              <a:t>כ"ו/חשון/תש"פ</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he-IL" noProof="0"/>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dirty="0"/>
              <a:t>ערוך סגנונות טקסט של תבנית בסיס</a:t>
            </a:r>
          </a:p>
          <a:p>
            <a:pPr lvl="1" rtl="1"/>
            <a:r>
              <a:rPr lang="he-IL" noProof="0" dirty="0"/>
              <a:t>רמה שניה</a:t>
            </a:r>
          </a:p>
          <a:p>
            <a:pPr lvl="2" rtl="1"/>
            <a:r>
              <a:rPr lang="he-IL" noProof="0" dirty="0"/>
              <a:t>רמה שלישית</a:t>
            </a:r>
          </a:p>
          <a:p>
            <a:pPr lvl="3" rtl="1"/>
            <a:r>
              <a:rPr lang="he-IL" noProof="0" dirty="0"/>
              <a:t>רמה רביעית</a:t>
            </a:r>
          </a:p>
          <a:p>
            <a:pPr lvl="4" rtl="1"/>
            <a:r>
              <a:rPr lang="he-IL" noProof="0" dirty="0"/>
              <a:t>רמה חמישית</a:t>
            </a:r>
          </a:p>
        </p:txBody>
      </p:sp>
      <p:sp>
        <p:nvSpPr>
          <p:cNvPr id="6" name="מציין מיקום של כותרת תחתונה 5"/>
          <p:cNvSpPr>
            <a:spLocks noGrp="1"/>
          </p:cNvSpPr>
          <p:nvPr>
            <p:ph type="ftr" sz="quarter" idx="4"/>
          </p:nvPr>
        </p:nvSpPr>
        <p:spPr>
          <a:xfrm>
            <a:off x="38735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he-IL"/>
          </a:p>
        </p:txBody>
      </p:sp>
      <p:sp>
        <p:nvSpPr>
          <p:cNvPr id="7" name="מציין מיקום של מספר שקופית 6"/>
          <p:cNvSpPr>
            <a:spLocks noGrp="1"/>
          </p:cNvSpPr>
          <p:nvPr>
            <p:ph type="sldNum" sz="quarter" idx="5"/>
          </p:nvPr>
        </p:nvSpPr>
        <p:spPr>
          <a:xfrm>
            <a:off x="11113" y="8685213"/>
            <a:ext cx="2971800" cy="458787"/>
          </a:xfrm>
          <a:prstGeom prst="rect">
            <a:avLst/>
          </a:prstGeom>
        </p:spPr>
        <p:txBody>
          <a:bodyPr vert="horz" lIns="91440" tIns="45720" rIns="91440" bIns="45720" rtlCol="1" anchor="b"/>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893B0CF2-7F87-4E02-A248-870047730F99}" type="slidenum">
              <a:rPr lang="he-IL" smtClean="0"/>
              <a:pPr/>
              <a:t>‹#›</a:t>
            </a:fld>
            <a:endParaRPr lang="he-IL"/>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531950" y="1498602"/>
            <a:ext cx="7010400" cy="3298825"/>
          </a:xfrm>
        </p:spPr>
        <p:txBody>
          <a:bodyPr rtlCol="1">
            <a:normAutofit/>
          </a:bodyPr>
          <a:lstStyle>
            <a:lvl1pPr algn="r" rtl="1">
              <a:lnSpc>
                <a:spcPct val="90000"/>
              </a:lnSpc>
              <a:defRPr sz="5400" cap="none" baseline="0">
                <a:latin typeface="Tahoma" panose="020B0604030504040204" pitchFamily="34" charset="0"/>
                <a:ea typeface="Tahoma" panose="020B0604030504040204" pitchFamily="34" charset="0"/>
                <a:cs typeface="Tahoma" panose="020B0604030504040204" pitchFamily="34" charset="0"/>
              </a:defRPr>
            </a:lvl1pPr>
          </a:lstStyle>
          <a:p>
            <a:pPr rtl="1"/>
            <a:r>
              <a:rPr lang="he-IL" noProof="0"/>
              <a:t>לחץ כדי לערוך סגנון כותרת של תבנית בסיס</a:t>
            </a:r>
            <a:endParaRPr lang="he-IL" noProof="0" dirty="0"/>
          </a:p>
        </p:txBody>
      </p:sp>
      <p:sp>
        <p:nvSpPr>
          <p:cNvPr id="3" name="כותרת משנה 2"/>
          <p:cNvSpPr>
            <a:spLocks noGrp="1"/>
          </p:cNvSpPr>
          <p:nvPr>
            <p:ph type="subTitle" idx="1"/>
          </p:nvPr>
        </p:nvSpPr>
        <p:spPr>
          <a:xfrm>
            <a:off x="531950" y="4927600"/>
            <a:ext cx="7010400" cy="1244600"/>
          </a:xfrm>
        </p:spPr>
        <p:txBody>
          <a:bodyPr rtlCol="1">
            <a:normAutofit/>
          </a:bodyPr>
          <a:lstStyle>
            <a:lvl1pPr marL="0" indent="0" algn="r" rtl="1">
              <a:spcBef>
                <a:spcPts val="0"/>
              </a:spcBef>
              <a:buNone/>
              <a:defRPr sz="2800" b="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09493" indent="0" algn="ctr" rtl="1">
              <a:buNone/>
              <a:defRPr>
                <a:solidFill>
                  <a:schemeClr val="tx1">
                    <a:tint val="75000"/>
                  </a:schemeClr>
                </a:solidFill>
              </a:defRPr>
            </a:lvl2pPr>
            <a:lvl3pPr marL="1218987" indent="0" algn="ctr" rtl="1">
              <a:buNone/>
              <a:defRPr>
                <a:solidFill>
                  <a:schemeClr val="tx1">
                    <a:tint val="75000"/>
                  </a:schemeClr>
                </a:solidFill>
              </a:defRPr>
            </a:lvl3pPr>
            <a:lvl4pPr marL="1828480" indent="0" algn="ctr" rtl="1">
              <a:buNone/>
              <a:defRPr>
                <a:solidFill>
                  <a:schemeClr val="tx1">
                    <a:tint val="75000"/>
                  </a:schemeClr>
                </a:solidFill>
              </a:defRPr>
            </a:lvl4pPr>
            <a:lvl5pPr marL="2437973" indent="0" algn="ctr" rtl="1">
              <a:buNone/>
              <a:defRPr>
                <a:solidFill>
                  <a:schemeClr val="tx1">
                    <a:tint val="75000"/>
                  </a:schemeClr>
                </a:solidFill>
              </a:defRPr>
            </a:lvl5pPr>
            <a:lvl6pPr marL="3047467" indent="0" algn="ctr" rtl="1">
              <a:buNone/>
              <a:defRPr>
                <a:solidFill>
                  <a:schemeClr val="tx1">
                    <a:tint val="75000"/>
                  </a:schemeClr>
                </a:solidFill>
              </a:defRPr>
            </a:lvl6pPr>
            <a:lvl7pPr marL="3656960" indent="0" algn="ctr" rtl="1">
              <a:buNone/>
              <a:defRPr>
                <a:solidFill>
                  <a:schemeClr val="tx1">
                    <a:tint val="75000"/>
                  </a:schemeClr>
                </a:solidFill>
              </a:defRPr>
            </a:lvl7pPr>
            <a:lvl8pPr marL="4266453" indent="0" algn="ctr" rtl="1">
              <a:buNone/>
              <a:defRPr>
                <a:solidFill>
                  <a:schemeClr val="tx1">
                    <a:tint val="75000"/>
                  </a:schemeClr>
                </a:solidFill>
              </a:defRPr>
            </a:lvl8pPr>
            <a:lvl9pPr marL="4875947" indent="0" algn="ctr" rtl="1">
              <a:buNone/>
              <a:defRPr>
                <a:solidFill>
                  <a:schemeClr val="tx1">
                    <a:tint val="75000"/>
                  </a:schemeClr>
                </a:solidFill>
              </a:defRPr>
            </a:lvl9pPr>
          </a:lstStyle>
          <a:p>
            <a:pPr rtl="1"/>
            <a:r>
              <a:rPr lang="he-IL" noProof="0"/>
              <a:t>לחץ כדי לערוך סגנון כותרת משנה של תבנית בסיס</a:t>
            </a:r>
            <a:endParaRPr lang="he-IL" noProof="0" dirty="0"/>
          </a:p>
        </p:txBody>
      </p:sp>
    </p:spTree>
    <p:extLst>
      <p:ext uri="{BB962C8B-B14F-4D97-AF65-F5344CB8AC3E}">
        <p14:creationId xmlns:p14="http://schemas.microsoft.com/office/powerpoint/2010/main" val="22854620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a:off x="836830" y="76200"/>
            <a:ext cx="10160000" cy="1397000"/>
          </a:xfrm>
        </p:spPr>
        <p:txBody>
          <a:bodyPr rtlCol="1"/>
          <a:lstStyle/>
          <a:p>
            <a:pPr rtl="1"/>
            <a:r>
              <a:rPr lang="he-IL" noProof="0"/>
              <a:t>לחץ כדי לערוך סגנון כותרת של תבנית בסיס</a:t>
            </a:r>
            <a:endParaRPr lang="he-IL" noProof="0" dirty="0"/>
          </a:p>
        </p:txBody>
      </p:sp>
      <p:sp>
        <p:nvSpPr>
          <p:cNvPr id="3" name="מציין מיקום טקסט אנכי 2"/>
          <p:cNvSpPr>
            <a:spLocks noGrp="1"/>
          </p:cNvSpPr>
          <p:nvPr>
            <p:ph type="body" orient="vert" idx="1"/>
          </p:nvPr>
        </p:nvSpPr>
        <p:spPr>
          <a:xfrm>
            <a:off x="836830" y="1701800"/>
            <a:ext cx="10160000" cy="4470400"/>
          </a:xfrm>
        </p:spPr>
        <p:txBody>
          <a:bodyPr vert="eaVert" rtlCol="1"/>
          <a:lstStyle/>
          <a:p>
            <a:pPr lvl="0" rtl="1"/>
            <a:r>
              <a:rPr lang="he-IL" noProof="0"/>
              <a:t>ערוך סגנונות טקסט של תבנית בסיס</a:t>
            </a:r>
          </a:p>
          <a:p>
            <a:pPr lvl="1" rtl="1"/>
            <a:r>
              <a:rPr lang="he-IL" noProof="0"/>
              <a:t>רמה שניה</a:t>
            </a:r>
          </a:p>
          <a:p>
            <a:pPr lvl="2" rtl="1"/>
            <a:r>
              <a:rPr lang="he-IL" noProof="0"/>
              <a:t>רמה שלישית</a:t>
            </a:r>
          </a:p>
          <a:p>
            <a:pPr lvl="3" rtl="1"/>
            <a:r>
              <a:rPr lang="he-IL" noProof="0"/>
              <a:t>רמה רביעית</a:t>
            </a:r>
          </a:p>
          <a:p>
            <a:pPr lvl="4" rtl="1"/>
            <a:r>
              <a:rPr lang="he-IL" noProof="0"/>
              <a:t>רמה חמישית</a:t>
            </a:r>
            <a:endParaRPr lang="he-IL" noProof="0" dirty="0"/>
          </a:p>
        </p:txBody>
      </p:sp>
      <p:sp>
        <p:nvSpPr>
          <p:cNvPr id="9" name="מציין מיקום של תאריך 3"/>
          <p:cNvSpPr>
            <a:spLocks noGrp="1"/>
          </p:cNvSpPr>
          <p:nvPr>
            <p:ph type="dt" sz="half" idx="2"/>
          </p:nvPr>
        </p:nvSpPr>
        <p:spPr>
          <a:xfrm>
            <a:off x="836830"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10" name="מציין מיקום של כותרת תחתונה 4"/>
          <p:cNvSpPr>
            <a:spLocks noGrp="1"/>
          </p:cNvSpPr>
          <p:nvPr>
            <p:ph type="ftr" sz="quarter" idx="3"/>
          </p:nvPr>
        </p:nvSpPr>
        <p:spPr>
          <a:xfrm>
            <a:off x="2004237"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11" name="מציין מיקום של מספר שקופית 5"/>
          <p:cNvSpPr>
            <a:spLocks noGrp="1"/>
          </p:cNvSpPr>
          <p:nvPr>
            <p:ph type="sldNum" sz="quarter" idx="4"/>
          </p:nvPr>
        </p:nvSpPr>
        <p:spPr>
          <a:xfrm>
            <a:off x="8254264"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126547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9574430" y="274639"/>
            <a:ext cx="1422400" cy="5897561"/>
          </a:xfrm>
        </p:spPr>
        <p:txBody>
          <a:bodyPr vert="eaVert" rtlCol="1"/>
          <a:lstStyle/>
          <a:p>
            <a:pPr rtl="1"/>
            <a:r>
              <a:rPr lang="he-IL" noProof="0"/>
              <a:t>לחץ כדי לערוך סגנון כותרת של תבנית בסיס</a:t>
            </a:r>
            <a:endParaRPr lang="he-IL" noProof="0" dirty="0"/>
          </a:p>
        </p:txBody>
      </p:sp>
      <p:sp>
        <p:nvSpPr>
          <p:cNvPr id="3" name="מציין מיקום טקסט אנכי 2"/>
          <p:cNvSpPr>
            <a:spLocks noGrp="1"/>
          </p:cNvSpPr>
          <p:nvPr>
            <p:ph type="body" orient="vert" idx="1"/>
          </p:nvPr>
        </p:nvSpPr>
        <p:spPr>
          <a:xfrm>
            <a:off x="836830" y="274639"/>
            <a:ext cx="8534401" cy="5897561"/>
          </a:xfrm>
        </p:spPr>
        <p:txBody>
          <a:bodyPr vert="eaVert" rtlCol="1"/>
          <a:lstStyle/>
          <a:p>
            <a:pPr lvl="0" rtl="1"/>
            <a:r>
              <a:rPr lang="he-IL" noProof="0"/>
              <a:t>ערוך סגנונות טקסט של תבנית בסיס</a:t>
            </a:r>
          </a:p>
          <a:p>
            <a:pPr lvl="1" rtl="1"/>
            <a:r>
              <a:rPr lang="he-IL" noProof="0"/>
              <a:t>רמה שניה</a:t>
            </a:r>
          </a:p>
          <a:p>
            <a:pPr lvl="2" rtl="1"/>
            <a:r>
              <a:rPr lang="he-IL" noProof="0"/>
              <a:t>רמה שלישית</a:t>
            </a:r>
          </a:p>
          <a:p>
            <a:pPr lvl="3" rtl="1"/>
            <a:r>
              <a:rPr lang="he-IL" noProof="0"/>
              <a:t>רמה רביעית</a:t>
            </a:r>
          </a:p>
          <a:p>
            <a:pPr lvl="4" rtl="1"/>
            <a:r>
              <a:rPr lang="he-IL" noProof="0"/>
              <a:t>רמה חמישית</a:t>
            </a:r>
            <a:endParaRPr lang="he-IL" noProof="0" dirty="0"/>
          </a:p>
        </p:txBody>
      </p:sp>
      <p:sp>
        <p:nvSpPr>
          <p:cNvPr id="9" name="מציין מיקום של תאריך 3"/>
          <p:cNvSpPr>
            <a:spLocks noGrp="1"/>
          </p:cNvSpPr>
          <p:nvPr>
            <p:ph type="dt" sz="half" idx="2"/>
          </p:nvPr>
        </p:nvSpPr>
        <p:spPr>
          <a:xfrm>
            <a:off x="836830"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10" name="מציין מיקום של כותרת תחתונה 4"/>
          <p:cNvSpPr>
            <a:spLocks noGrp="1"/>
          </p:cNvSpPr>
          <p:nvPr>
            <p:ph type="ftr" sz="quarter" idx="3"/>
          </p:nvPr>
        </p:nvSpPr>
        <p:spPr>
          <a:xfrm>
            <a:off x="2004237"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11" name="מציין מיקום של מספר שקופית 5"/>
          <p:cNvSpPr>
            <a:spLocks noGrp="1"/>
          </p:cNvSpPr>
          <p:nvPr>
            <p:ph type="sldNum" sz="quarter" idx="4"/>
          </p:nvPr>
        </p:nvSpPr>
        <p:spPr>
          <a:xfrm>
            <a:off x="8254264"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78601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621966" y="82730"/>
            <a:ext cx="11240401" cy="1397000"/>
          </a:xfrm>
        </p:spPr>
        <p:txBody>
          <a:bodyPr rtlCol="1"/>
          <a:lstStyle>
            <a:lvl1pPr>
              <a:defRPr b="1">
                <a:solidFill>
                  <a:schemeClr val="tx2"/>
                </a:solidFill>
                <a:cs typeface="+mj-cs"/>
              </a:defRPr>
            </a:lvl1pPr>
          </a:lstStyle>
          <a:p>
            <a:pPr rtl="1"/>
            <a:r>
              <a:rPr lang="he-IL" noProof="0" dirty="0"/>
              <a:t>לחץ כדי לערוך סגנון כותרת של תבנית בסיס</a:t>
            </a:r>
          </a:p>
        </p:txBody>
      </p:sp>
      <p:sp>
        <p:nvSpPr>
          <p:cNvPr id="3" name="מציין מיקום תוכן 2"/>
          <p:cNvSpPr>
            <a:spLocks noGrp="1"/>
          </p:cNvSpPr>
          <p:nvPr>
            <p:ph idx="1"/>
          </p:nvPr>
        </p:nvSpPr>
        <p:spPr>
          <a:xfrm>
            <a:off x="836830" y="1701800"/>
            <a:ext cx="11025537" cy="4967560"/>
          </a:xfrm>
        </p:spPr>
        <p:txBody>
          <a:bodyPr rtlCol="1">
            <a:normAutofit/>
          </a:bodyPr>
          <a:lstStyle>
            <a:lvl1pPr>
              <a:defRPr sz="3200">
                <a:solidFill>
                  <a:schemeClr val="tx2"/>
                </a:solidFill>
                <a:cs typeface="+mn-cs"/>
              </a:defRPr>
            </a:lvl1pPr>
            <a:lvl2pPr>
              <a:defRPr sz="2800">
                <a:solidFill>
                  <a:schemeClr val="tx2"/>
                </a:solidFill>
                <a:cs typeface="+mn-cs"/>
              </a:defRPr>
            </a:lvl2pPr>
            <a:lvl3pPr>
              <a:defRPr sz="2400">
                <a:solidFill>
                  <a:schemeClr val="tx2"/>
                </a:solidFill>
                <a:cs typeface="+mn-cs"/>
              </a:defRPr>
            </a:lvl3pPr>
            <a:lvl4pPr>
              <a:defRPr sz="2400">
                <a:solidFill>
                  <a:schemeClr val="tx2"/>
                </a:solidFill>
                <a:cs typeface="+mn-cs"/>
              </a:defRPr>
            </a:lvl4pPr>
            <a:lvl5pPr algn="r" rtl="1">
              <a:defRPr sz="2400">
                <a:solidFill>
                  <a:schemeClr val="tx2"/>
                </a:solidFill>
                <a:cs typeface="+mn-cs"/>
              </a:defRPr>
            </a:lvl5pPr>
            <a:lvl6pPr algn="r" rtl="1">
              <a:defRPr/>
            </a:lvl6pPr>
            <a:lvl7pPr algn="r" rtl="1">
              <a:defRPr baseline="0"/>
            </a:lvl7pPr>
            <a:lvl8pPr algn="r" rtl="1">
              <a:defRPr baseline="0"/>
            </a:lvl8pPr>
            <a:lvl9pPr algn="r" rtl="1">
              <a:defRPr baseline="0"/>
            </a:lvl9pPr>
          </a:lstStyle>
          <a:p>
            <a:pPr lvl="0" rtl="1"/>
            <a:r>
              <a:rPr lang="he-IL" noProof="0" dirty="0"/>
              <a:t>ערוך סגנונות טקסט של תבנית בסיס</a:t>
            </a:r>
          </a:p>
          <a:p>
            <a:pPr lvl="1" rtl="1"/>
            <a:r>
              <a:rPr lang="he-IL" noProof="0" dirty="0"/>
              <a:t>רמה שניה</a:t>
            </a:r>
          </a:p>
          <a:p>
            <a:pPr lvl="2" rtl="1"/>
            <a:r>
              <a:rPr lang="he-IL" noProof="0" dirty="0"/>
              <a:t>רמה שלישית</a:t>
            </a:r>
          </a:p>
          <a:p>
            <a:pPr lvl="3" rtl="1"/>
            <a:r>
              <a:rPr lang="he-IL" noProof="0" dirty="0"/>
              <a:t>רמה רביעית</a:t>
            </a:r>
          </a:p>
          <a:p>
            <a:pPr lvl="4" rtl="1"/>
            <a:r>
              <a:rPr lang="he-IL" noProof="0" dirty="0"/>
              <a:t>רמה חמישית</a:t>
            </a:r>
          </a:p>
        </p:txBody>
      </p:sp>
    </p:spTree>
    <p:extLst>
      <p:ext uri="{BB962C8B-B14F-4D97-AF65-F5344CB8AC3E}">
        <p14:creationId xmlns:p14="http://schemas.microsoft.com/office/powerpoint/2010/main" val="729587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4495382" y="4445000"/>
            <a:ext cx="7010400" cy="1930400"/>
          </a:xfrm>
        </p:spPr>
        <p:txBody>
          <a:bodyPr rtlCol="1" anchor="t">
            <a:normAutofit/>
          </a:bodyPr>
          <a:lstStyle>
            <a:lvl1pPr algn="r" rtl="1">
              <a:defRPr sz="5400" b="0" cap="none" baseline="0"/>
            </a:lvl1pPr>
          </a:lstStyle>
          <a:p>
            <a:pPr rtl="1"/>
            <a:r>
              <a:rPr lang="he-IL" noProof="0"/>
              <a:t>לחץ כדי לערוך סגנון כותרת של תבנית בסיס</a:t>
            </a:r>
            <a:endParaRPr lang="he-IL" noProof="0" dirty="0"/>
          </a:p>
        </p:txBody>
      </p:sp>
      <p:sp>
        <p:nvSpPr>
          <p:cNvPr id="3" name="מציין מיקום טקסט 2"/>
          <p:cNvSpPr>
            <a:spLocks noGrp="1"/>
          </p:cNvSpPr>
          <p:nvPr>
            <p:ph type="body" idx="1"/>
          </p:nvPr>
        </p:nvSpPr>
        <p:spPr>
          <a:xfrm>
            <a:off x="4495382" y="3124201"/>
            <a:ext cx="7010400" cy="1296987"/>
          </a:xfrm>
        </p:spPr>
        <p:txBody>
          <a:bodyPr rtlCol="1" anchor="b">
            <a:normAutofit/>
          </a:bodyPr>
          <a:lstStyle>
            <a:lvl1pPr marL="0" indent="0" algn="r" rtl="1">
              <a:spcBef>
                <a:spcPts val="0"/>
              </a:spcBef>
              <a:buNone/>
              <a:defRPr sz="2800">
                <a:solidFill>
                  <a:schemeClr val="tx1"/>
                </a:solidFill>
              </a:defRPr>
            </a:lvl1pPr>
            <a:lvl2pPr marL="609493" indent="0" algn="r" rtl="1">
              <a:buNone/>
              <a:defRPr sz="2400">
                <a:solidFill>
                  <a:schemeClr val="tx1">
                    <a:tint val="75000"/>
                  </a:schemeClr>
                </a:solidFill>
              </a:defRPr>
            </a:lvl2pPr>
            <a:lvl3pPr marL="1218987" indent="0" algn="r" rtl="1">
              <a:buNone/>
              <a:defRPr sz="2100">
                <a:solidFill>
                  <a:schemeClr val="tx1">
                    <a:tint val="75000"/>
                  </a:schemeClr>
                </a:solidFill>
              </a:defRPr>
            </a:lvl3pPr>
            <a:lvl4pPr marL="1828480" indent="0" algn="r" rtl="1">
              <a:buNone/>
              <a:defRPr sz="1900">
                <a:solidFill>
                  <a:schemeClr val="tx1">
                    <a:tint val="75000"/>
                  </a:schemeClr>
                </a:solidFill>
              </a:defRPr>
            </a:lvl4pPr>
            <a:lvl5pPr marL="2437973" indent="0" algn="r" rtl="1">
              <a:buNone/>
              <a:defRPr sz="1900">
                <a:solidFill>
                  <a:schemeClr val="tx1">
                    <a:tint val="75000"/>
                  </a:schemeClr>
                </a:solidFill>
              </a:defRPr>
            </a:lvl5pPr>
            <a:lvl6pPr marL="3047467" indent="0" algn="r" rtl="1">
              <a:buNone/>
              <a:defRPr sz="1900">
                <a:solidFill>
                  <a:schemeClr val="tx1">
                    <a:tint val="75000"/>
                  </a:schemeClr>
                </a:solidFill>
              </a:defRPr>
            </a:lvl6pPr>
            <a:lvl7pPr marL="3656960" indent="0" algn="r" rtl="1">
              <a:buNone/>
              <a:defRPr sz="1900">
                <a:solidFill>
                  <a:schemeClr val="tx1">
                    <a:tint val="75000"/>
                  </a:schemeClr>
                </a:solidFill>
              </a:defRPr>
            </a:lvl7pPr>
            <a:lvl8pPr marL="4266453" indent="0" algn="r" rtl="1">
              <a:buNone/>
              <a:defRPr sz="1900">
                <a:solidFill>
                  <a:schemeClr val="tx1">
                    <a:tint val="75000"/>
                  </a:schemeClr>
                </a:solidFill>
              </a:defRPr>
            </a:lvl8pPr>
            <a:lvl9pPr marL="4875947" indent="0" algn="r" rtl="1">
              <a:buNone/>
              <a:defRPr sz="1900">
                <a:solidFill>
                  <a:schemeClr val="tx1">
                    <a:tint val="75000"/>
                  </a:schemeClr>
                </a:solidFill>
              </a:defRPr>
            </a:lvl9pPr>
          </a:lstStyle>
          <a:p>
            <a:pPr lvl="0" rtl="1"/>
            <a:r>
              <a:rPr lang="he-IL" noProof="0"/>
              <a:t>ערוך סגנונות טקסט של תבנית בסיס</a:t>
            </a:r>
          </a:p>
        </p:txBody>
      </p:sp>
    </p:spTree>
    <p:extLst>
      <p:ext uri="{BB962C8B-B14F-4D97-AF65-F5344CB8AC3E}">
        <p14:creationId xmlns:p14="http://schemas.microsoft.com/office/powerpoint/2010/main" val="178786685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836830" y="76200"/>
            <a:ext cx="10160000" cy="1397000"/>
          </a:xfrm>
        </p:spPr>
        <p:txBody>
          <a:bodyPr rtlCol="1"/>
          <a:lstStyle/>
          <a:p>
            <a:pPr rtl="1"/>
            <a:r>
              <a:rPr lang="he-IL" noProof="0"/>
              <a:t>לחץ כדי לערוך סגנון כותרת של תבנית בסיס</a:t>
            </a:r>
            <a:endParaRPr lang="he-IL" noProof="0" dirty="0"/>
          </a:p>
        </p:txBody>
      </p:sp>
      <p:sp>
        <p:nvSpPr>
          <p:cNvPr id="3" name="מציין מיקום תוכן 2"/>
          <p:cNvSpPr>
            <a:spLocks noGrp="1"/>
          </p:cNvSpPr>
          <p:nvPr>
            <p:ph sz="half" idx="1"/>
          </p:nvPr>
        </p:nvSpPr>
        <p:spPr>
          <a:xfrm>
            <a:off x="836830" y="1701800"/>
            <a:ext cx="4978400" cy="4470400"/>
          </a:xfrm>
        </p:spPr>
        <p:txBody>
          <a:bodyPr rtlCol="1">
            <a:normAutofit/>
          </a:bodyPr>
          <a:lstStyle>
            <a:lvl1pPr algn="r" rtl="1">
              <a:defRPr sz="2400"/>
            </a:lvl1pPr>
            <a:lvl2pPr algn="r" rtl="1">
              <a:defRPr sz="2000"/>
            </a:lvl2pPr>
            <a:lvl3pPr algn="r" rtl="1">
              <a:defRPr sz="1800"/>
            </a:lvl3pPr>
            <a:lvl4pPr algn="r" rtl="1">
              <a:defRPr sz="1800"/>
            </a:lvl4pPr>
            <a:lvl5pPr marL="2011328" algn="r" rtl="1">
              <a:defRPr sz="1800"/>
            </a:lvl5pPr>
            <a:lvl6pPr marL="2011328" algn="r" rtl="1">
              <a:defRPr sz="1800"/>
            </a:lvl6pPr>
            <a:lvl7pPr marL="2011328" algn="r" rtl="1">
              <a:defRPr sz="1800"/>
            </a:lvl7pPr>
            <a:lvl8pPr marL="2011328" algn="r" rtl="1">
              <a:defRPr sz="1800"/>
            </a:lvl8pPr>
            <a:lvl9pPr marL="2011328" algn="r" rtl="1">
              <a:defRPr sz="1800"/>
            </a:lvl9pPr>
          </a:lstStyle>
          <a:p>
            <a:pPr lvl="0" rtl="1"/>
            <a:r>
              <a:rPr lang="he-IL" noProof="0"/>
              <a:t>ערוך סגנונות טקסט של תבנית בסיס</a:t>
            </a:r>
          </a:p>
          <a:p>
            <a:pPr lvl="1" rtl="1"/>
            <a:r>
              <a:rPr lang="he-IL" noProof="0"/>
              <a:t>רמה שניה</a:t>
            </a:r>
          </a:p>
          <a:p>
            <a:pPr lvl="2" rtl="1"/>
            <a:r>
              <a:rPr lang="he-IL" noProof="0"/>
              <a:t>רמה שלישית</a:t>
            </a:r>
          </a:p>
          <a:p>
            <a:pPr lvl="3" rtl="1"/>
            <a:r>
              <a:rPr lang="he-IL" noProof="0"/>
              <a:t>רמה רביעית</a:t>
            </a:r>
          </a:p>
          <a:p>
            <a:pPr lvl="4" rtl="1"/>
            <a:r>
              <a:rPr lang="he-IL" noProof="0"/>
              <a:t>רמה חמישית</a:t>
            </a:r>
            <a:endParaRPr lang="he-IL" noProof="0" dirty="0"/>
          </a:p>
        </p:txBody>
      </p:sp>
      <p:sp>
        <p:nvSpPr>
          <p:cNvPr id="4" name="מציין מיקום תוכן 3"/>
          <p:cNvSpPr>
            <a:spLocks noGrp="1"/>
          </p:cNvSpPr>
          <p:nvPr>
            <p:ph sz="half" idx="2"/>
          </p:nvPr>
        </p:nvSpPr>
        <p:spPr>
          <a:xfrm>
            <a:off x="6018430" y="1701800"/>
            <a:ext cx="4978400" cy="4470400"/>
          </a:xfrm>
        </p:spPr>
        <p:txBody>
          <a:bodyPr rtlCol="1">
            <a:normAutofit/>
          </a:bodyPr>
          <a:lstStyle>
            <a:lvl1pPr algn="r" rtl="1">
              <a:defRPr sz="2400"/>
            </a:lvl1pPr>
            <a:lvl2pPr algn="r" rtl="1">
              <a:defRPr sz="2000"/>
            </a:lvl2pPr>
            <a:lvl3pPr algn="r" rtl="1">
              <a:defRPr sz="1800"/>
            </a:lvl3pPr>
            <a:lvl4pPr algn="r" rtl="1">
              <a:defRPr sz="1800"/>
            </a:lvl4pPr>
            <a:lvl5pPr marL="2011328" algn="r" rtl="1">
              <a:defRPr sz="1800"/>
            </a:lvl5pPr>
            <a:lvl6pPr marL="2011328" algn="r" rtl="1">
              <a:defRPr sz="1800"/>
            </a:lvl6pPr>
            <a:lvl7pPr marL="2011328" algn="r" rtl="1">
              <a:defRPr sz="1800"/>
            </a:lvl7pPr>
            <a:lvl8pPr marL="2011328" algn="r" rtl="1">
              <a:defRPr sz="1800"/>
            </a:lvl8pPr>
            <a:lvl9pPr marL="2011328" algn="r" rtl="1">
              <a:defRPr sz="1800"/>
            </a:lvl9pPr>
          </a:lstStyle>
          <a:p>
            <a:pPr lvl="0" rtl="1"/>
            <a:r>
              <a:rPr lang="he-IL" noProof="0"/>
              <a:t>ערוך סגנונות טקסט של תבנית בסיס</a:t>
            </a:r>
          </a:p>
          <a:p>
            <a:pPr lvl="1" rtl="1"/>
            <a:r>
              <a:rPr lang="he-IL" noProof="0"/>
              <a:t>רמה שניה</a:t>
            </a:r>
          </a:p>
          <a:p>
            <a:pPr lvl="2" rtl="1"/>
            <a:r>
              <a:rPr lang="he-IL" noProof="0"/>
              <a:t>רמה שלישית</a:t>
            </a:r>
          </a:p>
          <a:p>
            <a:pPr lvl="3" rtl="1"/>
            <a:r>
              <a:rPr lang="he-IL" noProof="0"/>
              <a:t>רמה רביעית</a:t>
            </a:r>
          </a:p>
          <a:p>
            <a:pPr lvl="4" rtl="1"/>
            <a:r>
              <a:rPr lang="he-IL" noProof="0"/>
              <a:t>רמה חמישית</a:t>
            </a:r>
            <a:endParaRPr lang="he-IL" noProof="0" dirty="0"/>
          </a:p>
        </p:txBody>
      </p:sp>
      <p:sp>
        <p:nvSpPr>
          <p:cNvPr id="10" name="מציין מיקום של תאריך 3"/>
          <p:cNvSpPr>
            <a:spLocks noGrp="1"/>
          </p:cNvSpPr>
          <p:nvPr>
            <p:ph type="dt" sz="half" idx="10"/>
          </p:nvPr>
        </p:nvSpPr>
        <p:spPr>
          <a:xfrm>
            <a:off x="836830"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11" name="מציין מיקום של כותרת תחתונה 4"/>
          <p:cNvSpPr>
            <a:spLocks noGrp="1"/>
          </p:cNvSpPr>
          <p:nvPr>
            <p:ph type="ftr" sz="quarter" idx="3"/>
          </p:nvPr>
        </p:nvSpPr>
        <p:spPr>
          <a:xfrm>
            <a:off x="2004237"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12" name="מציין מיקום של מספר שקופית 5"/>
          <p:cNvSpPr>
            <a:spLocks noGrp="1"/>
          </p:cNvSpPr>
          <p:nvPr>
            <p:ph type="sldNum" sz="quarter" idx="4"/>
          </p:nvPr>
        </p:nvSpPr>
        <p:spPr>
          <a:xfrm>
            <a:off x="8254264"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144189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6830" y="76200"/>
            <a:ext cx="10160000" cy="1397000"/>
          </a:xfrm>
        </p:spPr>
        <p:txBody>
          <a:bodyPr rtlCol="1"/>
          <a:lstStyle>
            <a:lvl1pPr algn="r" rtl="1">
              <a:defRPr/>
            </a:lvl1pPr>
          </a:lstStyle>
          <a:p>
            <a:pPr rtl="1"/>
            <a:r>
              <a:rPr lang="he-IL" noProof="0"/>
              <a:t>לחץ כדי לערוך סגנון כותרת של תבנית בסיס</a:t>
            </a:r>
            <a:endParaRPr lang="he-IL" noProof="0" dirty="0"/>
          </a:p>
        </p:txBody>
      </p:sp>
      <p:sp>
        <p:nvSpPr>
          <p:cNvPr id="3" name="מציין מיקום טקסט 2"/>
          <p:cNvSpPr>
            <a:spLocks noGrp="1"/>
          </p:cNvSpPr>
          <p:nvPr>
            <p:ph type="body" idx="1"/>
          </p:nvPr>
        </p:nvSpPr>
        <p:spPr>
          <a:xfrm>
            <a:off x="840895" y="1608836"/>
            <a:ext cx="4974336" cy="512064"/>
          </a:xfrm>
        </p:spPr>
        <p:txBody>
          <a:bodyPr rtlCol="1" anchor="b">
            <a:noAutofit/>
          </a:bodyPr>
          <a:lstStyle>
            <a:lvl1pPr marL="0" indent="0" algn="r" rtl="1">
              <a:spcBef>
                <a:spcPts val="0"/>
              </a:spcBef>
              <a:buNone/>
              <a:defRPr sz="2400" b="1"/>
            </a:lvl1pPr>
            <a:lvl2pPr marL="609493" indent="0" algn="r" rtl="1">
              <a:buNone/>
              <a:defRPr sz="2700" b="1"/>
            </a:lvl2pPr>
            <a:lvl3pPr marL="1218987" indent="0" algn="r" rtl="1">
              <a:buNone/>
              <a:defRPr sz="2400" b="1"/>
            </a:lvl3pPr>
            <a:lvl4pPr marL="1828480" indent="0" algn="r" rtl="1">
              <a:buNone/>
              <a:defRPr sz="2100" b="1"/>
            </a:lvl4pPr>
            <a:lvl5pPr marL="2437973" indent="0" algn="r" rtl="1">
              <a:buNone/>
              <a:defRPr sz="2100" b="1"/>
            </a:lvl5pPr>
            <a:lvl6pPr marL="3047467" indent="0" algn="r" rtl="1">
              <a:buNone/>
              <a:defRPr sz="2100" b="1"/>
            </a:lvl6pPr>
            <a:lvl7pPr marL="3656960" indent="0" algn="r" rtl="1">
              <a:buNone/>
              <a:defRPr sz="2100" b="1"/>
            </a:lvl7pPr>
            <a:lvl8pPr marL="4266453" indent="0" algn="r" rtl="1">
              <a:buNone/>
              <a:defRPr sz="2100" b="1"/>
            </a:lvl8pPr>
            <a:lvl9pPr marL="4875947" indent="0" algn="r" rtl="1">
              <a:buNone/>
              <a:defRPr sz="2100" b="1"/>
            </a:lvl9pPr>
          </a:lstStyle>
          <a:p>
            <a:pPr lvl="0" rtl="1"/>
            <a:r>
              <a:rPr lang="he-IL" noProof="0"/>
              <a:t>ערוך סגנונות טקסט של תבנית בסיס</a:t>
            </a:r>
          </a:p>
        </p:txBody>
      </p:sp>
      <p:sp>
        <p:nvSpPr>
          <p:cNvPr id="4" name="מציין מיקום תוכן 3"/>
          <p:cNvSpPr>
            <a:spLocks noGrp="1"/>
          </p:cNvSpPr>
          <p:nvPr>
            <p:ph sz="half" idx="2"/>
          </p:nvPr>
        </p:nvSpPr>
        <p:spPr>
          <a:xfrm>
            <a:off x="836830" y="2209800"/>
            <a:ext cx="4978400" cy="3962400"/>
          </a:xfrm>
        </p:spPr>
        <p:txBody>
          <a:bodyPr rtlCol="1">
            <a:normAutofit/>
          </a:bodyPr>
          <a:lstStyle>
            <a:lvl1pPr algn="r" rtl="1">
              <a:defRPr sz="2000"/>
            </a:lvl1pPr>
            <a:lvl2pPr algn="r" rtl="1">
              <a:defRPr sz="1800"/>
            </a:lvl2pPr>
            <a:lvl3pPr algn="r" rtl="1">
              <a:defRPr sz="1800"/>
            </a:lvl3pPr>
            <a:lvl4pPr algn="r" rtl="1">
              <a:defRPr sz="1800"/>
            </a:lvl4pPr>
            <a:lvl5pPr marL="2011328" algn="r" rtl="1">
              <a:defRPr sz="1800"/>
            </a:lvl5pPr>
            <a:lvl6pPr marL="2011328" algn="r" rtl="1">
              <a:defRPr sz="1800"/>
            </a:lvl6pPr>
            <a:lvl7pPr marL="2011328" algn="r" rtl="1">
              <a:defRPr sz="1800"/>
            </a:lvl7pPr>
            <a:lvl8pPr marL="2011328" algn="r" rtl="1">
              <a:defRPr sz="1800"/>
            </a:lvl8pPr>
            <a:lvl9pPr marL="2011328" algn="r" rtl="1">
              <a:defRPr sz="1800"/>
            </a:lvl9pPr>
          </a:lstStyle>
          <a:p>
            <a:pPr lvl="0" rtl="1"/>
            <a:r>
              <a:rPr lang="he-IL" noProof="0"/>
              <a:t>ערוך סגנונות טקסט של תבנית בסיס</a:t>
            </a:r>
          </a:p>
          <a:p>
            <a:pPr lvl="1" rtl="1"/>
            <a:r>
              <a:rPr lang="he-IL" noProof="0"/>
              <a:t>רמה שניה</a:t>
            </a:r>
          </a:p>
          <a:p>
            <a:pPr lvl="2" rtl="1"/>
            <a:r>
              <a:rPr lang="he-IL" noProof="0"/>
              <a:t>רמה שלישית</a:t>
            </a:r>
          </a:p>
          <a:p>
            <a:pPr lvl="3" rtl="1"/>
            <a:r>
              <a:rPr lang="he-IL" noProof="0"/>
              <a:t>רמה רביעית</a:t>
            </a:r>
          </a:p>
          <a:p>
            <a:pPr lvl="4" rtl="1"/>
            <a:r>
              <a:rPr lang="he-IL" noProof="0"/>
              <a:t>רמה חמישית</a:t>
            </a:r>
            <a:endParaRPr lang="he-IL" noProof="0" dirty="0"/>
          </a:p>
        </p:txBody>
      </p:sp>
      <p:sp>
        <p:nvSpPr>
          <p:cNvPr id="5" name="מציין מיקום טקסט 4"/>
          <p:cNvSpPr>
            <a:spLocks noGrp="1"/>
          </p:cNvSpPr>
          <p:nvPr>
            <p:ph type="body" sz="quarter" idx="3"/>
          </p:nvPr>
        </p:nvSpPr>
        <p:spPr>
          <a:xfrm>
            <a:off x="6022494" y="1608836"/>
            <a:ext cx="4974336" cy="512064"/>
          </a:xfrm>
        </p:spPr>
        <p:txBody>
          <a:bodyPr rtlCol="1" anchor="b">
            <a:noAutofit/>
          </a:bodyPr>
          <a:lstStyle>
            <a:lvl1pPr marL="0" indent="0" algn="r" rtl="1">
              <a:spcBef>
                <a:spcPts val="0"/>
              </a:spcBef>
              <a:buNone/>
              <a:defRPr sz="2400" b="1"/>
            </a:lvl1pPr>
            <a:lvl2pPr marL="609493" indent="0" algn="r" rtl="1">
              <a:buNone/>
              <a:defRPr sz="2700" b="1"/>
            </a:lvl2pPr>
            <a:lvl3pPr marL="1218987" indent="0" algn="r" rtl="1">
              <a:buNone/>
              <a:defRPr sz="2400" b="1"/>
            </a:lvl3pPr>
            <a:lvl4pPr marL="1828480" indent="0" algn="r" rtl="1">
              <a:buNone/>
              <a:defRPr sz="2100" b="1"/>
            </a:lvl4pPr>
            <a:lvl5pPr marL="2437973" indent="0" algn="r" rtl="1">
              <a:buNone/>
              <a:defRPr sz="2100" b="1"/>
            </a:lvl5pPr>
            <a:lvl6pPr marL="3047467" indent="0" algn="r" rtl="1">
              <a:buNone/>
              <a:defRPr sz="2100" b="1"/>
            </a:lvl6pPr>
            <a:lvl7pPr marL="3656960" indent="0" algn="r" rtl="1">
              <a:buNone/>
              <a:defRPr sz="2100" b="1"/>
            </a:lvl7pPr>
            <a:lvl8pPr marL="4266453" indent="0" algn="r" rtl="1">
              <a:buNone/>
              <a:defRPr sz="2100" b="1"/>
            </a:lvl8pPr>
            <a:lvl9pPr marL="4875947" indent="0" algn="r" rtl="1">
              <a:buNone/>
              <a:defRPr sz="2100" b="1"/>
            </a:lvl9pPr>
          </a:lstStyle>
          <a:p>
            <a:pPr lvl="0" rtl="1"/>
            <a:r>
              <a:rPr lang="he-IL" noProof="0"/>
              <a:t>ערוך סגנונות טקסט של תבנית בסיס</a:t>
            </a:r>
          </a:p>
        </p:txBody>
      </p:sp>
      <p:sp>
        <p:nvSpPr>
          <p:cNvPr id="6" name="מציין מיקום תוכן 5"/>
          <p:cNvSpPr>
            <a:spLocks noGrp="1"/>
          </p:cNvSpPr>
          <p:nvPr>
            <p:ph sz="quarter" idx="4"/>
          </p:nvPr>
        </p:nvSpPr>
        <p:spPr>
          <a:xfrm>
            <a:off x="6018430" y="2209800"/>
            <a:ext cx="4978400" cy="3962400"/>
          </a:xfrm>
        </p:spPr>
        <p:txBody>
          <a:bodyPr rtlCol="1">
            <a:normAutofit/>
          </a:bodyPr>
          <a:lstStyle>
            <a:lvl1pPr algn="r" rtl="1">
              <a:defRPr sz="2000"/>
            </a:lvl1pPr>
            <a:lvl2pPr algn="r" rtl="1">
              <a:defRPr sz="1800"/>
            </a:lvl2pPr>
            <a:lvl3pPr algn="r" rtl="1">
              <a:defRPr sz="1800"/>
            </a:lvl3pPr>
            <a:lvl4pPr algn="r" rtl="1">
              <a:defRPr sz="1800"/>
            </a:lvl4pPr>
            <a:lvl5pPr marL="2011328" algn="r" rtl="1">
              <a:defRPr sz="1800"/>
            </a:lvl5pPr>
            <a:lvl6pPr marL="2011328" algn="r" rtl="1">
              <a:defRPr sz="1800"/>
            </a:lvl6pPr>
            <a:lvl7pPr marL="2011328" algn="r" rtl="1">
              <a:defRPr sz="1800"/>
            </a:lvl7pPr>
            <a:lvl8pPr marL="2011328" algn="r" rtl="1">
              <a:defRPr sz="1800"/>
            </a:lvl8pPr>
            <a:lvl9pPr marL="2011328" algn="r" rtl="1">
              <a:defRPr sz="1800"/>
            </a:lvl9pPr>
          </a:lstStyle>
          <a:p>
            <a:pPr lvl="0" rtl="1"/>
            <a:r>
              <a:rPr lang="he-IL" noProof="0"/>
              <a:t>ערוך סגנונות טקסט של תבנית בסיס</a:t>
            </a:r>
          </a:p>
          <a:p>
            <a:pPr lvl="1" rtl="1"/>
            <a:r>
              <a:rPr lang="he-IL" noProof="0"/>
              <a:t>רמה שניה</a:t>
            </a:r>
          </a:p>
          <a:p>
            <a:pPr lvl="2" rtl="1"/>
            <a:r>
              <a:rPr lang="he-IL" noProof="0"/>
              <a:t>רמה שלישית</a:t>
            </a:r>
          </a:p>
          <a:p>
            <a:pPr lvl="3" rtl="1"/>
            <a:r>
              <a:rPr lang="he-IL" noProof="0"/>
              <a:t>רמה רביעית</a:t>
            </a:r>
          </a:p>
          <a:p>
            <a:pPr lvl="4" rtl="1"/>
            <a:r>
              <a:rPr lang="he-IL" noProof="0"/>
              <a:t>רמה חמישית</a:t>
            </a:r>
            <a:endParaRPr lang="he-IL" noProof="0" dirty="0"/>
          </a:p>
        </p:txBody>
      </p:sp>
      <p:sp>
        <p:nvSpPr>
          <p:cNvPr id="12" name="מציין מיקום של תאריך 3"/>
          <p:cNvSpPr>
            <a:spLocks noGrp="1"/>
          </p:cNvSpPr>
          <p:nvPr>
            <p:ph type="dt" sz="half" idx="10"/>
          </p:nvPr>
        </p:nvSpPr>
        <p:spPr>
          <a:xfrm>
            <a:off x="836830"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13" name="מציין מיקום של כותרת תחתונה 4"/>
          <p:cNvSpPr>
            <a:spLocks noGrp="1"/>
          </p:cNvSpPr>
          <p:nvPr>
            <p:ph type="ftr" sz="quarter" idx="11"/>
          </p:nvPr>
        </p:nvSpPr>
        <p:spPr>
          <a:xfrm>
            <a:off x="2004237"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14" name="מציין מיקום של מספר שקופית 5"/>
          <p:cNvSpPr>
            <a:spLocks noGrp="1"/>
          </p:cNvSpPr>
          <p:nvPr>
            <p:ph type="sldNum" sz="quarter" idx="12"/>
          </p:nvPr>
        </p:nvSpPr>
        <p:spPr>
          <a:xfrm>
            <a:off x="8254264"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3497314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836830" y="76200"/>
            <a:ext cx="10160000" cy="1397000"/>
          </a:xfrm>
        </p:spPr>
        <p:txBody>
          <a:bodyPr rtlCol="1"/>
          <a:lstStyle/>
          <a:p>
            <a:pPr rtl="1"/>
            <a:r>
              <a:rPr lang="he-IL" noProof="0"/>
              <a:t>לחץ כדי לערוך סגנון כותרת של תבנית בסיס</a:t>
            </a:r>
            <a:endParaRPr lang="he-IL" noProof="0" dirty="0"/>
          </a:p>
        </p:txBody>
      </p:sp>
      <p:sp>
        <p:nvSpPr>
          <p:cNvPr id="8" name="מציין מיקום של תאריך 3"/>
          <p:cNvSpPr>
            <a:spLocks noGrp="1"/>
          </p:cNvSpPr>
          <p:nvPr>
            <p:ph type="dt" sz="half" idx="2"/>
          </p:nvPr>
        </p:nvSpPr>
        <p:spPr>
          <a:xfrm>
            <a:off x="836830"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9" name="מציין מיקום של כותרת תחתונה 4"/>
          <p:cNvSpPr>
            <a:spLocks noGrp="1"/>
          </p:cNvSpPr>
          <p:nvPr>
            <p:ph type="ftr" sz="quarter" idx="3"/>
          </p:nvPr>
        </p:nvSpPr>
        <p:spPr>
          <a:xfrm>
            <a:off x="2004237"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10" name="מציין מיקום של מספר שקופית 5"/>
          <p:cNvSpPr>
            <a:spLocks noGrp="1"/>
          </p:cNvSpPr>
          <p:nvPr>
            <p:ph type="sldNum" sz="quarter" idx="4"/>
          </p:nvPr>
        </p:nvSpPr>
        <p:spPr>
          <a:xfrm>
            <a:off x="8254264"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685840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7" name="מציין מיקום של תאריך 3"/>
          <p:cNvSpPr>
            <a:spLocks noGrp="1"/>
          </p:cNvSpPr>
          <p:nvPr>
            <p:ph type="dt" sz="half" idx="2"/>
          </p:nvPr>
        </p:nvSpPr>
        <p:spPr>
          <a:xfrm>
            <a:off x="836830"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8" name="מציין מיקום של כותרת תחתונה 4"/>
          <p:cNvSpPr>
            <a:spLocks noGrp="1"/>
          </p:cNvSpPr>
          <p:nvPr>
            <p:ph type="ftr" sz="quarter" idx="3"/>
          </p:nvPr>
        </p:nvSpPr>
        <p:spPr>
          <a:xfrm>
            <a:off x="2004237"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9" name="מציין מיקום של מספר שקופית 5"/>
          <p:cNvSpPr>
            <a:spLocks noGrp="1"/>
          </p:cNvSpPr>
          <p:nvPr>
            <p:ph type="sldNum" sz="quarter" idx="4"/>
          </p:nvPr>
        </p:nvSpPr>
        <p:spPr>
          <a:xfrm>
            <a:off x="8254264"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371670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8" name="מלבן 7"/>
          <p:cNvSpPr/>
          <p:nvPr/>
        </p:nvSpPr>
        <p:spPr>
          <a:xfrm>
            <a:off x="279558" y="0"/>
            <a:ext cx="792480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1" anchor="ctr"/>
          <a:lstStyle/>
          <a:p>
            <a:pPr algn="ctr" rtl="1"/>
            <a:endParaRPr lang="he-IL" sz="1800" noProof="0" dirty="0">
              <a:latin typeface="Tahoma" panose="020B0604030504040204" pitchFamily="34" charset="0"/>
              <a:ea typeface="Tahoma" panose="020B0604030504040204" pitchFamily="34" charset="0"/>
              <a:cs typeface="Tahoma" panose="020B0604030504040204" pitchFamily="34" charset="0"/>
            </a:endParaRPr>
          </a:p>
        </p:txBody>
      </p:sp>
      <p:sp>
        <p:nvSpPr>
          <p:cNvPr id="2" name="כותרת 1"/>
          <p:cNvSpPr>
            <a:spLocks noGrp="1"/>
          </p:cNvSpPr>
          <p:nvPr>
            <p:ph type="title"/>
          </p:nvPr>
        </p:nvSpPr>
        <p:spPr>
          <a:xfrm>
            <a:off x="8535035" y="1701800"/>
            <a:ext cx="3352800" cy="2844800"/>
          </a:xfrm>
        </p:spPr>
        <p:txBody>
          <a:bodyPr rtlCol="1" anchor="b">
            <a:normAutofit/>
          </a:bodyPr>
          <a:lstStyle>
            <a:lvl1pPr algn="r" rtl="1">
              <a:defRPr sz="2000" b="1">
                <a:latin typeface="Tahoma" panose="020B0604030504040204" pitchFamily="34" charset="0"/>
                <a:ea typeface="Tahoma" panose="020B0604030504040204" pitchFamily="34" charset="0"/>
                <a:cs typeface="Tahoma" panose="020B0604030504040204" pitchFamily="34" charset="0"/>
              </a:defRPr>
            </a:lvl1pPr>
          </a:lstStyle>
          <a:p>
            <a:pPr rtl="1"/>
            <a:r>
              <a:rPr lang="he-IL" noProof="0"/>
              <a:t>לחץ כדי לערוך סגנון כותרת של תבנית בסיס</a:t>
            </a:r>
            <a:endParaRPr lang="he-IL" noProof="0" dirty="0"/>
          </a:p>
        </p:txBody>
      </p:sp>
      <p:sp>
        <p:nvSpPr>
          <p:cNvPr id="3" name="מציין מיקום תוכן 2"/>
          <p:cNvSpPr>
            <a:spLocks noGrp="1"/>
          </p:cNvSpPr>
          <p:nvPr>
            <p:ph idx="1"/>
          </p:nvPr>
        </p:nvSpPr>
        <p:spPr>
          <a:xfrm>
            <a:off x="787558" y="482600"/>
            <a:ext cx="6807200" cy="5892800"/>
          </a:xfrm>
        </p:spPr>
        <p:txBody>
          <a:bodyPr rtlCol="1">
            <a:normAutofit/>
          </a:bodyPr>
          <a:lstStyle>
            <a:lvl1pPr algn="r" rtl="1">
              <a:defRPr sz="2400">
                <a:latin typeface="Tahoma" panose="020B0604030504040204" pitchFamily="34" charset="0"/>
                <a:ea typeface="Tahoma" panose="020B0604030504040204" pitchFamily="34" charset="0"/>
                <a:cs typeface="Tahoma" panose="020B0604030504040204" pitchFamily="34" charset="0"/>
              </a:defRPr>
            </a:lvl1pPr>
            <a:lvl2pPr algn="r" rtl="1">
              <a:defRPr sz="2000">
                <a:latin typeface="Tahoma" panose="020B0604030504040204" pitchFamily="34" charset="0"/>
                <a:ea typeface="Tahoma" panose="020B0604030504040204" pitchFamily="34" charset="0"/>
                <a:cs typeface="Tahoma" panose="020B0604030504040204" pitchFamily="34" charset="0"/>
              </a:defRPr>
            </a:lvl2pPr>
            <a:lvl3pPr algn="r" rtl="1">
              <a:defRPr sz="1800">
                <a:latin typeface="Tahoma" panose="020B0604030504040204" pitchFamily="34" charset="0"/>
                <a:ea typeface="Tahoma" panose="020B0604030504040204" pitchFamily="34" charset="0"/>
                <a:cs typeface="Tahoma" panose="020B0604030504040204" pitchFamily="34" charset="0"/>
              </a:defRPr>
            </a:lvl3pPr>
            <a:lvl4pPr algn="r" rtl="1">
              <a:defRPr sz="1800">
                <a:latin typeface="Tahoma" panose="020B0604030504040204" pitchFamily="34" charset="0"/>
                <a:ea typeface="Tahoma" panose="020B0604030504040204" pitchFamily="34" charset="0"/>
                <a:cs typeface="Tahoma" panose="020B0604030504040204" pitchFamily="34" charset="0"/>
              </a:defRPr>
            </a:lvl4pPr>
            <a:lvl5pPr algn="r" rtl="1">
              <a:defRPr sz="1800">
                <a:latin typeface="Tahoma" panose="020B0604030504040204" pitchFamily="34" charset="0"/>
                <a:ea typeface="Tahoma" panose="020B0604030504040204" pitchFamily="34" charset="0"/>
                <a:cs typeface="Tahoma" panose="020B0604030504040204" pitchFamily="34" charset="0"/>
              </a:defRPr>
            </a:lvl5pPr>
            <a:lvl6pPr algn="r" rtl="1">
              <a:defRPr sz="1800"/>
            </a:lvl6pPr>
            <a:lvl7pPr algn="r" rtl="1">
              <a:defRPr sz="1800"/>
            </a:lvl7pPr>
            <a:lvl8pPr algn="r" rtl="1">
              <a:defRPr sz="1800"/>
            </a:lvl8pPr>
            <a:lvl9pPr algn="r" rtl="1">
              <a:defRPr sz="1800"/>
            </a:lvl9pPr>
          </a:lstStyle>
          <a:p>
            <a:pPr lvl="0" rtl="1"/>
            <a:r>
              <a:rPr lang="he-IL" noProof="0"/>
              <a:t>ערוך סגנונות טקסט של תבנית בסיס</a:t>
            </a:r>
          </a:p>
          <a:p>
            <a:pPr lvl="1" rtl="1"/>
            <a:r>
              <a:rPr lang="he-IL" noProof="0"/>
              <a:t>רמה שניה</a:t>
            </a:r>
          </a:p>
          <a:p>
            <a:pPr lvl="2" rtl="1"/>
            <a:r>
              <a:rPr lang="he-IL" noProof="0"/>
              <a:t>רמה שלישית</a:t>
            </a:r>
          </a:p>
          <a:p>
            <a:pPr lvl="3" rtl="1"/>
            <a:r>
              <a:rPr lang="he-IL" noProof="0"/>
              <a:t>רמה רביעית</a:t>
            </a:r>
          </a:p>
          <a:p>
            <a:pPr lvl="4" rtl="1"/>
            <a:r>
              <a:rPr lang="he-IL" noProof="0"/>
              <a:t>רמה חמישית</a:t>
            </a:r>
            <a:endParaRPr lang="he-IL" noProof="0" dirty="0"/>
          </a:p>
        </p:txBody>
      </p:sp>
      <p:sp>
        <p:nvSpPr>
          <p:cNvPr id="4" name="מציין מיקום טקסט 3"/>
          <p:cNvSpPr>
            <a:spLocks noGrp="1"/>
          </p:cNvSpPr>
          <p:nvPr>
            <p:ph type="body" sz="half" idx="2"/>
          </p:nvPr>
        </p:nvSpPr>
        <p:spPr>
          <a:xfrm>
            <a:off x="8535035" y="4648200"/>
            <a:ext cx="3352800" cy="1727200"/>
          </a:xfrm>
        </p:spPr>
        <p:txBody>
          <a:bodyPr rtlCol="1">
            <a:normAutofit/>
          </a:bodyPr>
          <a:lstStyle>
            <a:lvl1pPr marL="0" indent="0" algn="r" rtl="1">
              <a:spcBef>
                <a:spcPts val="1200"/>
              </a:spcBef>
              <a:buNone/>
              <a:defRPr sz="1600">
                <a:latin typeface="Tahoma" panose="020B0604030504040204" pitchFamily="34" charset="0"/>
                <a:ea typeface="Tahoma" panose="020B0604030504040204" pitchFamily="34" charset="0"/>
                <a:cs typeface="Tahoma" panose="020B0604030504040204" pitchFamily="34" charset="0"/>
              </a:defRPr>
            </a:lvl1pPr>
            <a:lvl2pPr marL="609493" indent="0" algn="r" rtl="1">
              <a:buNone/>
              <a:defRPr sz="1600"/>
            </a:lvl2pPr>
            <a:lvl3pPr marL="1218987" indent="0" algn="r" rtl="1">
              <a:buNone/>
              <a:defRPr sz="1300"/>
            </a:lvl3pPr>
            <a:lvl4pPr marL="1828480" indent="0" algn="r" rtl="1">
              <a:buNone/>
              <a:defRPr sz="1200"/>
            </a:lvl4pPr>
            <a:lvl5pPr marL="2437973" indent="0" algn="r" rtl="1">
              <a:buNone/>
              <a:defRPr sz="1200"/>
            </a:lvl5pPr>
            <a:lvl6pPr marL="3047467" indent="0" algn="r" rtl="1">
              <a:buNone/>
              <a:defRPr sz="1200"/>
            </a:lvl6pPr>
            <a:lvl7pPr marL="3656960" indent="0" algn="r" rtl="1">
              <a:buNone/>
              <a:defRPr sz="1200"/>
            </a:lvl7pPr>
            <a:lvl8pPr marL="4266453" indent="0" algn="r" rtl="1">
              <a:buNone/>
              <a:defRPr sz="1200"/>
            </a:lvl8pPr>
            <a:lvl9pPr marL="4875947" indent="0" algn="r" rtl="1">
              <a:buNone/>
              <a:defRPr sz="1200"/>
            </a:lvl9pPr>
          </a:lstStyle>
          <a:p>
            <a:pPr lvl="0" rtl="1"/>
            <a:r>
              <a:rPr lang="he-IL" noProof="0"/>
              <a:t>ערוך סגנונות טקסט של תבנית בסיס</a:t>
            </a:r>
          </a:p>
        </p:txBody>
      </p:sp>
      <p:sp>
        <p:nvSpPr>
          <p:cNvPr id="11" name="מציין מיקום של תאריך 3"/>
          <p:cNvSpPr>
            <a:spLocks noGrp="1"/>
          </p:cNvSpPr>
          <p:nvPr>
            <p:ph type="dt" sz="half" idx="10"/>
          </p:nvPr>
        </p:nvSpPr>
        <p:spPr>
          <a:xfrm>
            <a:off x="790636"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12" name="מציין מיקום של כותרת תחתונה 4"/>
          <p:cNvSpPr>
            <a:spLocks noGrp="1"/>
          </p:cNvSpPr>
          <p:nvPr>
            <p:ph type="ftr" sz="quarter" idx="3"/>
          </p:nvPr>
        </p:nvSpPr>
        <p:spPr>
          <a:xfrm>
            <a:off x="1958043"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13" name="מציין מיקום של מספר שקופית 5"/>
          <p:cNvSpPr>
            <a:spLocks noGrp="1"/>
          </p:cNvSpPr>
          <p:nvPr>
            <p:ph type="sldNum" sz="quarter" idx="4"/>
          </p:nvPr>
        </p:nvSpPr>
        <p:spPr>
          <a:xfrm>
            <a:off x="8208070"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95516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8" name="מלבן 7"/>
          <p:cNvSpPr/>
          <p:nvPr/>
        </p:nvSpPr>
        <p:spPr>
          <a:xfrm>
            <a:off x="2082801" y="0"/>
            <a:ext cx="802640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1" anchor="ctr"/>
          <a:lstStyle/>
          <a:p>
            <a:pPr algn="ctr" rtl="1"/>
            <a:endParaRPr lang="he-IL" sz="1800" noProof="0" dirty="0">
              <a:latin typeface="Tahoma" panose="020B0604030504040204" pitchFamily="34" charset="0"/>
              <a:ea typeface="Tahoma" panose="020B0604030504040204" pitchFamily="34" charset="0"/>
              <a:cs typeface="Tahoma" panose="020B0604030504040204" pitchFamily="34" charset="0"/>
            </a:endParaRPr>
          </a:p>
        </p:txBody>
      </p:sp>
      <p:sp>
        <p:nvSpPr>
          <p:cNvPr id="2" name="כותרת 1"/>
          <p:cNvSpPr>
            <a:spLocks noGrp="1"/>
          </p:cNvSpPr>
          <p:nvPr>
            <p:ph type="title"/>
          </p:nvPr>
        </p:nvSpPr>
        <p:spPr>
          <a:xfrm>
            <a:off x="2438401" y="4800600"/>
            <a:ext cx="7315200" cy="762000"/>
          </a:xfrm>
        </p:spPr>
        <p:txBody>
          <a:bodyPr rtlCol="1" anchor="b">
            <a:normAutofit/>
          </a:bodyPr>
          <a:lstStyle>
            <a:lvl1pPr algn="r" rtl="1">
              <a:defRPr sz="2000" b="1">
                <a:latin typeface="Tahoma" panose="020B0604030504040204" pitchFamily="34" charset="0"/>
                <a:ea typeface="Tahoma" panose="020B0604030504040204" pitchFamily="34" charset="0"/>
                <a:cs typeface="Tahoma" panose="020B0604030504040204" pitchFamily="34" charset="0"/>
              </a:defRPr>
            </a:lvl1pPr>
          </a:lstStyle>
          <a:p>
            <a:pPr rtl="1"/>
            <a:r>
              <a:rPr lang="he-IL" noProof="0"/>
              <a:t>לחץ כדי לערוך סגנון כותרת של תבנית בסיס</a:t>
            </a:r>
            <a:endParaRPr lang="he-IL" noProof="0" dirty="0"/>
          </a:p>
        </p:txBody>
      </p:sp>
      <p:sp>
        <p:nvSpPr>
          <p:cNvPr id="3" name="מציין מיקום של תמונה 2"/>
          <p:cNvSpPr>
            <a:spLocks noGrp="1"/>
          </p:cNvSpPr>
          <p:nvPr>
            <p:ph type="pic" idx="1"/>
          </p:nvPr>
        </p:nvSpPr>
        <p:spPr>
          <a:xfrm>
            <a:off x="2438401" y="279402"/>
            <a:ext cx="7315200" cy="4448175"/>
          </a:xfrm>
        </p:spPr>
        <p:txBody>
          <a:bodyPr rtlCol="1">
            <a:normAutofit/>
          </a:bodyPr>
          <a:lstStyle>
            <a:lvl1pPr marL="0" indent="0" algn="r" rtl="1">
              <a:buNone/>
              <a:defRPr sz="2800">
                <a:latin typeface="Tahoma" panose="020B0604030504040204" pitchFamily="34" charset="0"/>
                <a:ea typeface="Tahoma" panose="020B0604030504040204" pitchFamily="34" charset="0"/>
                <a:cs typeface="Tahoma" panose="020B0604030504040204" pitchFamily="34" charset="0"/>
              </a:defRPr>
            </a:lvl1pPr>
            <a:lvl2pPr marL="609493" indent="0" algn="r" rtl="1">
              <a:buNone/>
              <a:defRPr sz="3700"/>
            </a:lvl2pPr>
            <a:lvl3pPr marL="1218987" indent="0" algn="r" rtl="1">
              <a:buNone/>
              <a:defRPr sz="3200"/>
            </a:lvl3pPr>
            <a:lvl4pPr marL="1828480" indent="0" algn="r" rtl="1">
              <a:buNone/>
              <a:defRPr sz="2700"/>
            </a:lvl4pPr>
            <a:lvl5pPr marL="2437973" indent="0" algn="r" rtl="1">
              <a:buNone/>
              <a:defRPr sz="2700"/>
            </a:lvl5pPr>
            <a:lvl6pPr marL="3047467" indent="0" algn="r" rtl="1">
              <a:buNone/>
              <a:defRPr sz="2700"/>
            </a:lvl6pPr>
            <a:lvl7pPr marL="3656960" indent="0" algn="r" rtl="1">
              <a:buNone/>
              <a:defRPr sz="2700"/>
            </a:lvl7pPr>
            <a:lvl8pPr marL="4266453" indent="0" algn="r" rtl="1">
              <a:buNone/>
              <a:defRPr sz="2700"/>
            </a:lvl8pPr>
            <a:lvl9pPr marL="4875947" indent="0" algn="r" rtl="1">
              <a:buNone/>
              <a:defRPr sz="2700"/>
            </a:lvl9pPr>
          </a:lstStyle>
          <a:p>
            <a:pPr rtl="1"/>
            <a:r>
              <a:rPr lang="he-IL" noProof="0"/>
              <a:t>לחץ על הסמל כדי להוסיף תמונה</a:t>
            </a:r>
            <a:endParaRPr lang="he-IL" noProof="0" dirty="0"/>
          </a:p>
        </p:txBody>
      </p:sp>
      <p:sp>
        <p:nvSpPr>
          <p:cNvPr id="4" name="מציין מיקום טקסט 3"/>
          <p:cNvSpPr>
            <a:spLocks noGrp="1"/>
          </p:cNvSpPr>
          <p:nvPr>
            <p:ph type="body" sz="half" idx="2"/>
          </p:nvPr>
        </p:nvSpPr>
        <p:spPr>
          <a:xfrm>
            <a:off x="2438401" y="5562600"/>
            <a:ext cx="7315200" cy="812800"/>
          </a:xfrm>
        </p:spPr>
        <p:txBody>
          <a:bodyPr rtlCol="1">
            <a:normAutofit/>
          </a:bodyPr>
          <a:lstStyle>
            <a:lvl1pPr marL="0" indent="0" algn="r" rtl="1">
              <a:spcBef>
                <a:spcPts val="0"/>
              </a:spcBef>
              <a:buNone/>
              <a:defRPr sz="1600">
                <a:latin typeface="Tahoma" panose="020B0604030504040204" pitchFamily="34" charset="0"/>
                <a:ea typeface="Tahoma" panose="020B0604030504040204" pitchFamily="34" charset="0"/>
                <a:cs typeface="Tahoma" panose="020B0604030504040204" pitchFamily="34" charset="0"/>
              </a:defRPr>
            </a:lvl1pPr>
            <a:lvl2pPr marL="609493" indent="0" algn="r" rtl="1">
              <a:buNone/>
              <a:defRPr sz="1600"/>
            </a:lvl2pPr>
            <a:lvl3pPr marL="1218987" indent="0" algn="r" rtl="1">
              <a:buNone/>
              <a:defRPr sz="1300"/>
            </a:lvl3pPr>
            <a:lvl4pPr marL="1828480" indent="0" algn="r" rtl="1">
              <a:buNone/>
              <a:defRPr sz="1200"/>
            </a:lvl4pPr>
            <a:lvl5pPr marL="2437973" indent="0" algn="r" rtl="1">
              <a:buNone/>
              <a:defRPr sz="1200"/>
            </a:lvl5pPr>
            <a:lvl6pPr marL="3047467" indent="0" algn="r" rtl="1">
              <a:buNone/>
              <a:defRPr sz="1200"/>
            </a:lvl6pPr>
            <a:lvl7pPr marL="3656960" indent="0" algn="r" rtl="1">
              <a:buNone/>
              <a:defRPr sz="1200"/>
            </a:lvl7pPr>
            <a:lvl8pPr marL="4266453" indent="0" algn="r" rtl="1">
              <a:buNone/>
              <a:defRPr sz="1200"/>
            </a:lvl8pPr>
            <a:lvl9pPr marL="4875947" indent="0" algn="r" rtl="1">
              <a:buNone/>
              <a:defRPr sz="1200"/>
            </a:lvl9pPr>
          </a:lstStyle>
          <a:p>
            <a:pPr lvl="0" rtl="1"/>
            <a:r>
              <a:rPr lang="he-IL" noProof="0"/>
              <a:t>ערוך סגנונות טקסט של תבנית בסיס</a:t>
            </a:r>
          </a:p>
        </p:txBody>
      </p:sp>
      <p:sp>
        <p:nvSpPr>
          <p:cNvPr id="11" name="מציין מיקום של תאריך 3"/>
          <p:cNvSpPr>
            <a:spLocks noGrp="1"/>
          </p:cNvSpPr>
          <p:nvPr>
            <p:ph type="dt" sz="half" idx="10"/>
          </p:nvPr>
        </p:nvSpPr>
        <p:spPr>
          <a:xfrm>
            <a:off x="836830"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12" name="מציין מיקום של כותרת תחתונה 4"/>
          <p:cNvSpPr>
            <a:spLocks noGrp="1"/>
          </p:cNvSpPr>
          <p:nvPr>
            <p:ph type="ftr" sz="quarter" idx="3"/>
          </p:nvPr>
        </p:nvSpPr>
        <p:spPr>
          <a:xfrm>
            <a:off x="2004237"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13" name="מציין מיקום של מספר שקופית 5"/>
          <p:cNvSpPr>
            <a:spLocks noGrp="1"/>
          </p:cNvSpPr>
          <p:nvPr>
            <p:ph type="sldNum" sz="quarter" idx="4"/>
          </p:nvPr>
        </p:nvSpPr>
        <p:spPr>
          <a:xfrm>
            <a:off x="8254264"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17560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9" name="מלבן 8"/>
          <p:cNvSpPr/>
          <p:nvPr/>
        </p:nvSpPr>
        <p:spPr>
          <a:xfrm>
            <a:off x="304801" y="0"/>
            <a:ext cx="1158240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1" anchor="ctr"/>
          <a:lstStyle/>
          <a:p>
            <a:pPr algn="ctr" rtl="1"/>
            <a:endParaRPr lang="he-IL" sz="1800" noProof="0" dirty="0">
              <a:latin typeface="Tahoma" panose="020B0604030504040204" pitchFamily="34" charset="0"/>
              <a:ea typeface="Tahoma" panose="020B0604030504040204" pitchFamily="34" charset="0"/>
              <a:cs typeface="Tahoma" panose="020B0604030504040204" pitchFamily="34" charset="0"/>
            </a:endParaRPr>
          </a:p>
        </p:txBody>
      </p:sp>
      <p:sp>
        <p:nvSpPr>
          <p:cNvPr id="2" name="מציין מיקום של כותרת 1"/>
          <p:cNvSpPr>
            <a:spLocks noGrp="1"/>
          </p:cNvSpPr>
          <p:nvPr>
            <p:ph type="title"/>
          </p:nvPr>
        </p:nvSpPr>
        <p:spPr>
          <a:xfrm>
            <a:off x="836830" y="76200"/>
            <a:ext cx="10160000" cy="1397000"/>
          </a:xfrm>
          <a:prstGeom prst="rect">
            <a:avLst/>
          </a:prstGeom>
        </p:spPr>
        <p:txBody>
          <a:bodyPr vert="horz" lIns="121899" tIns="60949" rIns="121899" bIns="60949" rtlCol="1" anchor="b">
            <a:normAutofit/>
          </a:bodyPr>
          <a:lstStyle/>
          <a:p>
            <a:pPr rtl="1"/>
            <a:r>
              <a:rPr lang="he-IL" noProof="0" dirty="0"/>
              <a:t>לחץ כדי לערוך סגנון כותרת של תבנית בסיס</a:t>
            </a:r>
          </a:p>
        </p:txBody>
      </p:sp>
      <p:sp>
        <p:nvSpPr>
          <p:cNvPr id="3" name="מציין מיקום טקסט 2"/>
          <p:cNvSpPr>
            <a:spLocks noGrp="1"/>
          </p:cNvSpPr>
          <p:nvPr>
            <p:ph type="body" idx="1"/>
          </p:nvPr>
        </p:nvSpPr>
        <p:spPr>
          <a:xfrm>
            <a:off x="836830" y="1701800"/>
            <a:ext cx="10160000" cy="4470400"/>
          </a:xfrm>
          <a:prstGeom prst="rect">
            <a:avLst/>
          </a:prstGeom>
        </p:spPr>
        <p:txBody>
          <a:bodyPr vert="horz" lIns="121899" tIns="60949" rIns="121899" bIns="60949" rtlCol="1">
            <a:normAutofit/>
          </a:bodyPr>
          <a:lstStyle/>
          <a:p>
            <a:pPr lvl="0" rtl="1"/>
            <a:r>
              <a:rPr lang="he-IL" noProof="0" dirty="0"/>
              <a:t>לחץ כדי לערוך סגנונות טקסט של תבנית בסיס</a:t>
            </a:r>
          </a:p>
          <a:p>
            <a:pPr lvl="1" rtl="1"/>
            <a:r>
              <a:rPr lang="he-IL" noProof="0" dirty="0"/>
              <a:t>רמה שניה</a:t>
            </a:r>
          </a:p>
          <a:p>
            <a:pPr lvl="2" rtl="1"/>
            <a:r>
              <a:rPr lang="he-IL" noProof="0" dirty="0"/>
              <a:t>רמה שלישית</a:t>
            </a:r>
          </a:p>
          <a:p>
            <a:pPr lvl="3" rtl="1"/>
            <a:r>
              <a:rPr lang="he-IL" noProof="0" dirty="0"/>
              <a:t>רמה רביעית</a:t>
            </a:r>
          </a:p>
          <a:p>
            <a:pPr lvl="4" rtl="1"/>
            <a:r>
              <a:rPr lang="he-IL" noProof="0" dirty="0"/>
              <a:t>רמה חמישית</a:t>
            </a:r>
          </a:p>
        </p:txBody>
      </p:sp>
      <p:sp>
        <p:nvSpPr>
          <p:cNvPr id="4" name="מציין מיקום של תאריך 3"/>
          <p:cNvSpPr>
            <a:spLocks noGrp="1"/>
          </p:cNvSpPr>
          <p:nvPr>
            <p:ph type="dt" sz="half" idx="2"/>
          </p:nvPr>
        </p:nvSpPr>
        <p:spPr>
          <a:xfrm>
            <a:off x="836830" y="6400802"/>
            <a:ext cx="1109089" cy="320675"/>
          </a:xfrm>
          <a:prstGeom prst="rect">
            <a:avLst/>
          </a:prstGeom>
        </p:spPr>
        <p:txBody>
          <a:bodyPr vert="horz" lIns="121899" tIns="60949" rIns="121899" bIns="60949" rtlCol="1" anchor="b"/>
          <a:lstStyle>
            <a:lvl1pPr algn="l"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B37DED6-D4C7-42EE-AB49-D2E39E64FDE4}" type="slidenum">
              <a:rPr lang="he-IL" smtClean="0"/>
              <a:pPr/>
              <a:t>‹#›</a:t>
            </a:fld>
            <a:endParaRPr lang="he-IL" dirty="0"/>
          </a:p>
        </p:txBody>
      </p:sp>
      <p:sp>
        <p:nvSpPr>
          <p:cNvPr id="5" name="מציין מיקום של כותרת תחתונה 4"/>
          <p:cNvSpPr>
            <a:spLocks noGrp="1"/>
          </p:cNvSpPr>
          <p:nvPr>
            <p:ph type="ftr" sz="quarter" idx="3"/>
          </p:nvPr>
        </p:nvSpPr>
        <p:spPr>
          <a:xfrm>
            <a:off x="2004237" y="6400802"/>
            <a:ext cx="6218819" cy="320675"/>
          </a:xfrm>
          <a:prstGeom prst="rect">
            <a:avLst/>
          </a:prstGeom>
        </p:spPr>
        <p:txBody>
          <a:bodyPr vert="horz" lIns="121899" tIns="60949" rIns="121899" bIns="60949" rtlCol="1" anchor="b"/>
          <a:lstStyle>
            <a:lvl1pPr algn="ct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noProof="0" dirty="0"/>
          </a:p>
        </p:txBody>
      </p:sp>
      <p:sp>
        <p:nvSpPr>
          <p:cNvPr id="6" name="מציין מיקום של מספר שקופית 5"/>
          <p:cNvSpPr>
            <a:spLocks noGrp="1"/>
          </p:cNvSpPr>
          <p:nvPr>
            <p:ph type="sldNum" sz="quarter" idx="4"/>
          </p:nvPr>
        </p:nvSpPr>
        <p:spPr>
          <a:xfrm>
            <a:off x="8254264" y="6400802"/>
            <a:ext cx="2743915" cy="320675"/>
          </a:xfrm>
          <a:prstGeom prst="rect">
            <a:avLst/>
          </a:prstGeom>
        </p:spPr>
        <p:txBody>
          <a:bodyPr vert="horz" lIns="121899" tIns="60949" rIns="121899" bIns="60949" rtlCol="1" anchor="b"/>
          <a:lstStyle>
            <a:lvl1pPr algn="r" rtl="1">
              <a:defRPr sz="1200">
                <a:solidFill>
                  <a:schemeClr val="tx2">
                    <a:lumMod val="50000"/>
                    <a:lumOff val="50000"/>
                  </a:schemeClr>
                </a:solidFill>
                <a:latin typeface="Tahoma" panose="020B0604030504040204" pitchFamily="34" charset="0"/>
                <a:ea typeface="Tahoma" panose="020B0604030504040204" pitchFamily="34" charset="0"/>
                <a:cs typeface="Tahoma" panose="020B0604030504040204" pitchFamily="34" charset="0"/>
              </a:defRPr>
            </a:lvl1pPr>
          </a:lstStyle>
          <a:p>
            <a:fld id="{E87FA629-A31D-4216-9ECF-300552ED3A1C}" type="datetime8">
              <a:rPr lang="he-IL" smtClean="0"/>
              <a:pPr/>
              <a:t>24 נובמבר 19</a:t>
            </a:fld>
            <a:endParaRPr lang="he-IL" noProof="0" dirty="0"/>
          </a:p>
        </p:txBody>
      </p:sp>
    </p:spTree>
    <p:extLst>
      <p:ext uri="{BB962C8B-B14F-4D97-AF65-F5344CB8AC3E}">
        <p14:creationId xmlns:p14="http://schemas.microsoft.com/office/powerpoint/2010/main" val="16219892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r" defTabSz="1218987" rtl="1" eaLnBrk="1" latinLnBrk="0" hangingPunct="1">
        <a:lnSpc>
          <a:spcPct val="85000"/>
        </a:lnSpc>
        <a:spcBef>
          <a:spcPct val="0"/>
        </a:spcBef>
        <a:buNone/>
        <a:tabLst/>
        <a:defRPr sz="4400" kern="1200" cap="none" baseline="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304747" indent="-304747" algn="r" defTabSz="1218987" rtl="1" eaLnBrk="1" latinLnBrk="0" hangingPunct="1">
        <a:lnSpc>
          <a:spcPct val="95000"/>
        </a:lnSpc>
        <a:spcBef>
          <a:spcPts val="1866"/>
        </a:spcBef>
        <a:buSzPct val="100000"/>
        <a:buFont typeface="Arial"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31392" indent="-304747" algn="r" defTabSz="1218987" rtl="1" eaLnBrk="1" latinLnBrk="0" hangingPunct="1">
        <a:lnSpc>
          <a:spcPct val="95000"/>
        </a:lnSpc>
        <a:spcBef>
          <a:spcPts val="1066"/>
        </a:spcBef>
        <a:buSzPct val="100000"/>
        <a:buFont typeface="Century Gothic"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58037"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584683"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11328"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437973" indent="-304747" algn="r" defTabSz="1218987" rtl="1"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6pPr>
      <a:lvl7pPr marL="2864619" indent="-304747" algn="r" defTabSz="1218987" rtl="1"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7pPr>
      <a:lvl8pPr marL="3291264" indent="-304747" algn="r" defTabSz="1218987" rtl="1"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8pPr>
      <a:lvl9pPr marL="3778859" indent="-304747" algn="r" defTabSz="1218987" rtl="1"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9pPr>
    </p:bodyStyle>
    <p:otherStyle>
      <a:defPPr>
        <a:defRPr/>
      </a:defPPr>
      <a:lvl1pPr marL="0" algn="r" defTabSz="1218987" rtl="1" eaLnBrk="1" latinLnBrk="0" hangingPunct="1">
        <a:defRPr sz="24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DABE1BF-A022-434E-B8A0-A718AC9E8A34}"/>
              </a:ext>
            </a:extLst>
          </p:cNvPr>
          <p:cNvSpPr txBox="1"/>
          <p:nvPr/>
        </p:nvSpPr>
        <p:spPr>
          <a:xfrm>
            <a:off x="573516" y="843677"/>
            <a:ext cx="11233248" cy="5170646"/>
          </a:xfrm>
          <a:prstGeom prst="rect">
            <a:avLst/>
          </a:prstGeom>
          <a:noFill/>
        </p:spPr>
        <p:txBody>
          <a:bodyPr wrap="square" rtlCol="1">
            <a:spAutoFit/>
          </a:bodyPr>
          <a:lstStyle/>
          <a:p>
            <a:pPr algn="ctr" defTabSz="1218987"/>
            <a:r>
              <a:rPr lang="he-IL" sz="6600" b="1" dirty="0">
                <a:solidFill>
                  <a:srgbClr val="000000"/>
                </a:solidFill>
                <a:latin typeface="Century Gothic"/>
                <a:cs typeface="Gisha" panose="020B0502040204020203" pitchFamily="34" charset="-79"/>
              </a:rPr>
              <a:t>"חוק יסוד: ישראל </a:t>
            </a:r>
          </a:p>
          <a:p>
            <a:pPr algn="ctr" defTabSz="1218987"/>
            <a:r>
              <a:rPr lang="he-IL" sz="6600" b="1" dirty="0">
                <a:solidFill>
                  <a:srgbClr val="000000"/>
                </a:solidFill>
                <a:latin typeface="Century Gothic"/>
                <a:cs typeface="Gisha" panose="020B0502040204020203" pitchFamily="34" charset="-79"/>
              </a:rPr>
              <a:t>מדינת הלאום של העם היהודי"</a:t>
            </a:r>
          </a:p>
          <a:p>
            <a:pPr algn="ctr" defTabSz="1218987"/>
            <a:endParaRPr lang="he-IL" sz="6600" b="1" dirty="0">
              <a:solidFill>
                <a:srgbClr val="000000"/>
              </a:solidFill>
              <a:latin typeface="Century Gothic"/>
              <a:cs typeface="Gisha" panose="020B0502040204020203" pitchFamily="34" charset="-79"/>
            </a:endParaRPr>
          </a:p>
          <a:p>
            <a:pPr algn="ctr" defTabSz="1218987"/>
            <a:r>
              <a:rPr lang="he-IL" sz="6600" b="1" dirty="0">
                <a:solidFill>
                  <a:srgbClr val="000000"/>
                </a:solidFill>
                <a:latin typeface="Century Gothic"/>
                <a:cs typeface="Gisha" panose="020B0502040204020203" pitchFamily="34" charset="-79"/>
              </a:rPr>
              <a:t>(חוק יסוד הלאום)</a:t>
            </a:r>
          </a:p>
        </p:txBody>
      </p:sp>
      <p:sp>
        <p:nvSpPr>
          <p:cNvPr id="2" name="TextBox 1">
            <a:extLst>
              <a:ext uri="{FF2B5EF4-FFF2-40B4-BE49-F238E27FC236}">
                <a16:creationId xmlns:a16="http://schemas.microsoft.com/office/drawing/2014/main" id="{BC66F95E-6530-409B-B2DC-6285004DFC1F}"/>
              </a:ext>
            </a:extLst>
          </p:cNvPr>
          <p:cNvSpPr txBox="1"/>
          <p:nvPr/>
        </p:nvSpPr>
        <p:spPr>
          <a:xfrm>
            <a:off x="10854813" y="501445"/>
            <a:ext cx="763671" cy="369332"/>
          </a:xfrm>
          <a:prstGeom prst="rect">
            <a:avLst/>
          </a:prstGeom>
          <a:noFill/>
        </p:spPr>
        <p:txBody>
          <a:bodyPr wrap="square" rtlCol="1">
            <a:spAutoFit/>
          </a:bodyPr>
          <a:lstStyle/>
          <a:p>
            <a:r>
              <a:rPr lang="he-IL" dirty="0"/>
              <a:t>בס"ד.</a:t>
            </a:r>
          </a:p>
        </p:txBody>
      </p:sp>
    </p:spTree>
    <p:extLst>
      <p:ext uri="{BB962C8B-B14F-4D97-AF65-F5344CB8AC3E}">
        <p14:creationId xmlns:p14="http://schemas.microsoft.com/office/powerpoint/2010/main" val="146939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C4044262-BEEB-4588-AE0B-A2DEAC09B5A8}"/>
              </a:ext>
            </a:extLst>
          </p:cNvPr>
          <p:cNvSpPr>
            <a:spLocks noGrp="1"/>
          </p:cNvSpPr>
          <p:nvPr>
            <p:ph idx="1"/>
          </p:nvPr>
        </p:nvSpPr>
        <p:spPr>
          <a:xfrm>
            <a:off x="839416" y="1052736"/>
            <a:ext cx="11022666" cy="6408712"/>
          </a:xfrm>
        </p:spPr>
        <p:txBody>
          <a:bodyPr/>
          <a:lstStyle/>
          <a:p>
            <a:pPr marL="0" indent="0">
              <a:buNone/>
            </a:pPr>
            <a:r>
              <a:rPr lang="he-IL" b="1" dirty="0"/>
              <a:t>6.הקשר עם העם היהודי.</a:t>
            </a:r>
            <a:r>
              <a:rPr lang="he-IL" dirty="0"/>
              <a:t> </a:t>
            </a:r>
          </a:p>
          <a:p>
            <a:pPr marL="0" indent="0">
              <a:buNone/>
            </a:pPr>
            <a:r>
              <a:rPr lang="he-IL" dirty="0"/>
              <a:t>(א) המדינה תשקוד על הבטחת שלומם של בני העם היהודי ושל אזרחיה הנתונים בצרה ובשביה בשל יהדותם או בשל אזרחותם.  </a:t>
            </a:r>
          </a:p>
          <a:p>
            <a:pPr marL="0" indent="0">
              <a:buNone/>
            </a:pPr>
            <a:r>
              <a:rPr lang="he-IL" dirty="0"/>
              <a:t>(ב) המדינה תפעל בתפוצות לשימור הזיקה בין המדינה ובין בני העם היהודי.  </a:t>
            </a:r>
          </a:p>
          <a:p>
            <a:pPr marL="0" indent="0">
              <a:buNone/>
            </a:pPr>
            <a:r>
              <a:rPr lang="he-IL" dirty="0"/>
              <a:t>(ג) המדינה תפעל לשימור המורשת התרבותית, ההיסטורית והדתית של העם היהודי בקרב יהדות התפוצות.  </a:t>
            </a:r>
          </a:p>
          <a:p>
            <a:endParaRPr lang="he-IL" dirty="0"/>
          </a:p>
        </p:txBody>
      </p:sp>
    </p:spTree>
    <p:extLst>
      <p:ext uri="{BB962C8B-B14F-4D97-AF65-F5344CB8AC3E}">
        <p14:creationId xmlns:p14="http://schemas.microsoft.com/office/powerpoint/2010/main" val="1515885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FE1E4ED7-D14B-439D-BD89-74C13FEB5616}"/>
              </a:ext>
            </a:extLst>
          </p:cNvPr>
          <p:cNvSpPr>
            <a:spLocks noGrp="1"/>
          </p:cNvSpPr>
          <p:nvPr>
            <p:ph idx="1"/>
          </p:nvPr>
        </p:nvSpPr>
        <p:spPr>
          <a:xfrm>
            <a:off x="551384" y="476672"/>
            <a:ext cx="11238690" cy="6192688"/>
          </a:xfrm>
        </p:spPr>
        <p:txBody>
          <a:bodyPr/>
          <a:lstStyle/>
          <a:p>
            <a:pPr marL="0" indent="0">
              <a:buNone/>
            </a:pPr>
            <a:r>
              <a:rPr lang="he-IL" b="1" dirty="0"/>
              <a:t>7. התיישבות יהודית.</a:t>
            </a:r>
            <a:r>
              <a:rPr lang="he-IL" dirty="0"/>
              <a:t> </a:t>
            </a:r>
          </a:p>
          <a:p>
            <a:pPr marL="0" indent="0">
              <a:buNone/>
            </a:pPr>
            <a:r>
              <a:rPr lang="he-IL" dirty="0"/>
              <a:t>המדינה רואה בפיתוח התיישבות יהודית ערך לאומי, ותפעל על מנת לעודד ולקדם הקמה וביסוס שלה.</a:t>
            </a:r>
          </a:p>
          <a:p>
            <a:pPr marL="0" indent="0">
              <a:buNone/>
            </a:pPr>
            <a:endParaRPr lang="he-IL" dirty="0"/>
          </a:p>
          <a:p>
            <a:pPr marL="0" indent="0">
              <a:buNone/>
            </a:pPr>
            <a:r>
              <a:rPr lang="he-IL" sz="2400" dirty="0">
                <a:solidFill>
                  <a:schemeClr val="accent6"/>
                </a:solidFill>
              </a:rPr>
              <a:t>בסעיף זה ממוקדות טענות לאפליה בין אזרחי המדינה- בהקמת יישוב המבוסס על לאום </a:t>
            </a:r>
          </a:p>
          <a:p>
            <a:pPr marL="0" indent="0">
              <a:buNone/>
            </a:pPr>
            <a:r>
              <a:rPr lang="he-IL" sz="2400" dirty="0">
                <a:solidFill>
                  <a:schemeClr val="accent6"/>
                </a:solidFill>
              </a:rPr>
              <a:t>ישנה הדרה גזעית , הפרדת היישובים ושמירה על צביון יהודי ייחודי של קהילות מוביל לפגיעה בשוויון ובכבוד האדם.</a:t>
            </a:r>
          </a:p>
        </p:txBody>
      </p:sp>
    </p:spTree>
    <p:extLst>
      <p:ext uri="{BB962C8B-B14F-4D97-AF65-F5344CB8AC3E}">
        <p14:creationId xmlns:p14="http://schemas.microsoft.com/office/powerpoint/2010/main" val="3545092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A13E99A8-5278-4A05-90CC-EECBC03D752A}"/>
              </a:ext>
            </a:extLst>
          </p:cNvPr>
          <p:cNvSpPr>
            <a:spLocks noGrp="1"/>
          </p:cNvSpPr>
          <p:nvPr>
            <p:ph idx="1"/>
          </p:nvPr>
        </p:nvSpPr>
        <p:spPr>
          <a:xfrm>
            <a:off x="838200" y="476672"/>
            <a:ext cx="11022666" cy="6192688"/>
          </a:xfrm>
        </p:spPr>
        <p:txBody>
          <a:bodyPr>
            <a:normAutofit fontScale="92500" lnSpcReduction="10000"/>
          </a:bodyPr>
          <a:lstStyle/>
          <a:p>
            <a:pPr marL="0" indent="0">
              <a:buNone/>
            </a:pPr>
            <a:r>
              <a:rPr lang="he-IL" b="1" dirty="0"/>
              <a:t>8.לוח רשמי.</a:t>
            </a:r>
            <a:r>
              <a:rPr lang="he-IL" dirty="0"/>
              <a:t> הלוח העברי הוא לוח רשמי של המדינה ולצידו ישמש הלוח הלועזי כלוח רשמי; השימוש בלוח העברי ובלוח הלועזי ייקבע בחוק.  </a:t>
            </a:r>
          </a:p>
          <a:p>
            <a:pPr marL="0" indent="0">
              <a:buNone/>
            </a:pPr>
            <a:endParaRPr lang="he-IL" dirty="0"/>
          </a:p>
          <a:p>
            <a:pPr marL="0" indent="0">
              <a:buNone/>
            </a:pPr>
            <a:r>
              <a:rPr lang="he-IL" b="1" dirty="0"/>
              <a:t>9. יום העצמאות וימי זיכרון.</a:t>
            </a:r>
            <a:r>
              <a:rPr lang="he-IL" dirty="0"/>
              <a:t> </a:t>
            </a:r>
          </a:p>
          <a:p>
            <a:pPr marL="0" indent="0">
              <a:buNone/>
            </a:pPr>
            <a:r>
              <a:rPr lang="he-IL" dirty="0"/>
              <a:t>(א) יום העצמאות הוא יום החג הלאומי של המדינה.  </a:t>
            </a:r>
          </a:p>
          <a:p>
            <a:pPr marL="0" indent="0">
              <a:buNone/>
            </a:pPr>
            <a:r>
              <a:rPr lang="he-IL" dirty="0"/>
              <a:t>(ב) יום הזיכרון לחללי מערכות ישראל ויום הזיכרון לשואה ולגבורה הם ימי זיכרון רשמיים של המדינה.</a:t>
            </a:r>
          </a:p>
          <a:p>
            <a:pPr marL="0" indent="0">
              <a:buNone/>
            </a:pPr>
            <a:endParaRPr lang="he-IL" dirty="0"/>
          </a:p>
          <a:p>
            <a:pPr marL="0" indent="0">
              <a:buNone/>
            </a:pPr>
            <a:endParaRPr lang="he-IL" dirty="0"/>
          </a:p>
          <a:p>
            <a:pPr marL="0" indent="0">
              <a:buNone/>
            </a:pPr>
            <a:r>
              <a:rPr lang="he-IL" dirty="0">
                <a:solidFill>
                  <a:schemeClr val="accent6"/>
                </a:solidFill>
              </a:rPr>
              <a:t>			</a:t>
            </a:r>
          </a:p>
        </p:txBody>
      </p:sp>
    </p:spTree>
    <p:extLst>
      <p:ext uri="{BB962C8B-B14F-4D97-AF65-F5344CB8AC3E}">
        <p14:creationId xmlns:p14="http://schemas.microsoft.com/office/powerpoint/2010/main" val="1249914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54D99F3E-A457-4A8C-9ADD-2679FA02EDFD}"/>
              </a:ext>
            </a:extLst>
          </p:cNvPr>
          <p:cNvSpPr>
            <a:spLocks noGrp="1"/>
          </p:cNvSpPr>
          <p:nvPr>
            <p:ph idx="1"/>
          </p:nvPr>
        </p:nvSpPr>
        <p:spPr>
          <a:xfrm>
            <a:off x="838200" y="404664"/>
            <a:ext cx="11022666" cy="6264696"/>
          </a:xfrm>
        </p:spPr>
        <p:txBody>
          <a:bodyPr>
            <a:normAutofit fontScale="92500" lnSpcReduction="10000"/>
          </a:bodyPr>
          <a:lstStyle/>
          <a:p>
            <a:pPr marL="0" indent="0">
              <a:buNone/>
            </a:pPr>
            <a:r>
              <a:rPr lang="he-IL" dirty="0"/>
              <a:t>‭</a:t>
            </a:r>
            <a:r>
              <a:rPr lang="he-IL" b="1" dirty="0"/>
              <a:t>10</a:t>
            </a:r>
            <a:r>
              <a:rPr lang="he-IL" dirty="0"/>
              <a:t>‬</a:t>
            </a:r>
            <a:r>
              <a:rPr lang="he-IL" b="1" dirty="0"/>
              <a:t>. ימי מנוחה ושבתון.</a:t>
            </a:r>
            <a:r>
              <a:rPr lang="he-IL" dirty="0"/>
              <a:t> </a:t>
            </a:r>
          </a:p>
          <a:p>
            <a:pPr marL="0" indent="0">
              <a:buNone/>
            </a:pPr>
            <a:r>
              <a:rPr lang="he-IL" dirty="0"/>
              <a:t>שבת ומועדי ישראל הם ימי המנוחה הקבועים במדינה; למי שאינם יהודים זכות לקיים את ימי המנוחה בשבתם ובחגיהם; פרטים לעניין זה ייקבעו בחוק.</a:t>
            </a:r>
          </a:p>
          <a:p>
            <a:pPr marL="0" indent="0">
              <a:buNone/>
            </a:pPr>
            <a:r>
              <a:rPr lang="he-IL" sz="3800" dirty="0">
                <a:solidFill>
                  <a:schemeClr val="accent6"/>
                </a:solidFill>
              </a:rPr>
              <a:t>			</a:t>
            </a:r>
          </a:p>
          <a:p>
            <a:pPr marL="0" indent="0">
              <a:buNone/>
            </a:pPr>
            <a:r>
              <a:rPr lang="he-IL" sz="2600" dirty="0">
                <a:solidFill>
                  <a:schemeClr val="accent6"/>
                </a:solidFill>
              </a:rPr>
              <a:t>הסעיפים העוסקים בלוח השנה, בימי חגים רשמיים , ימי מנוחה ושבת </a:t>
            </a:r>
            <a:r>
              <a:rPr lang="he-IL" sz="2600">
                <a:solidFill>
                  <a:schemeClr val="accent6"/>
                </a:solidFill>
              </a:rPr>
              <a:t>מעוגנים בחוקים </a:t>
            </a:r>
            <a:r>
              <a:rPr lang="he-IL" sz="2600" dirty="0">
                <a:solidFill>
                  <a:schemeClr val="accent6"/>
                </a:solidFill>
              </a:rPr>
              <a:t>קיימים (חוק שעות עבודה ומנוחה)</a:t>
            </a:r>
          </a:p>
          <a:p>
            <a:pPr marL="0" indent="0">
              <a:buNone/>
            </a:pPr>
            <a:r>
              <a:rPr lang="he-IL" sz="2600" dirty="0">
                <a:solidFill>
                  <a:schemeClr val="accent6"/>
                </a:solidFill>
              </a:rPr>
              <a:t>. </a:t>
            </a:r>
          </a:p>
          <a:p>
            <a:pPr marL="0" indent="0">
              <a:buNone/>
            </a:pPr>
            <a:endParaRPr lang="he-IL" sz="2600" dirty="0"/>
          </a:p>
          <a:p>
            <a:pPr marL="0" indent="0">
              <a:buNone/>
            </a:pPr>
            <a:r>
              <a:rPr lang="he-IL" b="1" dirty="0"/>
              <a:t>11</a:t>
            </a:r>
            <a:r>
              <a:rPr lang="he-IL" dirty="0"/>
              <a:t>‬</a:t>
            </a:r>
            <a:r>
              <a:rPr lang="he-IL" b="1" dirty="0"/>
              <a:t>. נוקשות.</a:t>
            </a:r>
          </a:p>
          <a:p>
            <a:pPr marL="0" indent="0">
              <a:buNone/>
            </a:pPr>
            <a:r>
              <a:rPr lang="he-IL" dirty="0"/>
              <a:t> אין לשנות חוק יסוד זה אלא בחוק יסוד שנתקבל ברוב של חברי הכנסת</a:t>
            </a:r>
          </a:p>
        </p:txBody>
      </p:sp>
    </p:spTree>
    <p:extLst>
      <p:ext uri="{BB962C8B-B14F-4D97-AF65-F5344CB8AC3E}">
        <p14:creationId xmlns:p14="http://schemas.microsoft.com/office/powerpoint/2010/main" val="3147882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5316B0A-0A80-4388-8A61-50B7B250F76B}"/>
              </a:ext>
            </a:extLst>
          </p:cNvPr>
          <p:cNvSpPr>
            <a:spLocks noGrp="1"/>
          </p:cNvSpPr>
          <p:nvPr>
            <p:ph type="title"/>
          </p:nvPr>
        </p:nvSpPr>
        <p:spPr>
          <a:xfrm>
            <a:off x="623392" y="82730"/>
            <a:ext cx="11237474" cy="897998"/>
          </a:xfrm>
        </p:spPr>
        <p:txBody>
          <a:bodyPr>
            <a:normAutofit/>
          </a:bodyPr>
          <a:lstStyle/>
          <a:p>
            <a:r>
              <a:rPr lang="he-IL" dirty="0"/>
              <a:t>לסיכום:</a:t>
            </a:r>
          </a:p>
        </p:txBody>
      </p:sp>
      <p:sp>
        <p:nvSpPr>
          <p:cNvPr id="3" name="מציין מיקום תוכן 2">
            <a:extLst>
              <a:ext uri="{FF2B5EF4-FFF2-40B4-BE49-F238E27FC236}">
                <a16:creationId xmlns:a16="http://schemas.microsoft.com/office/drawing/2014/main" id="{29DDC066-95FF-4DC0-8097-3770558A1A4E}"/>
              </a:ext>
            </a:extLst>
          </p:cNvPr>
          <p:cNvSpPr>
            <a:spLocks noGrp="1"/>
          </p:cNvSpPr>
          <p:nvPr>
            <p:ph idx="1"/>
          </p:nvPr>
        </p:nvSpPr>
        <p:spPr>
          <a:xfrm>
            <a:off x="838200" y="1196752"/>
            <a:ext cx="11022666" cy="5472608"/>
          </a:xfrm>
        </p:spPr>
        <p:txBody>
          <a:bodyPr>
            <a:normAutofit fontScale="47500" lnSpcReduction="20000"/>
          </a:bodyPr>
          <a:lstStyle/>
          <a:p>
            <a:pPr marL="0" indent="0">
              <a:lnSpc>
                <a:spcPct val="150000"/>
              </a:lnSpc>
              <a:buNone/>
            </a:pPr>
            <a:r>
              <a:rPr lang="he-IL" sz="4200" b="1" dirty="0"/>
              <a:t>החוק מאגד בתוכו את מאפייני מדינת ישראל כמדינה יהודית</a:t>
            </a:r>
          </a:p>
          <a:p>
            <a:pPr marL="0" indent="0">
              <a:lnSpc>
                <a:spcPct val="150000"/>
              </a:lnSpc>
              <a:buNone/>
            </a:pPr>
            <a:r>
              <a:rPr lang="he-IL" sz="3400" b="1" dirty="0"/>
              <a:t>מה אין בחוק יסוד הלאום</a:t>
            </a:r>
          </a:p>
          <a:p>
            <a:pPr>
              <a:lnSpc>
                <a:spcPct val="150000"/>
              </a:lnSpc>
            </a:pPr>
            <a:r>
              <a:rPr lang="he-IL" sz="3400" dirty="0"/>
              <a:t>לא נכתב כי הוא </a:t>
            </a:r>
            <a:r>
              <a:rPr lang="he-IL" sz="3400" dirty="0">
                <a:hlinkClick r:id="rId2" action="ppaction://hlinksldjump"/>
              </a:rPr>
              <a:t>כפוף למגילת העצמאות </a:t>
            </a:r>
            <a:r>
              <a:rPr lang="he-IL" sz="3400" dirty="0"/>
              <a:t>(החוק מתעלם לחלוטין מהכרזת מגילת העצמאות שקבעה מתן שוויון זכויות לכל אזרחי המדינה)</a:t>
            </a:r>
          </a:p>
          <a:p>
            <a:pPr>
              <a:lnSpc>
                <a:spcPct val="150000"/>
              </a:lnSpc>
            </a:pPr>
            <a:r>
              <a:rPr lang="he-IL" sz="3400" dirty="0"/>
              <a:t>לא נכתב כי ישראל הנה </a:t>
            </a:r>
            <a:r>
              <a:rPr lang="he-IL" sz="3400" dirty="0">
                <a:hlinkClick r:id="rId2" action="ppaction://hlinksldjump"/>
              </a:rPr>
              <a:t>מדינה יהודית </a:t>
            </a:r>
            <a:r>
              <a:rPr lang="he-IL" sz="3400" b="1" dirty="0">
                <a:hlinkClick r:id="rId2" action="ppaction://hlinksldjump"/>
              </a:rPr>
              <a:t>ודמוקרטית</a:t>
            </a:r>
            <a:r>
              <a:rPr lang="he-IL" sz="3400" dirty="0"/>
              <a:t>, כשם שכתוב בחוקי היסוד העוסקים בזכויות האדם.   (ישראל היא מהמדינות היחידות בעולם הדמוקרטי שאין להן חוקה ובה מעוגנות זכויות היסוד של המיעוטים. בכל מדינה, לרבות מדינות לאום מובהקות, קיים עיגון לזכויות המיעוטים לשוויון מלא.  עיגון ההיבט היהודי-לאומי, מבלי לשריין </a:t>
            </a:r>
            <a:r>
              <a:rPr lang="he-IL" sz="3400" dirty="0" err="1"/>
              <a:t>לצידו</a:t>
            </a:r>
            <a:r>
              <a:rPr lang="he-IL" sz="3400" dirty="0"/>
              <a:t> את ערך השוויון שהוגדר במגילת העצמאות, יוביל להפרת האיזון בין יהודית לדמוקרטית)</a:t>
            </a:r>
          </a:p>
          <a:p>
            <a:pPr>
              <a:lnSpc>
                <a:spcPct val="150000"/>
              </a:lnSpc>
            </a:pPr>
            <a:r>
              <a:rPr lang="he-IL" sz="3400" dirty="0"/>
              <a:t>קובע מתן עדיפות לרוב היהודי, אינו מתייחס אל המיעוט שאינו יהודי במדינת ישראל. (הדרה גזעית ביישובים היא פגיעה בשוויון ובכבוד האדם)</a:t>
            </a:r>
          </a:p>
          <a:p>
            <a:pPr marL="0" indent="0">
              <a:lnSpc>
                <a:spcPct val="150000"/>
              </a:lnSpc>
              <a:buNone/>
            </a:pPr>
            <a:r>
              <a:rPr lang="he-IL" sz="4200" b="1" dirty="0"/>
              <a:t>אך החוק נחוץ בפרט אל מול המבקשים לבטל את זכותו של העם היהודי לבית לאומי בארץ ישראל ואת ההכרה במדינת ישראל כמדינת לאום של העם היהודי.</a:t>
            </a:r>
          </a:p>
        </p:txBody>
      </p:sp>
    </p:spTree>
    <p:extLst>
      <p:ext uri="{BB962C8B-B14F-4D97-AF65-F5344CB8AC3E}">
        <p14:creationId xmlns:p14="http://schemas.microsoft.com/office/powerpoint/2010/main" val="866688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1AE01317-1B9A-4625-BB3E-199CF9A15FB5}"/>
              </a:ext>
            </a:extLst>
          </p:cNvPr>
          <p:cNvPicPr>
            <a:picLocks noChangeAspect="1"/>
          </p:cNvPicPr>
          <p:nvPr/>
        </p:nvPicPr>
        <p:blipFill rotWithShape="1">
          <a:blip r:embed="rId2"/>
          <a:srcRect l="1557" t="6918" r="13963" b="11121"/>
          <a:stretch/>
        </p:blipFill>
        <p:spPr>
          <a:xfrm>
            <a:off x="23328" y="116632"/>
            <a:ext cx="12013333" cy="6552728"/>
          </a:xfrm>
          <a:prstGeom prst="rect">
            <a:avLst/>
          </a:prstGeom>
        </p:spPr>
      </p:pic>
      <p:sp>
        <p:nvSpPr>
          <p:cNvPr id="4" name="חץ: ימינה 3">
            <a:hlinkClick r:id="rId3" action="ppaction://hlinksldjump"/>
            <a:extLst>
              <a:ext uri="{FF2B5EF4-FFF2-40B4-BE49-F238E27FC236}">
                <a16:creationId xmlns:a16="http://schemas.microsoft.com/office/drawing/2014/main" id="{E195EA7F-982F-4C5C-8150-98D30317E432}"/>
              </a:ext>
            </a:extLst>
          </p:cNvPr>
          <p:cNvSpPr/>
          <p:nvPr/>
        </p:nvSpPr>
        <p:spPr>
          <a:xfrm>
            <a:off x="846161" y="2456597"/>
            <a:ext cx="1856096" cy="7506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020049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a:extLst>
              <a:ext uri="{FF2B5EF4-FFF2-40B4-BE49-F238E27FC236}">
                <a16:creationId xmlns:a16="http://schemas.microsoft.com/office/drawing/2014/main" id="{440A24D1-0F39-4E81-8EAE-A41B0C0D09E8}"/>
              </a:ext>
            </a:extLst>
          </p:cNvPr>
          <p:cNvSpPr>
            <a:spLocks noGrp="1"/>
          </p:cNvSpPr>
          <p:nvPr>
            <p:ph type="body" idx="1"/>
          </p:nvPr>
        </p:nvSpPr>
        <p:spPr/>
        <p:txBody>
          <a:bodyPr/>
          <a:lstStyle/>
          <a:p>
            <a:r>
              <a:rPr lang="he-IL" dirty="0"/>
              <a:t>הצדקות למדינת ישראל כמדינת לאום המופיעות בחוק הלאום</a:t>
            </a:r>
          </a:p>
        </p:txBody>
      </p:sp>
      <p:sp>
        <p:nvSpPr>
          <p:cNvPr id="4" name="מציין מיקום תוכן 3">
            <a:extLst>
              <a:ext uri="{FF2B5EF4-FFF2-40B4-BE49-F238E27FC236}">
                <a16:creationId xmlns:a16="http://schemas.microsoft.com/office/drawing/2014/main" id="{8FD05332-AF39-41CC-BD16-8E716D7441A9}"/>
              </a:ext>
            </a:extLst>
          </p:cNvPr>
          <p:cNvSpPr>
            <a:spLocks noGrp="1"/>
          </p:cNvSpPr>
          <p:nvPr>
            <p:ph sz="half" idx="2"/>
          </p:nvPr>
        </p:nvSpPr>
        <p:spPr>
          <a:xfrm>
            <a:off x="836830" y="2209800"/>
            <a:ext cx="4978400" cy="4298576"/>
          </a:xfrm>
        </p:spPr>
        <p:txBody>
          <a:bodyPr>
            <a:normAutofit fontScale="70000" lnSpcReduction="20000"/>
          </a:bodyPr>
          <a:lstStyle/>
          <a:p>
            <a:pPr marL="457200" indent="-457200">
              <a:buFont typeface="+mj-lt"/>
              <a:buAutoNum type="arabicPeriod"/>
            </a:pPr>
            <a:r>
              <a:rPr lang="he-IL" dirty="0"/>
              <a:t>העם היהודי, כאומה בעלת מורשת מובחנת ועשירה, זכאי למדינת לאום למימוש תרבותו.  </a:t>
            </a:r>
          </a:p>
          <a:p>
            <a:pPr marL="0" indent="0">
              <a:buNone/>
            </a:pPr>
            <a:r>
              <a:rPr lang="he-IL" dirty="0"/>
              <a:t>"מדינת ישראל היא מדינת הלאום של העם היהודי, שבה הוא מממש את זכותו הטבעית, התרבותית, הדתית וההיסטורית להגדרה עצמית. </a:t>
            </a:r>
          </a:p>
          <a:p>
            <a:pPr marL="0" indent="0">
              <a:buNone/>
            </a:pPr>
            <a:r>
              <a:rPr lang="he-IL" dirty="0"/>
              <a:t>מימוש הזכות להגדרה עצמית לאומית במדינת ישראל ייחודי לעם היהודי. "</a:t>
            </a:r>
          </a:p>
          <a:p>
            <a:pPr marL="0" indent="0">
              <a:buNone/>
            </a:pPr>
            <a:endParaRPr lang="he-IL" dirty="0"/>
          </a:p>
          <a:p>
            <a:pPr marL="0" indent="0">
              <a:buNone/>
            </a:pPr>
            <a:endParaRPr lang="he-IL" dirty="0"/>
          </a:p>
          <a:p>
            <a:pPr marL="0" indent="0">
              <a:buNone/>
            </a:pPr>
            <a:r>
              <a:rPr lang="he-IL" dirty="0"/>
              <a:t>2. מדינת הלאום היהודית היא המקום היחיד בו המרחב הציבורי מונחה על ידי התרבות היהודית: שפה, סמלי המדינה, לוח רשמי , ימי מנוחה ושבתון.</a:t>
            </a:r>
          </a:p>
        </p:txBody>
      </p:sp>
      <p:sp>
        <p:nvSpPr>
          <p:cNvPr id="5" name="מציין מיקום טקסט 4">
            <a:extLst>
              <a:ext uri="{FF2B5EF4-FFF2-40B4-BE49-F238E27FC236}">
                <a16:creationId xmlns:a16="http://schemas.microsoft.com/office/drawing/2014/main" id="{3CF12C3A-BF4B-47D0-AF1F-3D34F15565A5}"/>
              </a:ext>
            </a:extLst>
          </p:cNvPr>
          <p:cNvSpPr>
            <a:spLocks noGrp="1"/>
          </p:cNvSpPr>
          <p:nvPr>
            <p:ph type="body" sz="quarter" idx="3"/>
          </p:nvPr>
        </p:nvSpPr>
        <p:spPr>
          <a:xfrm>
            <a:off x="6022494" y="1349892"/>
            <a:ext cx="4974336" cy="512064"/>
          </a:xfrm>
        </p:spPr>
        <p:txBody>
          <a:bodyPr/>
          <a:lstStyle/>
          <a:p>
            <a:r>
              <a:rPr lang="he-IL" dirty="0"/>
              <a:t>ההצדקות השונות למדינת הלאום הדמוקרטית</a:t>
            </a:r>
          </a:p>
        </p:txBody>
      </p:sp>
      <p:sp>
        <p:nvSpPr>
          <p:cNvPr id="6" name="מציין מיקום תוכן 5">
            <a:extLst>
              <a:ext uri="{FF2B5EF4-FFF2-40B4-BE49-F238E27FC236}">
                <a16:creationId xmlns:a16="http://schemas.microsoft.com/office/drawing/2014/main" id="{96A5D29D-6C0B-49F1-B595-8177C668DA10}"/>
              </a:ext>
            </a:extLst>
          </p:cNvPr>
          <p:cNvSpPr>
            <a:spLocks noGrp="1"/>
          </p:cNvSpPr>
          <p:nvPr>
            <p:ph sz="quarter" idx="4"/>
          </p:nvPr>
        </p:nvSpPr>
        <p:spPr>
          <a:xfrm>
            <a:off x="6018430" y="2209799"/>
            <a:ext cx="4978400" cy="4298575"/>
          </a:xfrm>
        </p:spPr>
        <p:txBody>
          <a:bodyPr>
            <a:normAutofit fontScale="70000" lnSpcReduction="20000"/>
          </a:bodyPr>
          <a:lstStyle/>
          <a:p>
            <a:pPr marL="457200" indent="-457200">
              <a:buFont typeface="+mj-lt"/>
              <a:buAutoNum type="arabicPeriod"/>
            </a:pPr>
            <a:r>
              <a:rPr lang="he-IL" u="sng" dirty="0"/>
              <a:t>ההצדקה מן הזכות להגדרה עצמית: </a:t>
            </a:r>
          </a:p>
          <a:p>
            <a:pPr marL="0" indent="0">
              <a:buNone/>
            </a:pPr>
            <a:r>
              <a:rPr lang="he-IL" dirty="0"/>
              <a:t>לעמים יש זכות טבעית לממש את זהותם/ תרבותם הלאומית במדינת לאום.</a:t>
            </a:r>
          </a:p>
          <a:p>
            <a:pPr marL="457200" indent="-457200">
              <a:buFont typeface="+mj-lt"/>
              <a:buAutoNum type="arabicPeriod"/>
            </a:pPr>
            <a:endParaRPr lang="he-IL" dirty="0"/>
          </a:p>
          <a:p>
            <a:pPr marL="457200" indent="-457200">
              <a:buFont typeface="+mj-lt"/>
              <a:buAutoNum type="arabicPeriod"/>
            </a:pPr>
            <a:endParaRPr lang="he-IL" dirty="0"/>
          </a:p>
          <a:p>
            <a:pPr marL="457200" indent="-457200">
              <a:buFont typeface="+mj-lt"/>
              <a:buAutoNum type="arabicPeriod"/>
            </a:pPr>
            <a:endParaRPr lang="he-IL" dirty="0"/>
          </a:p>
          <a:p>
            <a:pPr marL="0" indent="0">
              <a:buNone/>
            </a:pPr>
            <a:endParaRPr lang="he-IL" dirty="0"/>
          </a:p>
          <a:p>
            <a:pPr marL="0" indent="0">
              <a:buNone/>
            </a:pPr>
            <a:r>
              <a:rPr lang="he-IL" dirty="0"/>
              <a:t>2. </a:t>
            </a:r>
            <a:r>
              <a:rPr lang="he-IL" u="sng" dirty="0"/>
              <a:t>ההצדקה הליברלית על פי הזכות לתרבות:</a:t>
            </a:r>
          </a:p>
          <a:p>
            <a:pPr marL="0" indent="0">
              <a:buNone/>
            </a:pPr>
            <a:r>
              <a:rPr lang="he-IL" dirty="0"/>
              <a:t>לבני אדם יש זכות לתנאים שיאפשרו להם לפתח את תרבותם בצורה מיטבית </a:t>
            </a:r>
          </a:p>
          <a:p>
            <a:pPr marL="0" indent="0">
              <a:buNone/>
            </a:pPr>
            <a:r>
              <a:rPr lang="he-IL" dirty="0"/>
              <a:t> מדינת לאום היא הכלי המיטבי לפיתוח תרבותי מלא של אומה, ולכן יש לשאוף להעניק לכל תרבות לפחות מדינה אחת</a:t>
            </a:r>
            <a:endParaRPr lang="he-IL" u="sng" dirty="0"/>
          </a:p>
        </p:txBody>
      </p:sp>
      <p:sp>
        <p:nvSpPr>
          <p:cNvPr id="7" name="מלבן 6">
            <a:extLst>
              <a:ext uri="{FF2B5EF4-FFF2-40B4-BE49-F238E27FC236}">
                <a16:creationId xmlns:a16="http://schemas.microsoft.com/office/drawing/2014/main" id="{8DCF5B31-7EA5-43D7-A0B2-781B5428DE36}"/>
              </a:ext>
            </a:extLst>
          </p:cNvPr>
          <p:cNvSpPr/>
          <p:nvPr/>
        </p:nvSpPr>
        <p:spPr>
          <a:xfrm>
            <a:off x="3059859" y="179391"/>
            <a:ext cx="6776215" cy="923330"/>
          </a:xfrm>
          <a:prstGeom prst="rect">
            <a:avLst/>
          </a:prstGeom>
        </p:spPr>
        <p:txBody>
          <a:bodyPr wrap="none">
            <a:spAutoFit/>
          </a:bodyPr>
          <a:lstStyle/>
          <a:p>
            <a:r>
              <a:rPr lang="he-IL" sz="5400" b="1" dirty="0"/>
              <a:t>הצדקות למדינת לאום</a:t>
            </a:r>
          </a:p>
        </p:txBody>
      </p:sp>
    </p:spTree>
    <p:extLst>
      <p:ext uri="{BB962C8B-B14F-4D97-AF65-F5344CB8AC3E}">
        <p14:creationId xmlns:p14="http://schemas.microsoft.com/office/powerpoint/2010/main" val="1531157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additive="base">
                                        <p:cTn id="1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 calcmode="lin" valueType="num">
                                      <p:cBhvr additive="base">
                                        <p:cTn id="20"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
                                            <p:txEl>
                                              <p:pRg st="6" end="6"/>
                                            </p:txEl>
                                          </p:spTgt>
                                        </p:tgtEl>
                                        <p:attrNameLst>
                                          <p:attrName>style.visibility</p:attrName>
                                        </p:attrNameLst>
                                      </p:cBhvr>
                                      <p:to>
                                        <p:strVal val="visible"/>
                                      </p:to>
                                    </p:set>
                                    <p:anim calcmode="lin" valueType="num">
                                      <p:cBhvr additive="base">
                                        <p:cTn id="26"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 calcmode="lin" valueType="num">
                                      <p:cBhvr additive="base">
                                        <p:cTn id="32"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anim calcmode="lin" valueType="num">
                                      <p:cBhvr additive="base">
                                        <p:cTn id="38"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0" end="0"/>
                                            </p:txEl>
                                          </p:spTgt>
                                        </p:tgtEl>
                                        <p:attrNameLst>
                                          <p:attrName>style.visibility</p:attrName>
                                        </p:attrNameLst>
                                      </p:cBhvr>
                                      <p:to>
                                        <p:strVal val="visible"/>
                                      </p:to>
                                    </p:set>
                                    <p:anim calcmode="lin" valueType="num">
                                      <p:cBhvr additive="base">
                                        <p:cTn id="4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4">
                                            <p:txEl>
                                              <p:pRg st="0" end="0"/>
                                            </p:txEl>
                                          </p:spTgt>
                                        </p:tgtEl>
                                        <p:attrNameLst>
                                          <p:attrName>style.visibility</p:attrName>
                                        </p:attrNameLst>
                                      </p:cBhvr>
                                      <p:to>
                                        <p:strVal val="visible"/>
                                      </p:to>
                                    </p:set>
                                    <p:anim calcmode="lin" valueType="num">
                                      <p:cBhvr additive="base">
                                        <p:cTn id="50"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4">
                                            <p:txEl>
                                              <p:pRg st="0" end="0"/>
                                            </p:txEl>
                                          </p:spTgt>
                                        </p:tgtEl>
                                        <p:attrNameLst>
                                          <p:attrName>ppt_y</p:attrName>
                                        </p:attrNameLst>
                                      </p:cBhvr>
                                      <p:tavLst>
                                        <p:tav tm="0">
                                          <p:val>
                                            <p:strVal val="1+#ppt_h/2"/>
                                          </p:val>
                                        </p:tav>
                                        <p:tav tm="100000">
                                          <p:val>
                                            <p:strVal val="#ppt_y"/>
                                          </p:val>
                                        </p:tav>
                                      </p:tavLst>
                                    </p:anim>
                                  </p:childTnLst>
                                </p:cTn>
                              </p:par>
                              <p:par>
                                <p:cTn id="52" presetID="2" presetClass="entr" presetSubtype="4" fill="hold" nodeType="withEffect">
                                  <p:stCondLst>
                                    <p:cond delay="0"/>
                                  </p:stCondLst>
                                  <p:childTnLst>
                                    <p:set>
                                      <p:cBhvr>
                                        <p:cTn id="53" dur="1" fill="hold">
                                          <p:stCondLst>
                                            <p:cond delay="0"/>
                                          </p:stCondLst>
                                        </p:cTn>
                                        <p:tgtEl>
                                          <p:spTgt spid="4">
                                            <p:txEl>
                                              <p:pRg st="1" end="1"/>
                                            </p:txEl>
                                          </p:spTgt>
                                        </p:tgtEl>
                                        <p:attrNameLst>
                                          <p:attrName>style.visibility</p:attrName>
                                        </p:attrNameLst>
                                      </p:cBhvr>
                                      <p:to>
                                        <p:strVal val="visible"/>
                                      </p:to>
                                    </p:set>
                                    <p:anim calcmode="lin" valueType="num">
                                      <p:cBhvr additive="base">
                                        <p:cTn id="5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4">
                                            <p:txEl>
                                              <p:pRg st="1" end="1"/>
                                            </p:txEl>
                                          </p:spTgt>
                                        </p:tgtEl>
                                        <p:attrNameLst>
                                          <p:attrName>ppt_y</p:attrName>
                                        </p:attrNameLst>
                                      </p:cBhvr>
                                      <p:tavLst>
                                        <p:tav tm="0">
                                          <p:val>
                                            <p:strVal val="1+#ppt_h/2"/>
                                          </p:val>
                                        </p:tav>
                                        <p:tav tm="100000">
                                          <p:val>
                                            <p:strVal val="#ppt_y"/>
                                          </p:val>
                                        </p:tav>
                                      </p:tavLst>
                                    </p:anim>
                                  </p:childTnLst>
                                </p:cTn>
                              </p:par>
                              <p:par>
                                <p:cTn id="56" presetID="2" presetClass="entr" presetSubtype="4" fill="hold" nodeType="with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 calcmode="lin" valueType="num">
                                      <p:cBhvr additive="base">
                                        <p:cTn id="5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4">
                                            <p:txEl>
                                              <p:pRg st="5" end="5"/>
                                            </p:txEl>
                                          </p:spTgt>
                                        </p:tgtEl>
                                        <p:attrNameLst>
                                          <p:attrName>style.visibility</p:attrName>
                                        </p:attrNameLst>
                                      </p:cBhvr>
                                      <p:to>
                                        <p:strVal val="visible"/>
                                      </p:to>
                                    </p:set>
                                    <p:anim calcmode="lin" valueType="num">
                                      <p:cBhvr additive="base">
                                        <p:cTn id="64"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CB61319-8211-44B5-BDAD-5118246107C6}"/>
              </a:ext>
            </a:extLst>
          </p:cNvPr>
          <p:cNvSpPr>
            <a:spLocks noGrp="1"/>
          </p:cNvSpPr>
          <p:nvPr>
            <p:ph type="title"/>
          </p:nvPr>
        </p:nvSpPr>
        <p:spPr>
          <a:xfrm>
            <a:off x="729005" y="324196"/>
            <a:ext cx="11240401" cy="1039091"/>
          </a:xfrm>
        </p:spPr>
        <p:txBody>
          <a:bodyPr>
            <a:normAutofit/>
          </a:bodyPr>
          <a:lstStyle/>
          <a:p>
            <a:pPr algn="ctr"/>
            <a:r>
              <a:rPr lang="he-IL" dirty="0"/>
              <a:t>בדיקת ידע והבנה</a:t>
            </a:r>
            <a:br>
              <a:rPr lang="he-IL" sz="1600" dirty="0"/>
            </a:br>
            <a:endParaRPr lang="he-IL" sz="1600" dirty="0"/>
          </a:p>
        </p:txBody>
      </p:sp>
      <p:pic>
        <p:nvPicPr>
          <p:cNvPr id="4" name="מציין מיקום תוכן 3" descr="http://www.cartoon.org.il/download/gallery/207/5680.jpg">
            <a:extLst>
              <a:ext uri="{FF2B5EF4-FFF2-40B4-BE49-F238E27FC236}">
                <a16:creationId xmlns:a16="http://schemas.microsoft.com/office/drawing/2014/main" id="{7975366D-2E43-461A-8CAE-A5DF24107521}"/>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44435" y="2585876"/>
            <a:ext cx="3418321" cy="4214553"/>
          </a:xfrm>
          <a:prstGeom prst="rect">
            <a:avLst/>
          </a:prstGeom>
          <a:noFill/>
          <a:ln>
            <a:noFill/>
          </a:ln>
        </p:spPr>
      </p:pic>
      <p:sp>
        <p:nvSpPr>
          <p:cNvPr id="5" name="מלבן 4">
            <a:extLst>
              <a:ext uri="{FF2B5EF4-FFF2-40B4-BE49-F238E27FC236}">
                <a16:creationId xmlns:a16="http://schemas.microsoft.com/office/drawing/2014/main" id="{C780510B-9881-4644-8FB5-1382D4801702}"/>
              </a:ext>
            </a:extLst>
          </p:cNvPr>
          <p:cNvSpPr/>
          <p:nvPr/>
        </p:nvSpPr>
        <p:spPr>
          <a:xfrm>
            <a:off x="6966065" y="1108548"/>
            <a:ext cx="4696691" cy="1477328"/>
          </a:xfrm>
          <a:prstGeom prst="rect">
            <a:avLst/>
          </a:prstGeom>
        </p:spPr>
        <p:txBody>
          <a:bodyPr wrap="square">
            <a:spAutoFit/>
          </a:bodyPr>
          <a:lstStyle/>
          <a:p>
            <a:br>
              <a:rPr lang="he-IL" dirty="0">
                <a:solidFill>
                  <a:schemeClr val="tx2"/>
                </a:solidFill>
              </a:rPr>
            </a:br>
            <a:r>
              <a:rPr lang="he-IL" dirty="0">
                <a:solidFill>
                  <a:schemeClr val="tx2"/>
                </a:solidFill>
              </a:rPr>
              <a:t>הסבר כיצד אחת המחלוקות סביב </a:t>
            </a:r>
          </a:p>
          <a:p>
            <a:r>
              <a:rPr lang="he-IL" dirty="0">
                <a:solidFill>
                  <a:schemeClr val="tx2"/>
                </a:solidFill>
              </a:rPr>
              <a:t>חוק </a:t>
            </a:r>
            <a:r>
              <a:rPr lang="he-IL" dirty="0">
                <a:solidFill>
                  <a:srgbClr val="000000"/>
                </a:solidFill>
              </a:rPr>
              <a:t>יסוד: "ישראל-מדינת הלאום של העם היהודי", </a:t>
            </a:r>
          </a:p>
          <a:p>
            <a:r>
              <a:rPr lang="he-IL" dirty="0">
                <a:solidFill>
                  <a:schemeClr val="tx2"/>
                </a:solidFill>
              </a:rPr>
              <a:t>באה לידי ביטוי בקריקטורה.</a:t>
            </a:r>
            <a:br>
              <a:rPr lang="he-IL" dirty="0">
                <a:solidFill>
                  <a:schemeClr val="tx2"/>
                </a:solidFill>
              </a:rPr>
            </a:br>
            <a:endParaRPr lang="he-IL" dirty="0">
              <a:solidFill>
                <a:schemeClr val="tx2"/>
              </a:solidFill>
            </a:endParaRPr>
          </a:p>
        </p:txBody>
      </p:sp>
      <p:sp>
        <p:nvSpPr>
          <p:cNvPr id="6" name="מלבן 5">
            <a:extLst>
              <a:ext uri="{FF2B5EF4-FFF2-40B4-BE49-F238E27FC236}">
                <a16:creationId xmlns:a16="http://schemas.microsoft.com/office/drawing/2014/main" id="{F8E1508F-1D28-432B-98CD-DB4871FE3ACB}"/>
              </a:ext>
            </a:extLst>
          </p:cNvPr>
          <p:cNvSpPr/>
          <p:nvPr/>
        </p:nvSpPr>
        <p:spPr>
          <a:xfrm>
            <a:off x="529244" y="2229537"/>
            <a:ext cx="6096000" cy="3693319"/>
          </a:xfrm>
          <a:prstGeom prst="rect">
            <a:avLst/>
          </a:prstGeom>
        </p:spPr>
        <p:txBody>
          <a:bodyPr>
            <a:spAutoFit/>
          </a:bodyPr>
          <a:lstStyle/>
          <a:p>
            <a:r>
              <a:rPr lang="he-IL" u="sng" dirty="0">
                <a:solidFill>
                  <a:schemeClr val="tx2"/>
                </a:solidFill>
              </a:rPr>
              <a:t>שאלת ידע:</a:t>
            </a:r>
          </a:p>
          <a:p>
            <a:endParaRPr lang="he-IL" u="sng" dirty="0">
              <a:solidFill>
                <a:schemeClr val="tx2"/>
              </a:solidFill>
            </a:endParaRPr>
          </a:p>
          <a:p>
            <a:pPr marL="285750" indent="-285750">
              <a:buFont typeface="Arial" panose="020B0604020202020204" pitchFamily="34" charset="0"/>
              <a:buChar char="•"/>
            </a:pPr>
            <a:r>
              <a:rPr lang="he-IL" dirty="0">
                <a:solidFill>
                  <a:schemeClr val="tx2"/>
                </a:solidFill>
              </a:rPr>
              <a:t>הצג שני סעיפים מתוך חוק יסוד: ישראל-מדינת הלאום של העם היהודי".</a:t>
            </a:r>
          </a:p>
          <a:p>
            <a:pPr marL="285750" indent="-285750">
              <a:buFont typeface="Arial" panose="020B0604020202020204" pitchFamily="34" charset="0"/>
              <a:buChar char="•"/>
            </a:pPr>
            <a:endParaRPr lang="he-IL" dirty="0">
              <a:solidFill>
                <a:schemeClr val="tx2"/>
              </a:solidFill>
            </a:endParaRPr>
          </a:p>
          <a:p>
            <a:pPr marL="285750" indent="-285750">
              <a:buFont typeface="Arial" panose="020B0604020202020204" pitchFamily="34" charset="0"/>
              <a:buChar char="•"/>
            </a:pPr>
            <a:r>
              <a:rPr lang="he-IL" dirty="0">
                <a:solidFill>
                  <a:schemeClr val="tx2"/>
                </a:solidFill>
              </a:rPr>
              <a:t>הסבר מהם שלושת המאפיינים של חוק יסוד וכיצד הם באים לידי ביטוי ב"חוק יסוד: ישראל-מדינת הלאום של העם היהודי".</a:t>
            </a:r>
          </a:p>
          <a:p>
            <a:pPr marL="285750" indent="-285750">
              <a:buFont typeface="Arial" panose="020B0604020202020204" pitchFamily="34" charset="0"/>
              <a:buChar char="•"/>
            </a:pPr>
            <a:endParaRPr lang="he-IL" dirty="0">
              <a:solidFill>
                <a:schemeClr val="tx2"/>
              </a:solidFill>
            </a:endParaRPr>
          </a:p>
          <a:p>
            <a:pPr marL="285750" indent="-285750">
              <a:buFont typeface="Arial" panose="020B0604020202020204" pitchFamily="34" charset="0"/>
              <a:buChar char="•"/>
            </a:pPr>
            <a:r>
              <a:rPr lang="he-IL" dirty="0">
                <a:solidFill>
                  <a:schemeClr val="tx2"/>
                </a:solidFill>
              </a:rPr>
              <a:t>הצג שני מאפיינים יהודיים של מדינת ישראל המופיעים ב"חוק יסוד: ישראל-מדינת הלאום של העם היהודי".</a:t>
            </a:r>
          </a:p>
          <a:p>
            <a:pPr marL="285750" indent="-285750">
              <a:buFont typeface="Arial" panose="020B0604020202020204" pitchFamily="34" charset="0"/>
              <a:buChar char="•"/>
            </a:pPr>
            <a:endParaRPr lang="he-IL" dirty="0">
              <a:solidFill>
                <a:schemeClr val="tx2"/>
              </a:solidFill>
            </a:endParaRPr>
          </a:p>
          <a:p>
            <a:pPr marL="285750" indent="-285750">
              <a:buFont typeface="Arial" panose="020B0604020202020204" pitchFamily="34" charset="0"/>
              <a:buChar char="•"/>
            </a:pPr>
            <a:r>
              <a:rPr lang="he-IL" dirty="0">
                <a:solidFill>
                  <a:schemeClr val="tx2"/>
                </a:solidFill>
              </a:rPr>
              <a:t>הצג שתי הצדקות למדינת ישראל כמדינת לאום המופיעות בחוק הלאום</a:t>
            </a:r>
          </a:p>
        </p:txBody>
      </p:sp>
    </p:spTree>
    <p:extLst>
      <p:ext uri="{BB962C8B-B14F-4D97-AF65-F5344CB8AC3E}">
        <p14:creationId xmlns:p14="http://schemas.microsoft.com/office/powerpoint/2010/main" val="766702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283C1A99-0E0D-4701-ABF8-F1FFD904BF7C}"/>
              </a:ext>
            </a:extLst>
          </p:cNvPr>
          <p:cNvSpPr>
            <a:spLocks noGrp="1"/>
          </p:cNvSpPr>
          <p:nvPr>
            <p:ph idx="1"/>
          </p:nvPr>
        </p:nvSpPr>
        <p:spPr>
          <a:xfrm>
            <a:off x="836830" y="274320"/>
            <a:ext cx="11025537" cy="6483927"/>
          </a:xfrm>
        </p:spPr>
        <p:txBody>
          <a:bodyPr>
            <a:normAutofit fontScale="47500" lnSpcReduction="20000"/>
          </a:bodyPr>
          <a:lstStyle/>
          <a:p>
            <a:pPr marL="0" indent="0">
              <a:buNone/>
            </a:pPr>
            <a:r>
              <a:rPr lang="he-IL" u="sng" dirty="0"/>
              <a:t>שאלת אירוע : </a:t>
            </a:r>
          </a:p>
          <a:p>
            <a:pPr marL="0" indent="0">
              <a:buNone/>
            </a:pPr>
            <a:r>
              <a:rPr lang="he-IL" dirty="0"/>
              <a:t>הסוכנות היהודית אחראית מטעם המדינה על הקשר עם קהילות יהודיות בתפוצות. לאחרונה יזמה הסוכנות מיזם חדש בו שליחים ישראלים ששבו ארצה משליחות בתפוצות יקבלו כלים ועזרה בשמירה על קשר מול קהילותיהם גם לאחר סיום השליחות. בכיר הדגיש כי מהלך זה יחזק את הקשר בין מדינת ישראל לעם היהודי בתפוצות וכן יסייע לשמר את המורשת היהודית של כל קהילות העם היהודי. לדבריו, במהלך זה הסוכנות היהודית מצליחה לקיים באופן משמעותי ואמיץ את אחד מחוקי היסוד </a:t>
            </a:r>
          </a:p>
          <a:p>
            <a:pPr marL="0" indent="0">
              <a:buNone/>
            </a:pPr>
            <a:r>
              <a:rPr lang="he-IL" dirty="0"/>
              <a:t>ציין והצג את חוק היסוד שעליו התבסס בכיר הסוכנות . הסבר כיצד חוק יסוד זה בא לידי ביטוי בדברי הבכיר.</a:t>
            </a:r>
          </a:p>
          <a:p>
            <a:pPr marL="0" indent="0">
              <a:buNone/>
            </a:pPr>
            <a:endParaRPr lang="he-IL" dirty="0"/>
          </a:p>
          <a:p>
            <a:pPr marL="0" indent="0">
              <a:buNone/>
            </a:pPr>
            <a:r>
              <a:rPr lang="he-IL" u="sng" dirty="0"/>
              <a:t>שאלת עמדה:</a:t>
            </a:r>
          </a:p>
          <a:p>
            <a:pPr marL="0" indent="0">
              <a:buNone/>
            </a:pPr>
            <a:r>
              <a:rPr lang="he-IL" dirty="0"/>
              <a:t> במדינת ישראל דיוני בית המשפט מתנהלים בשפה העברית. אזרחים דוברי ערבית ביקשו שבמקרה בו שני הצדדים דוברי ערבית, תשתדל הנהלת בתי המשפט למנות שופט שדובר ערבית וכך יתנהל הדיון בערבית, לדבריהם כך יקל עליהם להתנהל בבית המשפט ולהציג את עמדתם. בית המשפט דחה את הבקשה.</a:t>
            </a:r>
          </a:p>
          <a:p>
            <a:pPr marL="0" indent="0">
              <a:buNone/>
            </a:pPr>
            <a:r>
              <a:rPr lang="he-IL" dirty="0"/>
              <a:t>יש התומכים בהצעה לאפשר דיון בערבית בבית המשפט, ויש המתנגדים לכך.</a:t>
            </a:r>
          </a:p>
          <a:p>
            <a:pPr marL="0" indent="0">
              <a:buNone/>
            </a:pPr>
            <a:r>
              <a:rPr lang="he-IL" dirty="0"/>
              <a:t>הבא את עמדתך בעניין זה. הצג שני נימוקים המתבססים על מושגים מתחום האזרחות -נימוק אחד לעמדתך ונימוק אחד אחר לעמדה המנוגדת </a:t>
            </a:r>
            <a:r>
              <a:rPr lang="he-IL" dirty="0" err="1"/>
              <a:t>לשלך</a:t>
            </a:r>
            <a:r>
              <a:rPr lang="he-IL" dirty="0"/>
              <a:t>. </a:t>
            </a:r>
          </a:p>
          <a:p>
            <a:pPr marL="0" indent="0">
              <a:buNone/>
            </a:pPr>
            <a:r>
              <a:rPr lang="he-IL" dirty="0"/>
              <a:t>בכתיבתך הקפד על הרכיבים האלה: </a:t>
            </a:r>
          </a:p>
          <a:p>
            <a:pPr marL="0" indent="0">
              <a:buNone/>
            </a:pPr>
            <a:r>
              <a:rPr lang="he-IL" dirty="0"/>
              <a:t>א. טענה- הצג את עמדתך באופן ברור</a:t>
            </a:r>
          </a:p>
          <a:p>
            <a:pPr marL="0" indent="0">
              <a:buNone/>
            </a:pPr>
            <a:r>
              <a:rPr lang="he-IL" dirty="0"/>
              <a:t> ב. הנמקת עמדתך- הצג נימוק המבוסס על מושגים וידע מלימודי האזרחות. </a:t>
            </a:r>
          </a:p>
          <a:p>
            <a:pPr marL="0" indent="0">
              <a:buNone/>
            </a:pPr>
            <a:r>
              <a:rPr lang="he-IL" dirty="0"/>
              <a:t>ג. הנמקת העמדה המנוגדת- הצג נימוק לעמדה המנוגדת לעמדתך, המבוסס על מושגים וידע מלימודי האזרחות</a:t>
            </a:r>
          </a:p>
        </p:txBody>
      </p:sp>
    </p:spTree>
    <p:extLst>
      <p:ext uri="{BB962C8B-B14F-4D97-AF65-F5344CB8AC3E}">
        <p14:creationId xmlns:p14="http://schemas.microsoft.com/office/powerpoint/2010/main" val="4137832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E1503FE-4F68-4CB1-8C93-042E6C0D58E1}"/>
              </a:ext>
            </a:extLst>
          </p:cNvPr>
          <p:cNvSpPr>
            <a:spLocks noGrp="1"/>
          </p:cNvSpPr>
          <p:nvPr>
            <p:ph type="title"/>
          </p:nvPr>
        </p:nvSpPr>
        <p:spPr>
          <a:xfrm>
            <a:off x="623392" y="82730"/>
            <a:ext cx="11237474" cy="897998"/>
          </a:xfrm>
        </p:spPr>
        <p:txBody>
          <a:bodyPr/>
          <a:lstStyle/>
          <a:p>
            <a:pPr algn="ctr"/>
            <a:r>
              <a:rPr lang="he-IL" dirty="0"/>
              <a:t> חוקי היסוד</a:t>
            </a:r>
          </a:p>
        </p:txBody>
      </p:sp>
      <p:sp>
        <p:nvSpPr>
          <p:cNvPr id="3" name="מציין מיקום תוכן 2">
            <a:extLst>
              <a:ext uri="{FF2B5EF4-FFF2-40B4-BE49-F238E27FC236}">
                <a16:creationId xmlns:a16="http://schemas.microsoft.com/office/drawing/2014/main" id="{773D4913-6403-4584-B091-776A59B1EF2E}"/>
              </a:ext>
            </a:extLst>
          </p:cNvPr>
          <p:cNvSpPr>
            <a:spLocks noGrp="1"/>
          </p:cNvSpPr>
          <p:nvPr>
            <p:ph idx="1"/>
          </p:nvPr>
        </p:nvSpPr>
        <p:spPr>
          <a:xfrm>
            <a:off x="838200" y="1124744"/>
            <a:ext cx="11022666" cy="5544616"/>
          </a:xfrm>
        </p:spPr>
        <p:txBody>
          <a:bodyPr>
            <a:normAutofit fontScale="70000" lnSpcReduction="20000"/>
          </a:bodyPr>
          <a:lstStyle/>
          <a:p>
            <a:pPr>
              <a:lnSpc>
                <a:spcPct val="150000"/>
              </a:lnSpc>
            </a:pPr>
            <a:r>
              <a:rPr lang="he-IL" sz="2000" dirty="0"/>
              <a:t>בהעדר הסכמה לגבי חוקה בישראל, החליטה הכנסת הראשונה על פשרה אותה יזם חה"כ הררי ב-1950, והיא נקראת על שמו "פשרת הררי".</a:t>
            </a:r>
          </a:p>
          <a:p>
            <a:pPr>
              <a:lnSpc>
                <a:spcPct val="150000"/>
              </a:lnSpc>
            </a:pPr>
            <a:r>
              <a:rPr lang="he-IL" sz="2000" dirty="0"/>
              <a:t>לפי פשרה זו, החוקה תהיה בנויה פרקים-פרקים, באופן שכל אחד מהם יהווה חוק יסודי בפני עצמו. הפרקים יובאו בפני הכנסת, במידה שהוועדה תסיים את עבודתה, וכל הפרקים יחד יתאגדו לחוקת המדינה.</a:t>
            </a:r>
          </a:p>
          <a:p>
            <a:pPr>
              <a:lnSpc>
                <a:spcPct val="150000"/>
              </a:lnSpc>
            </a:pPr>
            <a:r>
              <a:rPr lang="he-IL" sz="2000" dirty="0"/>
              <a:t>בשנת 1995 שינה בית המשפט את פסיקתו והכריז שיש לחוקי היסוד מעמד של חוקה וזהו המצב המשפטי הנוהג בישראל.</a:t>
            </a:r>
          </a:p>
          <a:p>
            <a:pPr>
              <a:lnSpc>
                <a:spcPct val="150000"/>
              </a:lnSpc>
            </a:pPr>
            <a:r>
              <a:rPr lang="he-IL" sz="2000" b="1" dirty="0"/>
              <a:t>חוק יסוד מהווה תשתית לחוקה עתידית.</a:t>
            </a:r>
          </a:p>
          <a:p>
            <a:pPr marL="0" indent="0">
              <a:lnSpc>
                <a:spcPct val="150000"/>
              </a:lnSpc>
              <a:buNone/>
            </a:pPr>
            <a:endParaRPr lang="he-IL" sz="1900" b="1" u="sng" dirty="0"/>
          </a:p>
          <a:p>
            <a:pPr marL="0" indent="0">
              <a:lnSpc>
                <a:spcPct val="150000"/>
              </a:lnSpc>
              <a:buNone/>
            </a:pPr>
            <a:r>
              <a:rPr lang="he-IL" sz="1900" b="1" u="sng" dirty="0"/>
              <a:t>חוקי יסוד בישראל שונים מחוק רגיל </a:t>
            </a:r>
            <a:r>
              <a:rPr lang="he-IL" sz="1900" b="1" dirty="0"/>
              <a:t>:</a:t>
            </a:r>
          </a:p>
          <a:p>
            <a:pPr>
              <a:lnSpc>
                <a:spcPct val="150000"/>
              </a:lnSpc>
            </a:pPr>
            <a:r>
              <a:rPr lang="he-IL" sz="2000" dirty="0"/>
              <a:t>בצורה : נקרא: "חוק יסוד", אין שנת חקיקה</a:t>
            </a:r>
          </a:p>
          <a:p>
            <a:pPr>
              <a:lnSpc>
                <a:spcPct val="150000"/>
              </a:lnSpc>
            </a:pPr>
            <a:r>
              <a:rPr lang="he-IL" sz="2000" dirty="0"/>
              <a:t>בתוכן :נושאים שבהם עוסקת חוקה (עקרונות וערכי היסוד של המדינה , מבנה רשויות השלטון סמכויותיהן ,עקרונות השמירה על זכויות האדם והאזרח במדינה)</a:t>
            </a:r>
          </a:p>
          <a:p>
            <a:pPr>
              <a:lnSpc>
                <a:spcPct val="150000"/>
              </a:lnSpc>
            </a:pPr>
            <a:r>
              <a:rPr lang="he-IL" sz="2000" dirty="0"/>
              <a:t>בחלק מחוקי היסוד על ידי: שריון/פסקת הגבלה/ יציבות- לא ניתן לשינוי בתקנות שעת חירום.</a:t>
            </a:r>
          </a:p>
        </p:txBody>
      </p:sp>
    </p:spTree>
    <p:extLst>
      <p:ext uri="{BB962C8B-B14F-4D97-AF65-F5344CB8AC3E}">
        <p14:creationId xmlns:p14="http://schemas.microsoft.com/office/powerpoint/2010/main" val="2675541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AB2423E-D349-4CFB-B153-7292BCBFA58A}"/>
              </a:ext>
            </a:extLst>
          </p:cNvPr>
          <p:cNvSpPr>
            <a:spLocks noGrp="1"/>
          </p:cNvSpPr>
          <p:nvPr>
            <p:ph type="title"/>
          </p:nvPr>
        </p:nvSpPr>
        <p:spPr>
          <a:xfrm>
            <a:off x="623392" y="82730"/>
            <a:ext cx="11237474" cy="897998"/>
          </a:xfrm>
        </p:spPr>
        <p:txBody>
          <a:bodyPr/>
          <a:lstStyle/>
          <a:p>
            <a:pPr algn="ctr"/>
            <a:r>
              <a:rPr lang="he-IL" dirty="0"/>
              <a:t>13 חוקי היסוד של מדינת ישראל</a:t>
            </a:r>
          </a:p>
        </p:txBody>
      </p:sp>
      <p:sp>
        <p:nvSpPr>
          <p:cNvPr id="5" name="TextBox 4">
            <a:extLst>
              <a:ext uri="{FF2B5EF4-FFF2-40B4-BE49-F238E27FC236}">
                <a16:creationId xmlns:a16="http://schemas.microsoft.com/office/drawing/2014/main" id="{4E21889E-B383-47EC-90DF-B2C9DDCB2917}"/>
              </a:ext>
            </a:extLst>
          </p:cNvPr>
          <p:cNvSpPr txBox="1"/>
          <p:nvPr/>
        </p:nvSpPr>
        <p:spPr>
          <a:xfrm>
            <a:off x="8688289" y="2017482"/>
            <a:ext cx="2808085" cy="830997"/>
          </a:xfrm>
          <a:prstGeom prst="rect">
            <a:avLst/>
          </a:prstGeom>
          <a:noFill/>
          <a:ln>
            <a:solidFill>
              <a:schemeClr val="bg1">
                <a:lumMod val="50000"/>
              </a:schemeClr>
            </a:solidFill>
          </a:ln>
        </p:spPr>
        <p:txBody>
          <a:bodyPr wrap="square" rtlCol="1">
            <a:spAutoFit/>
          </a:bodyPr>
          <a:lstStyle/>
          <a:p>
            <a:pPr algn="ctr" defTabSz="1218987"/>
            <a:r>
              <a:rPr lang="he-IL" sz="2400" dirty="0">
                <a:solidFill>
                  <a:srgbClr val="000000"/>
                </a:solidFill>
                <a:latin typeface="Century Gothic"/>
                <a:cs typeface="Gisha" panose="020B0502040204020203" pitchFamily="34" charset="-79"/>
              </a:rPr>
              <a:t>חוקי יסוד העוסקים </a:t>
            </a:r>
            <a:r>
              <a:rPr lang="he-IL" sz="2400" b="1" dirty="0">
                <a:solidFill>
                  <a:srgbClr val="000000"/>
                </a:solidFill>
                <a:latin typeface="Century Gothic"/>
                <a:cs typeface="Gisha" panose="020B0502040204020203" pitchFamily="34" charset="-79"/>
              </a:rPr>
              <a:t>ברשויות השלטון</a:t>
            </a:r>
          </a:p>
        </p:txBody>
      </p:sp>
      <p:sp>
        <p:nvSpPr>
          <p:cNvPr id="6" name="TextBox 5">
            <a:extLst>
              <a:ext uri="{FF2B5EF4-FFF2-40B4-BE49-F238E27FC236}">
                <a16:creationId xmlns:a16="http://schemas.microsoft.com/office/drawing/2014/main" id="{6E093D4A-001E-45D8-BBA0-2407A761BC90}"/>
              </a:ext>
            </a:extLst>
          </p:cNvPr>
          <p:cNvSpPr txBox="1"/>
          <p:nvPr/>
        </p:nvSpPr>
        <p:spPr>
          <a:xfrm>
            <a:off x="2592799" y="2018196"/>
            <a:ext cx="2808085" cy="830997"/>
          </a:xfrm>
          <a:prstGeom prst="rect">
            <a:avLst/>
          </a:prstGeom>
          <a:noFill/>
          <a:ln>
            <a:solidFill>
              <a:schemeClr val="bg1">
                <a:lumMod val="50000"/>
              </a:schemeClr>
            </a:solidFill>
          </a:ln>
        </p:spPr>
        <p:txBody>
          <a:bodyPr wrap="square" rtlCol="1">
            <a:spAutoFit/>
          </a:bodyPr>
          <a:lstStyle/>
          <a:p>
            <a:pPr algn="ctr" defTabSz="1218987"/>
            <a:r>
              <a:rPr lang="he-IL" sz="2400" dirty="0">
                <a:solidFill>
                  <a:srgbClr val="000000"/>
                </a:solidFill>
                <a:latin typeface="Century Gothic"/>
                <a:cs typeface="Gisha" panose="020B0502040204020203" pitchFamily="34" charset="-79"/>
              </a:rPr>
              <a:t>חוקי היסוד העוסקים</a:t>
            </a:r>
          </a:p>
          <a:p>
            <a:pPr algn="ctr" defTabSz="1218987"/>
            <a:r>
              <a:rPr lang="he-IL" sz="2400" b="1" dirty="0">
                <a:solidFill>
                  <a:srgbClr val="000000"/>
                </a:solidFill>
                <a:latin typeface="Century Gothic"/>
                <a:cs typeface="Gisha" panose="020B0502040204020203" pitchFamily="34" charset="-79"/>
              </a:rPr>
              <a:t>במאפייני ישראל</a:t>
            </a:r>
          </a:p>
        </p:txBody>
      </p:sp>
      <p:sp>
        <p:nvSpPr>
          <p:cNvPr id="13" name="TextBox 12">
            <a:extLst>
              <a:ext uri="{FF2B5EF4-FFF2-40B4-BE49-F238E27FC236}">
                <a16:creationId xmlns:a16="http://schemas.microsoft.com/office/drawing/2014/main" id="{196C17CC-1A55-4227-B600-C07451B81D1A}"/>
              </a:ext>
            </a:extLst>
          </p:cNvPr>
          <p:cNvSpPr txBox="1"/>
          <p:nvPr/>
        </p:nvSpPr>
        <p:spPr>
          <a:xfrm>
            <a:off x="9934053" y="3028890"/>
            <a:ext cx="1562320"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הכנסת</a:t>
            </a:r>
            <a:endParaRPr lang="he-IL" sz="2000" b="1" dirty="0">
              <a:solidFill>
                <a:srgbClr val="000000"/>
              </a:solidFill>
              <a:latin typeface="Century Gothic"/>
              <a:cs typeface="Gisha" panose="020B0502040204020203" pitchFamily="34" charset="-79"/>
            </a:endParaRPr>
          </a:p>
        </p:txBody>
      </p:sp>
      <p:sp>
        <p:nvSpPr>
          <p:cNvPr id="14" name="TextBox 13">
            <a:extLst>
              <a:ext uri="{FF2B5EF4-FFF2-40B4-BE49-F238E27FC236}">
                <a16:creationId xmlns:a16="http://schemas.microsoft.com/office/drawing/2014/main" id="{2A547165-DF6C-40FC-95E6-A493CA41C91F}"/>
              </a:ext>
            </a:extLst>
          </p:cNvPr>
          <p:cNvSpPr txBox="1"/>
          <p:nvPr/>
        </p:nvSpPr>
        <p:spPr>
          <a:xfrm>
            <a:off x="8195160" y="3009686"/>
            <a:ext cx="1562320"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הממשלה</a:t>
            </a:r>
            <a:endParaRPr lang="he-IL" sz="2000" b="1" dirty="0">
              <a:solidFill>
                <a:srgbClr val="000000"/>
              </a:solidFill>
              <a:latin typeface="Century Gothic"/>
              <a:cs typeface="Gisha" panose="020B0502040204020203" pitchFamily="34" charset="-79"/>
            </a:endParaRPr>
          </a:p>
        </p:txBody>
      </p:sp>
      <p:sp>
        <p:nvSpPr>
          <p:cNvPr id="15" name="TextBox 14">
            <a:extLst>
              <a:ext uri="{FF2B5EF4-FFF2-40B4-BE49-F238E27FC236}">
                <a16:creationId xmlns:a16="http://schemas.microsoft.com/office/drawing/2014/main" id="{D5C15E2F-B549-4F20-BD71-05FC5020B0CF}"/>
              </a:ext>
            </a:extLst>
          </p:cNvPr>
          <p:cNvSpPr txBox="1"/>
          <p:nvPr/>
        </p:nvSpPr>
        <p:spPr>
          <a:xfrm>
            <a:off x="8976320" y="3587541"/>
            <a:ext cx="1641838"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השפיטה</a:t>
            </a:r>
            <a:endParaRPr lang="he-IL" sz="2000" b="1" dirty="0">
              <a:solidFill>
                <a:srgbClr val="000000"/>
              </a:solidFill>
              <a:latin typeface="Century Gothic"/>
              <a:cs typeface="Gisha" panose="020B0502040204020203" pitchFamily="34" charset="-79"/>
            </a:endParaRPr>
          </a:p>
        </p:txBody>
      </p:sp>
      <p:sp>
        <p:nvSpPr>
          <p:cNvPr id="16" name="TextBox 15">
            <a:extLst>
              <a:ext uri="{FF2B5EF4-FFF2-40B4-BE49-F238E27FC236}">
                <a16:creationId xmlns:a16="http://schemas.microsoft.com/office/drawing/2014/main" id="{8B8A87D1-6E8C-4748-A533-169F0DD6E04F}"/>
              </a:ext>
            </a:extLst>
          </p:cNvPr>
          <p:cNvSpPr txBox="1"/>
          <p:nvPr/>
        </p:nvSpPr>
        <p:spPr>
          <a:xfrm>
            <a:off x="8990302" y="4604833"/>
            <a:ext cx="1656010"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נשיא המדינה</a:t>
            </a:r>
            <a:endParaRPr lang="he-IL" sz="2000" b="1" dirty="0">
              <a:solidFill>
                <a:srgbClr val="000000"/>
              </a:solidFill>
              <a:latin typeface="Century Gothic"/>
              <a:cs typeface="Gisha" panose="020B0502040204020203" pitchFamily="34" charset="-79"/>
            </a:endParaRPr>
          </a:p>
        </p:txBody>
      </p:sp>
      <p:sp>
        <p:nvSpPr>
          <p:cNvPr id="17" name="TextBox 16">
            <a:extLst>
              <a:ext uri="{FF2B5EF4-FFF2-40B4-BE49-F238E27FC236}">
                <a16:creationId xmlns:a16="http://schemas.microsoft.com/office/drawing/2014/main" id="{F3E57868-C09D-4294-BEC9-95D0EC7873F6}"/>
              </a:ext>
            </a:extLst>
          </p:cNvPr>
          <p:cNvSpPr txBox="1"/>
          <p:nvPr/>
        </p:nvSpPr>
        <p:spPr>
          <a:xfrm>
            <a:off x="8986956" y="5185355"/>
            <a:ext cx="1656010"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מבקר המדינה</a:t>
            </a:r>
            <a:endParaRPr lang="he-IL" sz="2000" b="1" dirty="0">
              <a:solidFill>
                <a:srgbClr val="000000"/>
              </a:solidFill>
              <a:latin typeface="Century Gothic"/>
              <a:cs typeface="Gisha" panose="020B0502040204020203" pitchFamily="34" charset="-79"/>
            </a:endParaRPr>
          </a:p>
        </p:txBody>
      </p:sp>
      <p:sp>
        <p:nvSpPr>
          <p:cNvPr id="18" name="TextBox 17">
            <a:extLst>
              <a:ext uri="{FF2B5EF4-FFF2-40B4-BE49-F238E27FC236}">
                <a16:creationId xmlns:a16="http://schemas.microsoft.com/office/drawing/2014/main" id="{E0C39B4A-3D18-4B14-B1B9-15F630F88C94}"/>
              </a:ext>
            </a:extLst>
          </p:cNvPr>
          <p:cNvSpPr txBox="1"/>
          <p:nvPr/>
        </p:nvSpPr>
        <p:spPr>
          <a:xfrm>
            <a:off x="8986956" y="5746862"/>
            <a:ext cx="1656010"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הצבא</a:t>
            </a:r>
            <a:endParaRPr lang="he-IL" sz="2000" b="1" dirty="0">
              <a:solidFill>
                <a:srgbClr val="000000"/>
              </a:solidFill>
              <a:latin typeface="Century Gothic"/>
              <a:cs typeface="Gisha" panose="020B0502040204020203" pitchFamily="34" charset="-79"/>
            </a:endParaRPr>
          </a:p>
        </p:txBody>
      </p:sp>
      <p:sp>
        <p:nvSpPr>
          <p:cNvPr id="19" name="TextBox 18">
            <a:extLst>
              <a:ext uri="{FF2B5EF4-FFF2-40B4-BE49-F238E27FC236}">
                <a16:creationId xmlns:a16="http://schemas.microsoft.com/office/drawing/2014/main" id="{D7EEA33B-CB52-4598-BA2A-58A0784216A3}"/>
              </a:ext>
            </a:extLst>
          </p:cNvPr>
          <p:cNvSpPr txBox="1"/>
          <p:nvPr/>
        </p:nvSpPr>
        <p:spPr>
          <a:xfrm>
            <a:off x="8976320" y="6286917"/>
            <a:ext cx="1656010"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משק המדינה</a:t>
            </a:r>
            <a:endParaRPr lang="he-IL" sz="2000" b="1" dirty="0">
              <a:solidFill>
                <a:srgbClr val="000000"/>
              </a:solidFill>
              <a:latin typeface="Century Gothic"/>
              <a:cs typeface="Gisha" panose="020B0502040204020203" pitchFamily="34" charset="-79"/>
            </a:endParaRPr>
          </a:p>
        </p:txBody>
      </p:sp>
      <p:sp>
        <p:nvSpPr>
          <p:cNvPr id="20" name="TextBox 19">
            <a:extLst>
              <a:ext uri="{FF2B5EF4-FFF2-40B4-BE49-F238E27FC236}">
                <a16:creationId xmlns:a16="http://schemas.microsoft.com/office/drawing/2014/main" id="{474F0FBE-BEB1-4EE3-8072-B8B68618225A}"/>
              </a:ext>
            </a:extLst>
          </p:cNvPr>
          <p:cNvSpPr txBox="1"/>
          <p:nvPr/>
        </p:nvSpPr>
        <p:spPr>
          <a:xfrm>
            <a:off x="2792178" y="4786122"/>
            <a:ext cx="2376264"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חופש העיסוק</a:t>
            </a:r>
            <a:endParaRPr lang="he-IL" sz="2000" b="1" dirty="0">
              <a:solidFill>
                <a:srgbClr val="000000"/>
              </a:solidFill>
              <a:latin typeface="Century Gothic"/>
              <a:cs typeface="Gisha" panose="020B0502040204020203" pitchFamily="34" charset="-79"/>
            </a:endParaRPr>
          </a:p>
        </p:txBody>
      </p:sp>
      <p:sp>
        <p:nvSpPr>
          <p:cNvPr id="21" name="TextBox 20">
            <a:extLst>
              <a:ext uri="{FF2B5EF4-FFF2-40B4-BE49-F238E27FC236}">
                <a16:creationId xmlns:a16="http://schemas.microsoft.com/office/drawing/2014/main" id="{3361DDF8-0458-4987-ACA5-602F150AFBFE}"/>
              </a:ext>
            </a:extLst>
          </p:cNvPr>
          <p:cNvSpPr txBox="1"/>
          <p:nvPr/>
        </p:nvSpPr>
        <p:spPr>
          <a:xfrm>
            <a:off x="2808709" y="4176419"/>
            <a:ext cx="2376264"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כבוד האדם וחירותו</a:t>
            </a:r>
            <a:endParaRPr lang="he-IL" sz="2000" b="1" dirty="0">
              <a:solidFill>
                <a:srgbClr val="000000"/>
              </a:solidFill>
              <a:latin typeface="Century Gothic"/>
              <a:cs typeface="Gisha" panose="020B0502040204020203" pitchFamily="34" charset="-79"/>
            </a:endParaRPr>
          </a:p>
        </p:txBody>
      </p:sp>
      <p:sp>
        <p:nvSpPr>
          <p:cNvPr id="22" name="TextBox 21">
            <a:extLst>
              <a:ext uri="{FF2B5EF4-FFF2-40B4-BE49-F238E27FC236}">
                <a16:creationId xmlns:a16="http://schemas.microsoft.com/office/drawing/2014/main" id="{4E037E1E-DF95-41D4-B50B-E9F52140E227}"/>
              </a:ext>
            </a:extLst>
          </p:cNvPr>
          <p:cNvSpPr txBox="1"/>
          <p:nvPr/>
        </p:nvSpPr>
        <p:spPr>
          <a:xfrm>
            <a:off x="2792178" y="3009686"/>
            <a:ext cx="2376264"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ירושלים בירת ישראל</a:t>
            </a:r>
            <a:endParaRPr lang="he-IL" sz="2000" b="1" dirty="0">
              <a:solidFill>
                <a:srgbClr val="000000"/>
              </a:solidFill>
              <a:latin typeface="Century Gothic"/>
              <a:cs typeface="Gisha" panose="020B0502040204020203" pitchFamily="34" charset="-79"/>
            </a:endParaRPr>
          </a:p>
        </p:txBody>
      </p:sp>
      <p:sp>
        <p:nvSpPr>
          <p:cNvPr id="23" name="TextBox 22">
            <a:extLst>
              <a:ext uri="{FF2B5EF4-FFF2-40B4-BE49-F238E27FC236}">
                <a16:creationId xmlns:a16="http://schemas.microsoft.com/office/drawing/2014/main" id="{EA14C8E8-B001-41BB-A756-FB0D27DC366C}"/>
              </a:ext>
            </a:extLst>
          </p:cNvPr>
          <p:cNvSpPr txBox="1"/>
          <p:nvPr/>
        </p:nvSpPr>
        <p:spPr>
          <a:xfrm>
            <a:off x="2808709" y="3587541"/>
            <a:ext cx="2376264"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מקרקעי ישראל</a:t>
            </a:r>
            <a:endParaRPr lang="he-IL" sz="2000" b="1" dirty="0">
              <a:solidFill>
                <a:srgbClr val="000000"/>
              </a:solidFill>
              <a:latin typeface="Century Gothic"/>
              <a:cs typeface="Gisha" panose="020B0502040204020203" pitchFamily="34" charset="-79"/>
            </a:endParaRPr>
          </a:p>
        </p:txBody>
      </p:sp>
      <p:sp>
        <p:nvSpPr>
          <p:cNvPr id="24" name="TextBox 23">
            <a:extLst>
              <a:ext uri="{FF2B5EF4-FFF2-40B4-BE49-F238E27FC236}">
                <a16:creationId xmlns:a16="http://schemas.microsoft.com/office/drawing/2014/main" id="{EEFCA761-9A93-496C-973F-E626ED1DD130}"/>
              </a:ext>
            </a:extLst>
          </p:cNvPr>
          <p:cNvSpPr txBox="1"/>
          <p:nvPr/>
        </p:nvSpPr>
        <p:spPr>
          <a:xfrm>
            <a:off x="2792178" y="5445224"/>
            <a:ext cx="2376264"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הלאום</a:t>
            </a:r>
          </a:p>
        </p:txBody>
      </p:sp>
      <p:sp>
        <p:nvSpPr>
          <p:cNvPr id="25" name="TextBox 24">
            <a:extLst>
              <a:ext uri="{FF2B5EF4-FFF2-40B4-BE49-F238E27FC236}">
                <a16:creationId xmlns:a16="http://schemas.microsoft.com/office/drawing/2014/main" id="{EE90CCF1-8DE5-4345-9147-3B32EC7C5767}"/>
              </a:ext>
            </a:extLst>
          </p:cNvPr>
          <p:cNvSpPr txBox="1"/>
          <p:nvPr/>
        </p:nvSpPr>
        <p:spPr>
          <a:xfrm>
            <a:off x="8976320" y="4114517"/>
            <a:ext cx="1656010" cy="400110"/>
          </a:xfrm>
          <a:prstGeom prst="rect">
            <a:avLst/>
          </a:prstGeom>
          <a:noFill/>
          <a:ln>
            <a:solidFill>
              <a:schemeClr val="bg1">
                <a:lumMod val="50000"/>
              </a:schemeClr>
            </a:solidFill>
          </a:ln>
        </p:spPr>
        <p:txBody>
          <a:bodyPr wrap="square" rtlCol="1">
            <a:spAutoFit/>
          </a:bodyPr>
          <a:lstStyle/>
          <a:p>
            <a:pPr algn="ctr" defTabSz="1218987"/>
            <a:r>
              <a:rPr lang="he-IL" sz="2000" dirty="0">
                <a:solidFill>
                  <a:srgbClr val="000000"/>
                </a:solidFill>
                <a:latin typeface="Century Gothic"/>
                <a:cs typeface="Gisha" panose="020B0502040204020203" pitchFamily="34" charset="-79"/>
              </a:rPr>
              <a:t>משאל עם</a:t>
            </a:r>
          </a:p>
        </p:txBody>
      </p:sp>
    </p:spTree>
    <p:extLst>
      <p:ext uri="{BB962C8B-B14F-4D97-AF65-F5344CB8AC3E}">
        <p14:creationId xmlns:p14="http://schemas.microsoft.com/office/powerpoint/2010/main" val="423101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D5DF686-7FFA-4C58-98EB-60346137493D}"/>
              </a:ext>
            </a:extLst>
          </p:cNvPr>
          <p:cNvSpPr>
            <a:spLocks noGrp="1"/>
          </p:cNvSpPr>
          <p:nvPr>
            <p:ph type="title"/>
          </p:nvPr>
        </p:nvSpPr>
        <p:spPr/>
        <p:txBody>
          <a:bodyPr/>
          <a:lstStyle/>
          <a:p>
            <a:r>
              <a:rPr lang="he-IL" dirty="0"/>
              <a:t>מושגים מרכזיים הנחוצים ללימוד "חוק יסוד: ישראל - מדינת הלאום של העם היהודי"</a:t>
            </a:r>
          </a:p>
        </p:txBody>
      </p:sp>
      <p:sp>
        <p:nvSpPr>
          <p:cNvPr id="3" name="מציין מיקום תוכן 2">
            <a:extLst>
              <a:ext uri="{FF2B5EF4-FFF2-40B4-BE49-F238E27FC236}">
                <a16:creationId xmlns:a16="http://schemas.microsoft.com/office/drawing/2014/main" id="{26A93689-E1C2-4E4A-BFE5-826DCFCF73D3}"/>
              </a:ext>
            </a:extLst>
          </p:cNvPr>
          <p:cNvSpPr>
            <a:spLocks noGrp="1"/>
          </p:cNvSpPr>
          <p:nvPr>
            <p:ph idx="1"/>
          </p:nvPr>
        </p:nvSpPr>
        <p:spPr>
          <a:xfrm>
            <a:off x="481393" y="1660237"/>
            <a:ext cx="11521545" cy="4967560"/>
          </a:xfrm>
        </p:spPr>
        <p:txBody>
          <a:bodyPr>
            <a:normAutofit fontScale="92500" lnSpcReduction="10000"/>
          </a:bodyPr>
          <a:lstStyle/>
          <a:p>
            <a:r>
              <a:rPr lang="he-IL" dirty="0"/>
              <a:t> מגילת העצמאות</a:t>
            </a:r>
          </a:p>
          <a:p>
            <a:r>
              <a:rPr lang="he-IL" dirty="0"/>
              <a:t>לאומיות , סוגי מדינות לאום , הצדקות למדינת לאום</a:t>
            </a:r>
          </a:p>
          <a:p>
            <a:r>
              <a:rPr lang="he-IL" dirty="0"/>
              <a:t>מאפייניה של מדינת ישראל כמדינה יהודית במרחב הציבורי</a:t>
            </a:r>
          </a:p>
          <a:p>
            <a:r>
              <a:rPr lang="he-IL" dirty="0"/>
              <a:t>יהודי התפוצות</a:t>
            </a:r>
          </a:p>
          <a:p>
            <a:r>
              <a:rPr lang="he-IL" dirty="0"/>
              <a:t> מעמד המיעוטים בישראל</a:t>
            </a:r>
          </a:p>
          <a:p>
            <a:r>
              <a:rPr lang="he-IL" dirty="0"/>
              <a:t>שסע לאומי </a:t>
            </a:r>
          </a:p>
          <a:p>
            <a:r>
              <a:rPr lang="he-IL" dirty="0"/>
              <a:t>יסודות חוקתיים</a:t>
            </a:r>
          </a:p>
          <a:p>
            <a:r>
              <a:rPr lang="he-IL" dirty="0"/>
              <a:t>תפיסות ליברליות דמוקרטיות: ליברליות-אינדיבידואליות ורפובליקניות</a:t>
            </a:r>
          </a:p>
        </p:txBody>
      </p:sp>
    </p:spTree>
    <p:extLst>
      <p:ext uri="{BB962C8B-B14F-4D97-AF65-F5344CB8AC3E}">
        <p14:creationId xmlns:p14="http://schemas.microsoft.com/office/powerpoint/2010/main" val="1741835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6365F3-0D1F-4287-87EC-315482E67AED}"/>
              </a:ext>
            </a:extLst>
          </p:cNvPr>
          <p:cNvSpPr>
            <a:spLocks noGrp="1"/>
          </p:cNvSpPr>
          <p:nvPr>
            <p:ph type="title"/>
          </p:nvPr>
        </p:nvSpPr>
        <p:spPr>
          <a:xfrm>
            <a:off x="603112" y="188640"/>
            <a:ext cx="11237474" cy="1042014"/>
          </a:xfrm>
        </p:spPr>
        <p:txBody>
          <a:bodyPr>
            <a:normAutofit fontScale="90000"/>
          </a:bodyPr>
          <a:lstStyle/>
          <a:p>
            <a:pPr algn="ctr"/>
            <a:r>
              <a:rPr lang="he-IL" dirty="0"/>
              <a:t>סעיפי החוק:</a:t>
            </a:r>
            <a:br>
              <a:rPr lang="he-IL" dirty="0"/>
            </a:br>
            <a:r>
              <a:rPr lang="he-IL" dirty="0"/>
              <a:t>חוק יסוד :ישראל –מדינת הלאום של העם היהודי</a:t>
            </a:r>
          </a:p>
        </p:txBody>
      </p:sp>
      <p:sp>
        <p:nvSpPr>
          <p:cNvPr id="3" name="מציין מיקום תוכן 2">
            <a:extLst>
              <a:ext uri="{FF2B5EF4-FFF2-40B4-BE49-F238E27FC236}">
                <a16:creationId xmlns:a16="http://schemas.microsoft.com/office/drawing/2014/main" id="{F9E609BE-BB9A-4D74-AD3A-2A3769C97402}"/>
              </a:ext>
            </a:extLst>
          </p:cNvPr>
          <p:cNvSpPr>
            <a:spLocks noGrp="1"/>
          </p:cNvSpPr>
          <p:nvPr>
            <p:ph idx="1"/>
          </p:nvPr>
        </p:nvSpPr>
        <p:spPr>
          <a:xfrm>
            <a:off x="838200" y="1268760"/>
            <a:ext cx="11022666" cy="5400600"/>
          </a:xfrm>
        </p:spPr>
        <p:txBody>
          <a:bodyPr/>
          <a:lstStyle/>
          <a:p>
            <a:pPr marL="0" indent="0">
              <a:buNone/>
            </a:pPr>
            <a:r>
              <a:rPr lang="he-IL" b="1" dirty="0"/>
              <a:t>1. עקרונות יסוד.</a:t>
            </a:r>
            <a:r>
              <a:rPr lang="he-IL" dirty="0"/>
              <a:t> </a:t>
            </a:r>
          </a:p>
          <a:p>
            <a:pPr marL="0" indent="0">
              <a:buNone/>
            </a:pPr>
            <a:r>
              <a:rPr lang="he-IL" dirty="0"/>
              <a:t>(א) ארץ ישראל היא מולדתו ההיסטורית של העם היהודי, שבה קמה מדינת ישראל.  </a:t>
            </a:r>
          </a:p>
          <a:p>
            <a:pPr marL="0" indent="0">
              <a:buNone/>
            </a:pPr>
            <a:r>
              <a:rPr lang="he-IL" dirty="0"/>
              <a:t>(ב) מדינת ישראל היא מדינת הלאום של העם היהודי, שבה הוא מממש את זכותו הטבעית, התרבותית, הדתית וההיסטורית להגדרה עצמית.  </a:t>
            </a:r>
          </a:p>
          <a:p>
            <a:pPr marL="0" indent="0">
              <a:buNone/>
            </a:pPr>
            <a:r>
              <a:rPr lang="he-IL" dirty="0"/>
              <a:t>(ג) מימוש הזכות להגדרה עצמית לאומית במדינת ישראל ייחודי לעם היהודי.  </a:t>
            </a:r>
          </a:p>
          <a:p>
            <a:pPr marL="0" indent="0">
              <a:buNone/>
            </a:pPr>
            <a:endParaRPr lang="he-IL" dirty="0"/>
          </a:p>
        </p:txBody>
      </p:sp>
    </p:spTree>
    <p:extLst>
      <p:ext uri="{BB962C8B-B14F-4D97-AF65-F5344CB8AC3E}">
        <p14:creationId xmlns:p14="http://schemas.microsoft.com/office/powerpoint/2010/main" val="66705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0721281-4D88-4C5D-AE4B-6DBB7FCB7A93}"/>
              </a:ext>
            </a:extLst>
          </p:cNvPr>
          <p:cNvSpPr>
            <a:spLocks noGrp="1"/>
          </p:cNvSpPr>
          <p:nvPr>
            <p:ph idx="1"/>
          </p:nvPr>
        </p:nvSpPr>
        <p:spPr>
          <a:xfrm>
            <a:off x="838200" y="332656"/>
            <a:ext cx="11022666" cy="6336704"/>
          </a:xfrm>
        </p:spPr>
        <p:txBody>
          <a:bodyPr>
            <a:normAutofit lnSpcReduction="10000"/>
          </a:bodyPr>
          <a:lstStyle/>
          <a:p>
            <a:pPr marL="0" indent="0">
              <a:buNone/>
            </a:pPr>
            <a:r>
              <a:rPr lang="he-IL" b="1" dirty="0"/>
              <a:t>2. סמלי המדינה.</a:t>
            </a:r>
            <a:r>
              <a:rPr lang="he-IL" dirty="0"/>
              <a:t> </a:t>
            </a:r>
          </a:p>
          <a:p>
            <a:pPr marL="0" indent="0">
              <a:buNone/>
            </a:pPr>
            <a:r>
              <a:rPr lang="he-IL" dirty="0"/>
              <a:t>(א) שם המדינה הוא  "ישראל".  </a:t>
            </a:r>
          </a:p>
          <a:p>
            <a:pPr marL="0" indent="0">
              <a:buNone/>
            </a:pPr>
            <a:r>
              <a:rPr lang="he-IL" dirty="0"/>
              <a:t>(ב) דגל המדינה הוא לבן, שני פסי תכלת  סמוך לשוליו, ומגן דוד תכול במרכזו.  </a:t>
            </a:r>
          </a:p>
          <a:p>
            <a:pPr marL="0" indent="0">
              <a:buNone/>
            </a:pPr>
            <a:r>
              <a:rPr lang="he-IL" dirty="0"/>
              <a:t>(ג) סמל המדינה הוא מנורת שבעת הקנים, עלי זית בשני צדדיה, והמילה "ישראל" למרגלותיה. </a:t>
            </a:r>
          </a:p>
          <a:p>
            <a:pPr marL="0" indent="0">
              <a:buNone/>
            </a:pPr>
            <a:r>
              <a:rPr lang="he-IL" dirty="0"/>
              <a:t>(ד) המנון המדינה הוא "התקווה".  </a:t>
            </a:r>
          </a:p>
          <a:p>
            <a:pPr marL="0" indent="0">
              <a:buNone/>
            </a:pPr>
            <a:r>
              <a:rPr lang="he-IL" dirty="0"/>
              <a:t>(ה) פרטים לעניין סמלי המדינה ייקבעו בחוק.  </a:t>
            </a:r>
          </a:p>
          <a:p>
            <a:pPr marL="0" indent="0">
              <a:buNone/>
            </a:pPr>
            <a:endParaRPr lang="he-IL" dirty="0"/>
          </a:p>
          <a:p>
            <a:pPr marL="0" indent="0">
              <a:buNone/>
            </a:pPr>
            <a:r>
              <a:rPr lang="he-IL" sz="1800" dirty="0">
                <a:solidFill>
                  <a:schemeClr val="accent6"/>
                </a:solidFill>
              </a:rPr>
              <a:t>(החוק נחקק: חוק הסמל הדגל והמנון המדינה, תש"יט-1949</a:t>
            </a:r>
          </a:p>
          <a:p>
            <a:pPr marL="0" indent="0">
              <a:buNone/>
            </a:pPr>
            <a:r>
              <a:rPr lang="he-IL" sz="1800" dirty="0"/>
              <a:t>בשנת 2004 נוספה לחוק הסדרה של המנון המדינה, ושמו שונה בהתאם)</a:t>
            </a:r>
          </a:p>
        </p:txBody>
      </p:sp>
    </p:spTree>
    <p:extLst>
      <p:ext uri="{BB962C8B-B14F-4D97-AF65-F5344CB8AC3E}">
        <p14:creationId xmlns:p14="http://schemas.microsoft.com/office/powerpoint/2010/main" val="1520730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4BA846BA-F9B6-48F9-965F-33E3747836BC}"/>
              </a:ext>
            </a:extLst>
          </p:cNvPr>
          <p:cNvSpPr>
            <a:spLocks noGrp="1"/>
          </p:cNvSpPr>
          <p:nvPr>
            <p:ph idx="1"/>
          </p:nvPr>
        </p:nvSpPr>
        <p:spPr>
          <a:xfrm>
            <a:off x="838200" y="476672"/>
            <a:ext cx="11022666" cy="6192688"/>
          </a:xfrm>
        </p:spPr>
        <p:txBody>
          <a:bodyPr/>
          <a:lstStyle/>
          <a:p>
            <a:pPr marL="0" indent="0">
              <a:buNone/>
            </a:pPr>
            <a:r>
              <a:rPr lang="he-IL" b="1" dirty="0"/>
              <a:t>3.בירת המדינה.</a:t>
            </a:r>
            <a:r>
              <a:rPr lang="he-IL" dirty="0"/>
              <a:t> ירושלים השלמה והמאוחדת היא בירת ישראל. </a:t>
            </a:r>
          </a:p>
          <a:p>
            <a:endParaRPr lang="he-IL" dirty="0"/>
          </a:p>
          <a:p>
            <a:pPr marL="0" indent="0">
              <a:buNone/>
            </a:pPr>
            <a:endParaRPr lang="he-IL" dirty="0"/>
          </a:p>
          <a:p>
            <a:pPr marL="0" indent="0">
              <a:buNone/>
            </a:pPr>
            <a:r>
              <a:rPr lang="he-IL" sz="2400" dirty="0"/>
              <a:t>(</a:t>
            </a:r>
            <a:r>
              <a:rPr lang="he-IL" sz="2400" dirty="0">
                <a:solidFill>
                  <a:schemeClr val="accent6"/>
                </a:solidFill>
              </a:rPr>
              <a:t>בסעיף זה, חוזר חוק יסוד הלאום על קיומו של חוק יסוד: ירושלים בירת ישראל.)</a:t>
            </a:r>
          </a:p>
        </p:txBody>
      </p:sp>
    </p:spTree>
    <p:extLst>
      <p:ext uri="{BB962C8B-B14F-4D97-AF65-F5344CB8AC3E}">
        <p14:creationId xmlns:p14="http://schemas.microsoft.com/office/powerpoint/2010/main" val="71338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DC5A258E-BE31-4966-B436-0AA5BE32BCC7}"/>
              </a:ext>
            </a:extLst>
          </p:cNvPr>
          <p:cNvSpPr>
            <a:spLocks noGrp="1"/>
          </p:cNvSpPr>
          <p:nvPr>
            <p:ph idx="1"/>
          </p:nvPr>
        </p:nvSpPr>
        <p:spPr>
          <a:xfrm>
            <a:off x="623392" y="188640"/>
            <a:ext cx="11237474" cy="6480720"/>
          </a:xfrm>
        </p:spPr>
        <p:txBody>
          <a:bodyPr>
            <a:normAutofit/>
          </a:bodyPr>
          <a:lstStyle/>
          <a:p>
            <a:pPr marL="0" indent="0">
              <a:buNone/>
            </a:pPr>
            <a:r>
              <a:rPr lang="he-IL" b="1" dirty="0"/>
              <a:t>4. שפה.</a:t>
            </a:r>
            <a:r>
              <a:rPr lang="he-IL" dirty="0"/>
              <a:t> </a:t>
            </a:r>
          </a:p>
          <a:p>
            <a:pPr marL="0" indent="0">
              <a:buNone/>
            </a:pPr>
            <a:r>
              <a:rPr lang="he-IL" dirty="0"/>
              <a:t>(א) עברית היא שפת המדינה.  </a:t>
            </a:r>
          </a:p>
          <a:p>
            <a:pPr marL="0" indent="0">
              <a:buNone/>
            </a:pPr>
            <a:r>
              <a:rPr lang="he-IL" dirty="0"/>
              <a:t>(ב) לשפה הערבית מעמד מיוחד במדינה; הסדרת השימוש בשפה הערבית במוסדות ממלכתיים או בפניהם תהיה בחוק.  </a:t>
            </a:r>
          </a:p>
          <a:p>
            <a:pPr marL="0" indent="0">
              <a:buNone/>
            </a:pPr>
            <a:r>
              <a:rPr lang="he-IL" dirty="0"/>
              <a:t>(ג) אין באמור בסעיף זה כדי לפגוע במעמד שניתן בפועל לשפה הערבית לפני תחילתו  של חוק-יסוד זה.  </a:t>
            </a:r>
          </a:p>
          <a:p>
            <a:pPr marL="0" indent="0">
              <a:buNone/>
            </a:pPr>
            <a:endParaRPr lang="he-IL" dirty="0"/>
          </a:p>
          <a:p>
            <a:pPr marL="0" indent="0" defTabSz="1076325">
              <a:buNone/>
            </a:pPr>
            <a:r>
              <a:rPr lang="he-IL" sz="1800" dirty="0">
                <a:solidFill>
                  <a:schemeClr val="accent6"/>
                </a:solidFill>
              </a:rPr>
              <a:t>סעיף זה מבטל חקיקה קודמת - החקיקה מתקופת המנדט המקנה לעברית ולערבית מעמד של שפות רשמיות              (מקור החקיקה בפקודה מנדטורית שהפכה לחקיקה ישראלית על ידי פקודת סדרי השלטון והמשפט). </a:t>
            </a:r>
          </a:p>
        </p:txBody>
      </p:sp>
    </p:spTree>
    <p:extLst>
      <p:ext uri="{BB962C8B-B14F-4D97-AF65-F5344CB8AC3E}">
        <p14:creationId xmlns:p14="http://schemas.microsoft.com/office/powerpoint/2010/main" val="4186623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226A99A8-5FC7-4AAC-B85A-DFA96BFB3DDB}"/>
              </a:ext>
            </a:extLst>
          </p:cNvPr>
          <p:cNvSpPr>
            <a:spLocks noGrp="1"/>
          </p:cNvSpPr>
          <p:nvPr>
            <p:ph idx="1"/>
          </p:nvPr>
        </p:nvSpPr>
        <p:spPr>
          <a:xfrm>
            <a:off x="839416" y="1052736"/>
            <a:ext cx="11022666" cy="6408712"/>
          </a:xfrm>
        </p:spPr>
        <p:txBody>
          <a:bodyPr/>
          <a:lstStyle/>
          <a:p>
            <a:pPr marL="0" indent="0">
              <a:buNone/>
            </a:pPr>
            <a:r>
              <a:rPr lang="he-IL" b="1" dirty="0"/>
              <a:t>5. קיבוץ גלויות.</a:t>
            </a:r>
            <a:r>
              <a:rPr lang="he-IL" dirty="0"/>
              <a:t> המדינה תהא פתוחה לעלייה יהודית ולקיבוץ גלויות. </a:t>
            </a:r>
          </a:p>
          <a:p>
            <a:pPr marL="0" indent="0">
              <a:buNone/>
            </a:pPr>
            <a:endParaRPr lang="he-IL" dirty="0"/>
          </a:p>
          <a:p>
            <a:pPr marL="0" indent="0">
              <a:buNone/>
            </a:pPr>
            <a:r>
              <a:rPr lang="he-IL" dirty="0">
                <a:solidFill>
                  <a:schemeClr val="accent6"/>
                </a:solidFill>
              </a:rPr>
              <a:t>		סעיף זה מעניק תוקף </a:t>
            </a:r>
            <a:r>
              <a:rPr lang="he-IL" b="1" dirty="0">
                <a:solidFill>
                  <a:schemeClr val="accent6"/>
                </a:solidFill>
              </a:rPr>
              <a:t>חוקתי</a:t>
            </a:r>
            <a:r>
              <a:rPr lang="he-IL" dirty="0">
                <a:solidFill>
                  <a:schemeClr val="accent6"/>
                </a:solidFill>
              </a:rPr>
              <a:t> לחוק השבות, 			שקובע שכל יהודי </a:t>
            </a:r>
            <a:r>
              <a:rPr lang="he-IL" b="1" dirty="0">
                <a:solidFill>
                  <a:schemeClr val="accent6"/>
                </a:solidFill>
              </a:rPr>
              <a:t>כהגדרתו בחוק השבות</a:t>
            </a:r>
            <a:r>
              <a:rPr lang="he-IL" dirty="0">
                <a:solidFill>
                  <a:schemeClr val="accent6"/>
                </a:solidFill>
              </a:rPr>
              <a:t>, 			ילדו, נכדו ובני הזוג זכאי לעלות למדינת ישראל</a:t>
            </a:r>
          </a:p>
        </p:txBody>
      </p:sp>
    </p:spTree>
    <p:extLst>
      <p:ext uri="{BB962C8B-B14F-4D97-AF65-F5344CB8AC3E}">
        <p14:creationId xmlns:p14="http://schemas.microsoft.com/office/powerpoint/2010/main" val="258229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ספרים 16x9">
  <a:themeElements>
    <a:clrScheme name="Books_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extLst>
    <a:ext uri="{05A4C25C-085E-4340-85A3-A5531E510DB2}">
      <thm15:themeFamily xmlns:thm15="http://schemas.microsoft.com/office/thememl/2012/main" name="Office_9426139_TF02787940.potx" id="{EAEC92E8-EABF-4D43-8B2C-4773992C19C6}" vid="{0AB3B247-53F2-46CC-A72B-45CB000DCCE2}"/>
    </a:ext>
  </a:extLst>
</a:theme>
</file>

<file path=ppt/theme/theme2.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מצגת עסקית של סיעור מוחות</Template>
  <TotalTime>576</TotalTime>
  <Words>939</Words>
  <Application>Microsoft Office PowerPoint</Application>
  <PresentationFormat>מסך רחב</PresentationFormat>
  <Paragraphs>143</Paragraphs>
  <Slides>18</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18</vt:i4>
      </vt:variant>
    </vt:vector>
  </HeadingPairs>
  <TitlesOfParts>
    <vt:vector size="23" baseType="lpstr">
      <vt:lpstr>Arial</vt:lpstr>
      <vt:lpstr>Century Gothic</vt:lpstr>
      <vt:lpstr>Gisha</vt:lpstr>
      <vt:lpstr>Tahoma</vt:lpstr>
      <vt:lpstr>ספרים 16x9</vt:lpstr>
      <vt:lpstr>מצגת של PowerPoint‏</vt:lpstr>
      <vt:lpstr> חוקי היסוד</vt:lpstr>
      <vt:lpstr>13 חוקי היסוד של מדינת ישראל</vt:lpstr>
      <vt:lpstr>מושגים מרכזיים הנחוצים ללימוד "חוק יסוד: ישראל - מדינת הלאום של העם היהודי"</vt:lpstr>
      <vt:lpstr>סעיפי החוק: חוק יסוד :ישראל –מדינת הלאום של העם היהודי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לסיכום:</vt:lpstr>
      <vt:lpstr>מצגת של PowerPoint‏</vt:lpstr>
      <vt:lpstr>מצגת של PowerPoint‏</vt:lpstr>
      <vt:lpstr>בדיקת ידע והבנה </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אזרחות מטלת ביצוע –הילה/החברה למתנ"סים תשע"ט</dc:title>
  <dc:creator>Eilat Katz</dc:creator>
  <cp:lastModifiedBy>b</cp:lastModifiedBy>
  <cp:revision>69</cp:revision>
  <dcterms:created xsi:type="dcterms:W3CDTF">2018-10-06T05:57:39Z</dcterms:created>
  <dcterms:modified xsi:type="dcterms:W3CDTF">2019-11-24T17:59:49Z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