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0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3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6728CE-4A92-4F43-B0B0-53CD4DC29411}" type="datetimeFigureOut">
              <a:rPr lang="he-IL" smtClean="0"/>
              <a:pPr/>
              <a:t>כ"ב/אדר/תש"פ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00DEBB1-8266-47AC-803F-B085DBAAD04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0"/>
            <a:ext cx="6477000" cy="1268760"/>
          </a:xfrm>
        </p:spPr>
        <p:txBody>
          <a:bodyPr>
            <a:normAutofit fontScale="90000"/>
          </a:bodyPr>
          <a:lstStyle/>
          <a:p>
            <a:r>
              <a:rPr lang="he-IL" dirty="0"/>
              <a:t>כפר החלומות רחוק מן הירח </a:t>
            </a:r>
          </a:p>
        </p:txBody>
      </p:sp>
      <p:pic>
        <p:nvPicPr>
          <p:cNvPr id="111622" name="Picture 6" descr="http://www.tavor.info/canvas-tavor/20_mt-tabor-shibly_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128792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ההחלטה של שלושת הנערים</a:t>
            </a:r>
            <a:br>
              <a:rPr lang="he-IL" dirty="0"/>
            </a:br>
            <a:r>
              <a:rPr lang="he-IL" dirty="0"/>
              <a:t> ( העבריינים 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הנער מבין שאינו יכול לחייב את חבריו להישאר איתו עם הפצוע, ומציע להם להמשיך בדרכם. </a:t>
            </a:r>
          </a:p>
          <a:p>
            <a:r>
              <a:rPr lang="he-IL" dirty="0"/>
              <a:t>הוא נשאר עם הפצוע ומחכה לטרמפ , והשניים המשיכו בדרך מנוסתם ...</a:t>
            </a:r>
          </a:p>
        </p:txBody>
      </p:sp>
      <p:pic>
        <p:nvPicPr>
          <p:cNvPr id="120834" name="Picture 2" descr="http://www.shalomlaam.co.il/Uploadimages/2011_1_14_12_34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3333750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הפתעה 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r>
              <a:rPr lang="he-IL" dirty="0"/>
              <a:t>איזה הפתעה עשויה </a:t>
            </a:r>
          </a:p>
          <a:p>
            <a:pPr>
              <a:buNone/>
            </a:pPr>
            <a:r>
              <a:rPr lang="he-IL" dirty="0"/>
              <a:t>   לקרות בסיפור ?</a:t>
            </a:r>
          </a:p>
        </p:txBody>
      </p:sp>
      <p:pic>
        <p:nvPicPr>
          <p:cNvPr id="119812" name="Picture 4" descr="http://3.bp.blogspot.com/-brZ8VUzs_V8/T_HXHU02gJI/AAAAAAAAAlw/R_flTXEI3YA/s1600/7585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4447">
            <a:off x="1675398" y="1949252"/>
            <a:ext cx="318135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המשך 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לתדהמתו, שני החברים שהמשיכו בדרכם חוזרים במכונית שנוהג בה נהג ערבי, כדי לקחת את הפצוע, שבינתיים איבד את הכרתו, לבית החולים</a:t>
            </a:r>
            <a:r>
              <a:rPr lang="en-US" dirty="0"/>
              <a:t>. </a:t>
            </a:r>
            <a:br>
              <a:rPr lang="en-US" dirty="0"/>
            </a:br>
            <a:endParaRPr lang="he-IL" dirty="0"/>
          </a:p>
        </p:txBody>
      </p:sp>
      <p:pic>
        <p:nvPicPr>
          <p:cNvPr id="4" name="Picture 2" descr="http://www.srugim.co.il/i/wp-content/uploads/2010/08/%D7%98%D7%A8%D7%9E%D7%A4%D7%99%D7%A1%D7%98%D7%99%D7%9D__w250h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99241">
            <a:off x="625027" y="3854167"/>
            <a:ext cx="3181888" cy="2418236"/>
          </a:xfrm>
          <a:prstGeom prst="rect">
            <a:avLst/>
          </a:prstGeom>
          <a:noFill/>
        </p:spPr>
      </p:pic>
      <p:pic>
        <p:nvPicPr>
          <p:cNvPr id="122882" name="Picture 2" descr="http://pictures.msharkat.com/u/image-59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77680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הם מגיעים לבית החולים</a:t>
            </a:r>
            <a:br>
              <a:rPr lang="he-IL" dirty="0"/>
            </a:br>
            <a:r>
              <a:rPr lang="he-IL" dirty="0"/>
              <a:t> ( הפצוע , שלושת הנערים , והערבי !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בבית החולים, אחד האחים מבקש מהנערים להמתין עד שתגיע המשטרה לגבות עדות על התאונה. ואכן המשטרה </a:t>
            </a:r>
          </a:p>
          <a:p>
            <a:pPr>
              <a:buNone/>
            </a:pPr>
            <a:r>
              <a:rPr lang="he-IL" dirty="0"/>
              <a:t>    מגיעה !!!</a:t>
            </a:r>
          </a:p>
        </p:txBody>
      </p:sp>
      <p:pic>
        <p:nvPicPr>
          <p:cNvPr id="123906" name="Picture 2" descr="http://blog.tapuz.co.il/rofeyeladim/images/%7B3610F2E4-26E1-4D04-9D7E-32F81AAAD3C2%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4032448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/>
              <a:t>השוטר גבה עדות מהערבי , והוא גם ידע ששלושת הנערים הם אותם נערים שברחו מהמוסד ...</a:t>
            </a:r>
          </a:p>
        </p:txBody>
      </p:sp>
      <p:pic>
        <p:nvPicPr>
          <p:cNvPr id="132098" name="Picture 2" descr="http://www.bubima.com/image/users/34819/detail/big/1373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4286250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לפי דעתכם מה עשה השוטר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31074" name="Picture 2" descr="http://www.nrg.co.il/images/archive/465x349/1/340/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4429125" cy="3314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החלטת השוטר 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לתדהמתינו השוטר התעלם משלושת הנערים והניח להם בגלל עזרתם לפצוע , כי לדעתו שזה לא פייר לתפוס אותם דווקא כשעשו מעשה טוב (החליט לנהוג לפי כללי הפיירפלי) ...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130050" name="Picture 2" descr="http://www.nigmalim.co.il/wp-content/uploads/2012/05/Fotolianosee_31477950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5064"/>
            <a:ext cx="4524375" cy="2409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הסוף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לאחר כמה ימים כאשר ניסו הנערים לפרוץ לחנות, המשטרה עצרה אותם והחזירה אותם למוסד .. </a:t>
            </a:r>
          </a:p>
        </p:txBody>
      </p:sp>
      <p:pic>
        <p:nvPicPr>
          <p:cNvPr id="129026" name="Picture 2" descr="http://blog.tapuz.co.il/pic4u/images/1158785_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568863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/>
              <a:t>הם לא הגיעו לכפר החלומות המיוחל כי אין מקום כזה בעולם , כל המקומות תפוסות ע"י בני אדם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18786" name="Picture 2" descr="http://www.paradise-engineering.co.uk/paradise-engine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600825" cy="417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 הדילמה בסיפור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הנערים עמדו בפני סיטואציה קשה שבה יש לקבל החלטה , החלטה זו עלולה לשבש את תוכניות הבריחה שלהם מן המוסד אל כפר החלומות . הם התלבטו בעניין הפצוע : האם להשאירו מוטל על הכביש ובכך הוא עלול למות , או להגיש לו עזרה ולהסיע אותו לבית חולים ובכך ימצאו עצמם שוב במוסד העבריינים שממנו ברחו ?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 עולה בדעתנו כששומעים את שם הסיפור ??</a:t>
            </a:r>
          </a:p>
        </p:txBody>
      </p:sp>
      <p:sp>
        <p:nvSpPr>
          <p:cNvPr id="112642" name="AutoShape 2" descr="data:image/jpeg;base64,/9j/4AAQSkZJRgABAQAAAQABAAD/2wCEAAkGBhQSERQUEhQVFRUVGBcXFxcYFxccGBoYFxgXGBgXFxYXHCgeFxkjGRUXHy8gIycpLCwtFx4xNTAqNSYrLCkBCQoKBQUFDQUFDSkYEhgpKSkpKSkpKSkpKSkpKSkpKSkpKSkpKSkpKSkpKSkpKSkpKSkpKSkpKSkpKSkpKSkpKf/AABEIAOYA2wMBIgACEQEDEQH/xAAbAAABBQEBAAAAAAAAAAAAAAABAAIDBAUGB//EAD0QAAEDAgQDBgUEAAQFBQAAAAEAAhEDIQQSMUEFUWEGInGBkfATMqGxwULR4fEUUpKiB2JyssIVFiMzgv/EABQBAQAAAAAAAAAAAAAAAAAAAAD/xAAUEQEAAAAAAAAAAAAAAAAAAAAA/9oADAMBAAIRAxEAPwDxIoEJwcIuPNNLtttf5QBCUkigMp7abSHHNEAEAgy4kgECJAiSbkWHOyY509PBNQPFI5c0d2YnqQTH0KaEXtgkGLWsQR5EWKsYjDNBaKb/AIksDnQ1wymJey+uWD3ha0oIGMJMDU+X38EaQbDsxcDHdgAgukWdJEDLmuJuBbkwpBAkpRypZEAzIJ2VFoIgiQdQeo5IDTdcAkASLxMdevgrDMHLHvmcujRrB/WREBm3iWqu1hMCd/qeg8k4Nbl/UDHQgmRA2y2m99OqCJECT79hCEZvPv8AYoBmS26p7md0OLTBJAP6SRlkC2om99x5sa0bmECSi2vkiHW1/re/pZNlAQUs2yNoOs7cusoFsIFmThT7pMixAib3nQbi2vhzTEkCRhBGUDnC0oEpFx0QKAuPv7pA+7IFIIJshbBGU5mn/K4gXBkXymx5GIKlrND2t+FSIFNgFR0k5nZj33bMHea2Og3KqMCtYXidSmyoxj3NbVAbUANnAGQHDcSJQVEQUQEQEDQFLh8O57g1jS5zjDWtBJJOwAuShltvKe1xERYjQix9QgYGyrNCgw03l1TK9uXIzKTnkw7vaNgQb6qLKpPgmM22kxabWnnF/JBBCPud/BTGjeNfD7dUjSixQQkJ+QXkOAiW6TO0zt4J+RAsQQFqaQpsiGRBC5pFjZAlSn2UxwQPfQbka4PaXHNLIcC3LESSIM3iCdFGR718kikDF9/r4oFTdtsYB8J57IOJ022Q1RDzsTy/CAE3T3ubDQBBA7xmZMm4G1oEdEqbATdwbYmTOoBIFgbkiOV7wmgIAnByloYcvdDRqYHnoukxf/DXHU3lrqD5EcjqAdj1QcrCLG7nbr9kE99KA0yO8CYBuIJHeGxtPggY0T0QKe4D+v5TSNEAT8qIvA93SDUCATw1Fo6e+amGHMB0HKSQDBgkRIB3IzCR1HNBG1qe1ikbTUjKSCIMTzT0396KwyidYUjaCCp8JHIrv+GTv8KgofDQ+Gr5w6aKRBkW/mxQUMnNNBLT3SQYIkEixBBFtiCRHIq/SwLnmGCSA53k0FzjfkAT5Ks6mgqOao3BWnMUZpE6Dp5nZBVcE3KrAm4mAdfK4+qiIQNjkgw3uJHJIhPpluVwLSSYynNGW95Ed6RbUQgjlEFLy6+/e6EIJKNYtII1C18R2wxT3Fzq9UkxcvdNgAN+QWIpvht/USDyy+m/JBE03vpukCgSkgc4DadNxF4v9UmJ9OmC1xLgCIhsGXSbwQIEdUmN6a6eNvW33QLyT2sSyq3gHZXsdkFSHNJY6croPykAgkHQwd0ELWKZrFNVym7bEkktjui9g25JEc1JSpIGsoqyzDdFaw2DJk8o3G/TU6Lc4bwMuIgSgxaOCJ2V2jwknZemcF/4YvcA6rFNv/Nr/p/eFtN7PYSjFjU6uMDyDf3KDyfD9n3Otpqb2FhPqYj0RPAHcl6/S4rhaMZmUW9IaT5ly0f/AFLD1WywNI6MbH2QeEVOCnkq+I4Q4ahex4zCULOdTiSflBy/QDpy8VBxPBUsSym2QMoysgWA5GRM+JQeLVsFAHO8iNOV91Tfh+fv9l6XxjsPUYJADm8239RsuVqcLAcQ8GCDEEDvR3SSf0zE9EHK/CH6piDpGsGNdpiekqu5i2cRgiHZRczAi8mYtGs9FSrUspIIgg3kXBFiD5oM946Cx1vJ0sb9PqfKu5quigXEBoJJMAASSToABqVDXoFpLXAhwJBBBBBGoIOhHJBVLU14G06Xvv6KVzVGQgsUqLDRcQ15qNcCTbIKdm3GubO5onS6qygi1A6pRc2JBEiRI1HMcwmK1jOI1KuQVHud8NoYzMScrBMMbOjRJt1VVAXR/Kc3ukEid4MwR5bI1AIBBvuN55jpH2KDWzpb+tvE/dA6kBBmdLRGtomdvBPFQ5Q2TAJIEmATEkDmcrfQclGxShvTVA9n8KenYgtkERfeekdVGwKxSYglpU1pYTCyVBhKK7LsvwE1Xgbak7Ac/fNBa7L9kX13WFhdzjo0cyfwvRsJWwvD2iBmf/mMT4gfpHh6rLq8Ra1nwMNZrQS5wGrv+Y6E6W2XMVcRTY8/ELn1YJAtlnrOpGsIOtx/bt1SQ1jsjdXRAPgeSxq+NqPMSW7GTpzIi4ss3hvavKcrpJNibR45RNtLLcpYhjy0iJMCREHn5eSDPqcJbd5l4H+7+FawWMyMABAubeh06KnxvtFSpuNN5LiAPlFgNp5FcxU4s0EmmTzM7TNh+ZQd7gOKipmbmzRq025xrvP3WrSbliRO94tvBIXH8Bfh6jwWODiR3mkWB84XZF5YNBcDzGkIBiaOVwLMxHjcKhxbs7SxAJEMedzYH/qtrJFwhX4lml0ENGZ3dO1wYHouOxXbKpTJNjJm2scp3mxKDJ43wN1JzmvEEe/Rc3iKEFepYniNPG4YVNSLT+pvQ8x97LhuIYOJcDbofZhBzL3uDs4JDpzBwMEGZkEbyqldxJJcZJJJJ1JOpJ3WliKSoVGIKb2qIhWntUNSbTNreHh5koIWgbzG8Jqe5tp5zbwjX1TECU7KcgfJ5ug+mZQBSAN3J9P5QNpskx+35QMTY22On02Sc6dUmoJGqeg0GZnQxAmTsNRA6/QqFhtHv0U9CLzOloMQdibGR0+qC7h2NADg8E5XEtc0xJJaGjUOOU5pMAeIu+gySoKBEiRI3Ex9dldwrEGrw3CSQu14fi3NaKFEGXGaj9AGjaeWq5OjV+GzNubD9/JbHBMcQHy4gd0WHjJ6oLvaHtMKDjSotHcuSdy4bRyXGsxrnHvGTOs+aHE8R8V7nui525f1uq1AHTz9EGxwysGvMnTy5aLo2VXNaHsceotFjIgbrneHYA/EaX93uyAdTa0fddJh8A9zgG1CGggu00F4v5eqDmePYgvrPfJbJkg2m0ArNoO+aOQn6rT7X4MvqS0iwuDvfcjS/PmFVwHBnFxAqUxLZ75IkC8aXPggh4XjfhvbUaLixH87LtsX2ny5XsdMX1tqbOHkuFxrBRcQCXOgHbKL3nUm3gq9UkNF7nkUHrfZztTTqslzGuucwEiLzF52IWP2p7LFzjUoZXNM90GL76+P0Xn3DnQ8F0wS2SJ5g3hdjS7Qvp08zXW2pkSOWsa6INDgLThaDviWJzOAt8uWS08+fOyXFeHNew1aYAa7Uad7QmOpG3JVKHbhlQBppwXai0RH5V2iXVKJYZAILdbamCN5380HD46hBUGAwNJ5qfGq/Cysc5ndLszx8rLfLPM2C2MdROUFwvF/HQ/WVz+JYgzKrVXcFdqNsekbj7anZVHtQV3BMUrlEUAT6jQDAId1Ex9QCgIjebRyi8/hBAcycRpaLfx+FGpGDU397E7Wn0QPYrVEEwBuecC8bmw2uVWYrDB7+iCzTGi0sGy6zqJWvw4X9+G6C1jXGWtGjRP/AOjH4+6e4ENBMxvHvqoOIHLUsZOvgYiP9oWtiMMxtGmGEOcaYzATIJJ1neINuaDFfAgC8ajcJww182wvpsduhOvkp8Aw5yGiXG24mdtFu4Xs4SQCQHD5hafYuEGHSwbjYyY01vGn4W7w1zcPSILgXHW+jo+U/nxV92BDQWwJ09PqFymOwbXVWtcYAINpvHLkgixvFHB3Mi+XXTbqt7glc16gqFoacotliYOmULQZgKUAEAiWnNO1uepldFwXh1NhMgwSYJP42Qeb9o+AFtSdGn5ok31381jf4a8jQR5+K9ixnCGvLgN7Xj6LM4h2KpUqTnmSSLAaz4IOT4T2a+NSc4PDQHBsEC9tRvpPoLo8a4U6m1oElrQ7MYtJO+uwW9wAZGlh3M32Jt9lq1+GUa4ytdBjnIBvIF+Xig80wlOKgm/7efRd9w3AvbSpuc6bGACbXFr+Kxf/AGy74mZoA31BMRNum/kVo8OxhyNBJOreYFh+UEHH8AA3MLyTPj+JiVxeKEGYB6HQ9DGy9D4i0HDE7yLes/dcDj23KDFrBQYqiWHK4QRrcGxAI06FWa4VOoEFdyicFK5RFACeaRbGqJi0efvwhS08dUaIa9wA2BMIIgPqPfhoiwppTmILmBptc9ge7K0kBzoJIE3dG8DbeFb4hh2U6r20n/EY1xDXxGYA2dlm0jZZzTpa/wB1YpAkgASdAACST4boLVFq2OGiT4X/AJWRSdEQevnv/a1eHm4lA7jdSKnK49A1p/JRw2KJMzMcuv8Aa0O1vDAMtRhzscA0OiJyyJjacuk7rC+HlgGBBAjw/P7IOidgyIqta28A2GkjvA7aR/a6bh/FAYIaDlk9CR1GvgsbB8cacOWAXymDbUQYPKfeqr0uKQ6A6IHynTTpsg0+0OPqVC51gZE2Ogt4+d1z4wIqVWvB70AE6es6aLWp8XL3BkSAAHTBjkZ8/sn/AOIZQexzmAtmJNtZtbVBLQ4E8FhDpb1m4nUGPJdZw9xMNIvAHhO/jZZ+E4kKjSacRFgT66qWlVdzDTcyg3X4YsOWbgbXHnKv4yiHjLUiYGUA7Rv5FYtFxdJkDqfOfEmFMzEEumZgW57RKCHjPAPhNc4MHdGU6EH2AuIwWM+DWaS2e9eNQDYwPNekYbFGo3JIg/NOmu/ksg4EB7ngADRs7WIOX3ugycW19QEN/USWkAbRDT0ub9VPgeG//AAW98XJA1jmfCAtnhGGb3WkRtNzqb+q2eIcPDGk2FwHeJEm/hPqg4DirSKbhyIHmZK4TiGpXb9o8SJIE97vHkAO6PuVw+PfcoMeuqdRXahE398vqqVRBWco3BS1Y2981ERfZA1OBPuEnunQRYaT63KagCe0XTFaYafwrh/xc4gy3JkgyIjNnzReYibICBDu80xJloMb6SZ+qkZb3+ykxuNY9tIMpNpljA1xBcfiOBJzmTYkECBayhY+w6e/29EFqkVrYbETGgsNht15rHpuWnRGR0GHWB7rgRcAjvCb3gjnIQeg8DwzcThKlB2rTmHmAP8AuA/1LzbFNcyo5pJ1IGsz7suu7M8VNKoHA6yDvY8+fPyVrtV2Z+Maj6TS17Hc/mDhna8WuNtbEFBwbKxaSJIH/loJ8p+i2OFYmXNa4hpBGY7gXuCNfmPqqTeG1HXIm5aDsXAD5p0OnotCv2ceGNqggRZ8xDdpm8i/0QOx9X4VYhhluUQfG/3n0WhR4lnp5a4ltw02BBiZ+gWbwam8Vhna05d7S0DQumJB28J8dHGYIh1R1gMx7s3vuBylAOFY9wc2mC4S4ZYgN1tc7Su8ayGzF5FrEcv2XlbKmV1iCZDrTzsDOmm3NendlS+vTOaRuOg/PJBfexz3NtBJ2Fjpy6q7iaWRuUi59fditP8AwTSG92+URYgwP3lVKmFkkumG/T6dEEWGBYwBpMvF7aDXX0+ir1qpkA3g+qlrZnxEACwHID+VDTIkgX5nw26BBYpv74gTfnYTuoON8aBBAkhpJjYnc3U+IcKbJ3doN+U/Vcfx/GljcjYL36jkN58iJO080GPxTF5i502Jhv8A0j+ZXM4t91rcSr7TosLFVjvyt4XNulz6oKNZyrFxBBGoNvHZTVCm47DhhAD2PlrXS3NALhOQyB3hodp3OqCnUKiLlI8e/fgm1acGDFuRB+oJCCNOdE206pON9EcnUDpdA1BSP1nmmFA9qmYVEwEm3X+dVJRiRJgTcwTA5wNUFmmLgDXZXGvE20trE6X06ys9jvL8dFPTcJCDe4fiXMcCCWkQQbgjr0su/wCzfFRUZ8N3zNHdncDby+3gvM8Ji3U3BzHEEXa4GDymxsVq8Nx5aQQYhB3HEOFNeC+mzISQ4xpmbrIPn9FncdDqWFLqd3zBlswCP5Houm7N8cp1Q0VW6yDG8Xkc9RI6hW8RQpOzAfKREttM27w5eKDxThPE6tFxZEteIIMdIIMbaeBXUswzpaNc8uLTFo3a4TaPrstjinY+jTLXBwMSYkujSxE/L0vHNSUOHMqimQcwZobR/pPPw8kDuE9h2PmoxwdO1gR5G0+EjwXoHZ7hwpsgxYane28W8YXN8OohjQ3LAB1MDziTddDQqyInrc/MBqCR4INnHhr+90j+ljY2mIcY8BrpzVukzLJOh0Akx6qHE1xDhG1vD7BBh1qzzBgNiw2kH3ohQcRaY3Pv91PUZfMTPnP58FD8EzJ0QVcXUzEGSAPXofFcXxeqzO54ubgG+m5HK/qIW3x/jTYLKcReTz6DouJxmKzGOfvZBVx2JkrKrVFPiq87AaDfbczuqNR6CJ7lC5wMza1ovJtrJtaTvf6Oe9QOcguYHg1WuHmkxzxTbnflBOVo1cY0HVU2WN9BrpPK07+Vlc4dx2rQFQUqjmCo0sflJGZp1a7mOioVDMm/vqgNQg6CLDn63O+qXxnf5nctTtYJzcU4McwHuuLXOFrlubKZ1tnd6qJA8uE9N4/CD3Cf4A25BBBA5z5M/TbnYbC6c1RynMKCyKZgkAloOXNByyZi+xIBMdCpKNyNPPTzKhpVAAQQZtF4gg6kRe0jbWeiTXoLtKor2HrrJa9XKVSINjOyDocDxItIIMEXC6vhvaQOEVDfQO381xFfizHullMU2wJY1zi2QIzS4kybnXU8lJhMS3K6XZSBLRBOYyBlsLWJMnlCD0l1TNT7hERFjYi1jbu+qgp4pwAIZlI10P8AuC43BcVcCIdBPWNeZNgPFalLtET80HrEH1CDpqXGQTDgBOkwDf7rRwOKhzSdJt9vsuaw3HqZ+ZmbyB+4WiO1VK0NdA27vObckHXYTES3K4xyM2F9+kKbF0BsZtp6ctdFxdbtlTHyU/8AU6foAFm4jti/KQ12Qcm2nzQd/iKlKiwuqvaJM5Zlx6QuI4/2tzS2nZv1K5nEcaJMk5r3Bm/QwZjzWRiMbKCzjcdO6ya9ZMrYhVKlVA+o+IIIm/iI8RCr1KjSCTOaeQyxbb1+iaXocSfTNR3wg4U57oeQXR1IABM9EEFR49+/cKF7pRcUG1yGltu9E2E20gkSPLVAyESUQ4x0vbx1MenomoDlQRA2SdrbTqgVRsEi+u4g+myTDBE3vpt9Egff9pAIHZxJtAP6QfyVK3EFrHMAjNEyB8ouAJEi8GxGirykgcCnyokgUFljlscN4M+tRrVWlgbRDS4FwDjmOUZGm7r6wsOY5eKkZWIQauBYwh+d5YQ2aYDS7O+QAwme6CCTmvp1TW1oN56jRZ9N3O07mY8bKX4hJN5N5M6oNFlfqrFPGW6+9FkMqKzi6YpvLQ9rwI7zJymQDYkA2mNNQUGm3Gnmntxx0GpssYVk59XrOnPlpflp5INd2NMe5Ef37hQvxqzn1CLQQRrP7bJprW/KC8/EzMDr4QL3+qqvrdVXNSUx9bXbpfwQXHMaQAHAkgE2IDTJBaXG0RBnS6pPfJ5DXwHSVE6oo3v9+/d0BqOUTnIF6bmugBKTU5zCIne4ttz8NfRAH1QKLp5fIDbQJvEa7k6lMaEAgSSJQQOe2IvP4ube+aCASlAXO6QgEkkDgJ9hDe48k57RDYJmDmmNZOkG4iNYvKBPNAMvKY9/si0oFOa6xBnp4zuPCUBzKVtSLW99VXlOc/wHl7lBYzpxcfRVQ5T1aDmgE2BgibEhwMODTctsb6eqCQVU7PvpyVUOV3C8Lq1A4sY4hrH1CcpgMpmHOmIgWk6CUEQekX9d/PxhRscbgdSSAZiIMkXywhTqFsPaQCCNxN52Ootfa99UBNRNc9RZkM6Bxcm5k2VLUqDKGtFtSSBmmACMw1baw6oIikCiwXGmu6NWpJmAOgED0QWOI8QdXqGo8NDnRZrWtbYAABrYDRbZVwYMgkEfQjSCmqRlAkhuhOkkDXmTEWQMB5SpGugHmbeRFzpGn3USSAkoJBOLp1uUCLIHjcQR1F4006IRGqRd7/pP+aS53eneSTMyZ8efNBGi0wd5T61ENIh7XS0GRmsSJLTmAuNDEjkSoxqgc4yTaLzA+11cxwo5KRpfEzZT8XPly58x/wDrj9OXLreZ2VZ1eYJ7xywcxnoI6BsRPJRBAW63sN+aRMpPYQYOqQHJA6k4AyRPSYm+++nJAHcyfP0QJ6fdAIEiUFJSIBEiRynp0QNKt0Hva10OgO7pbIkgw6wNxoLjw3gyYzA02UaL21mve/MX0wHB1PKYGYkQcwuIVEttMjlE39ECe0tJDpDgYII3GoPKE3ZBKPp7/KBQkR5IIoApXOBiBB33HQxr46/hRwnVGwYkHqNPqga4ygkigcWjmNJ/hJ9Qk3JJsJJM2sPpZCEEDntix2t6c0ETFt9P5HqgUEmHe0OBe3MN2zEjoRofcFRkIzaEiEDE4DX30/KSSAJBJJAcyUJJIEgkkgc93LTa0eBIG6AckkgSQSSQKU55tta2g6680kkDEcu26SSAJJJIFKKSSBFF5EmJAmwJk+ZgT6IpIC2nKaeSKSAAIQkkgISRSQ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2644" name="AutoShape 4" descr="data:image/jpeg;base64,/9j/4AAQSkZJRgABAQAAAQABAAD/2wCEAAkGBhQSERQUEhQVFRUVGBcXFxcYFxccGBoYFxgXGBgXFxYXHCgeFxkjGRUXHy8gIycpLCwtFx4xNTAqNSYrLCkBCQoKBQUFDQUFDSkYEhgpKSkpKSkpKSkpKSkpKSkpKSkpKSkpKSkpKSkpKSkpKSkpKSkpKSkpKSkpKSkpKSkpKf/AABEIAOYA2wMBIgACEQEDEQH/xAAbAAABBQEBAAAAAAAAAAAAAAABAAIDBAUGB//EAD0QAAEDAgQDBgUEAAQFBQAAAAEAAhEDIQQSMUEFUWEGInGBkfATMqGxwULR4fEUUpKiB2JyssIVFiMzgv/EABQBAQAAAAAAAAAAAAAAAAAAAAD/xAAUEQEAAAAAAAAAAAAAAAAAAAAA/9oADAMBAAIRAxEAPwDxIoEJwcIuPNNLtttf5QBCUkigMp7abSHHNEAEAgy4kgECJAiSbkWHOyY509PBNQPFI5c0d2YnqQTH0KaEXtgkGLWsQR5EWKsYjDNBaKb/AIksDnQ1wymJey+uWD3ha0oIGMJMDU+X38EaQbDsxcDHdgAgukWdJEDLmuJuBbkwpBAkpRypZEAzIJ2VFoIgiQdQeo5IDTdcAkASLxMdevgrDMHLHvmcujRrB/WREBm3iWqu1hMCd/qeg8k4Nbl/UDHQgmRA2y2m99OqCJECT79hCEZvPv8AYoBmS26p7md0OLTBJAP6SRlkC2om99x5sa0bmECSi2vkiHW1/re/pZNlAQUs2yNoOs7cusoFsIFmThT7pMixAib3nQbi2vhzTEkCRhBGUDnC0oEpFx0QKAuPv7pA+7IFIIJshbBGU5mn/K4gXBkXymx5GIKlrND2t+FSIFNgFR0k5nZj33bMHea2Og3KqMCtYXidSmyoxj3NbVAbUANnAGQHDcSJQVEQUQEQEDQFLh8O57g1jS5zjDWtBJJOwAuShltvKe1xERYjQix9QgYGyrNCgw03l1TK9uXIzKTnkw7vaNgQb6qLKpPgmM22kxabWnnF/JBBCPud/BTGjeNfD7dUjSixQQkJ+QXkOAiW6TO0zt4J+RAsQQFqaQpsiGRBC5pFjZAlSn2UxwQPfQbka4PaXHNLIcC3LESSIM3iCdFGR718kikDF9/r4oFTdtsYB8J57IOJ022Q1RDzsTy/CAE3T3ubDQBBA7xmZMm4G1oEdEqbATdwbYmTOoBIFgbkiOV7wmgIAnByloYcvdDRqYHnoukxf/DXHU3lrqD5EcjqAdj1QcrCLG7nbr9kE99KA0yO8CYBuIJHeGxtPggY0T0QKe4D+v5TSNEAT8qIvA93SDUCATw1Fo6e+amGHMB0HKSQDBgkRIB3IzCR1HNBG1qe1ikbTUjKSCIMTzT0396KwyidYUjaCCp8JHIrv+GTv8KgofDQ+Gr5w6aKRBkW/mxQUMnNNBLT3SQYIkEixBBFtiCRHIq/SwLnmGCSA53k0FzjfkAT5Ks6mgqOao3BWnMUZpE6Dp5nZBVcE3KrAm4mAdfK4+qiIQNjkgw3uJHJIhPpluVwLSSYynNGW95Ed6RbUQgjlEFLy6+/e6EIJKNYtII1C18R2wxT3Fzq9UkxcvdNgAN+QWIpvht/USDyy+m/JBE03vpukCgSkgc4DadNxF4v9UmJ9OmC1xLgCIhsGXSbwQIEdUmN6a6eNvW33QLyT2sSyq3gHZXsdkFSHNJY6croPykAgkHQwd0ELWKZrFNVym7bEkktjui9g25JEc1JSpIGsoqyzDdFaw2DJk8o3G/TU6Lc4bwMuIgSgxaOCJ2V2jwknZemcF/4YvcA6rFNv/Nr/p/eFtN7PYSjFjU6uMDyDf3KDyfD9n3Otpqb2FhPqYj0RPAHcl6/S4rhaMZmUW9IaT5ly0f/AFLD1WywNI6MbH2QeEVOCnkq+I4Q4ahex4zCULOdTiSflBy/QDpy8VBxPBUsSym2QMoysgWA5GRM+JQeLVsFAHO8iNOV91Tfh+fv9l6XxjsPUYJADm8239RsuVqcLAcQ8GCDEEDvR3SSf0zE9EHK/CH6piDpGsGNdpiekqu5i2cRgiHZRczAi8mYtGs9FSrUspIIgg3kXBFiD5oM946Cx1vJ0sb9PqfKu5quigXEBoJJMAASSToABqVDXoFpLXAhwJBBBBBGoIOhHJBVLU14G06Xvv6KVzVGQgsUqLDRcQ15qNcCTbIKdm3GubO5onS6qygi1A6pRc2JBEiRI1HMcwmK1jOI1KuQVHud8NoYzMScrBMMbOjRJt1VVAXR/Kc3ukEid4MwR5bI1AIBBvuN55jpH2KDWzpb+tvE/dA6kBBmdLRGtomdvBPFQ5Q2TAJIEmATEkDmcrfQclGxShvTVA9n8KenYgtkERfeekdVGwKxSYglpU1pYTCyVBhKK7LsvwE1Xgbak7Ac/fNBa7L9kX13WFhdzjo0cyfwvRsJWwvD2iBmf/mMT4gfpHh6rLq8Ra1nwMNZrQS5wGrv+Y6E6W2XMVcRTY8/ELn1YJAtlnrOpGsIOtx/bt1SQ1jsjdXRAPgeSxq+NqPMSW7GTpzIi4ss3hvavKcrpJNibR45RNtLLcpYhjy0iJMCREHn5eSDPqcJbd5l4H+7+FawWMyMABAubeh06KnxvtFSpuNN5LiAPlFgNp5FcxU4s0EmmTzM7TNh+ZQd7gOKipmbmzRq025xrvP3WrSbliRO94tvBIXH8Bfh6jwWODiR3mkWB84XZF5YNBcDzGkIBiaOVwLMxHjcKhxbs7SxAJEMedzYH/qtrJFwhX4lml0ENGZ3dO1wYHouOxXbKpTJNjJm2scp3mxKDJ43wN1JzmvEEe/Rc3iKEFepYniNPG4YVNSLT+pvQ8x97LhuIYOJcDbofZhBzL3uDs4JDpzBwMEGZkEbyqldxJJcZJJJJ1JOpJ3WliKSoVGIKb2qIhWntUNSbTNreHh5koIWgbzG8Jqe5tp5zbwjX1TECU7KcgfJ5ug+mZQBSAN3J9P5QNpskx+35QMTY22On02Sc6dUmoJGqeg0GZnQxAmTsNRA6/QqFhtHv0U9CLzOloMQdibGR0+qC7h2NADg8E5XEtc0xJJaGjUOOU5pMAeIu+gySoKBEiRI3Ex9dldwrEGrw3CSQu14fi3NaKFEGXGaj9AGjaeWq5OjV+GzNubD9/JbHBMcQHy4gd0WHjJ6oLvaHtMKDjSotHcuSdy4bRyXGsxrnHvGTOs+aHE8R8V7nui525f1uq1AHTz9EGxwysGvMnTy5aLo2VXNaHsceotFjIgbrneHYA/EaX93uyAdTa0fddJh8A9zgG1CGggu00F4v5eqDmePYgvrPfJbJkg2m0ArNoO+aOQn6rT7X4MvqS0iwuDvfcjS/PmFVwHBnFxAqUxLZ75IkC8aXPggh4XjfhvbUaLixH87LtsX2ny5XsdMX1tqbOHkuFxrBRcQCXOgHbKL3nUm3gq9UkNF7nkUHrfZztTTqslzGuucwEiLzF52IWP2p7LFzjUoZXNM90GL76+P0Xn3DnQ8F0wS2SJ5g3hdjS7Qvp08zXW2pkSOWsa6INDgLThaDviWJzOAt8uWS08+fOyXFeHNew1aYAa7Uad7QmOpG3JVKHbhlQBppwXai0RH5V2iXVKJYZAILdbamCN5380HD46hBUGAwNJ5qfGq/Cysc5ndLszx8rLfLPM2C2MdROUFwvF/HQ/WVz+JYgzKrVXcFdqNsekbj7anZVHtQV3BMUrlEUAT6jQDAId1Ex9QCgIjebRyi8/hBAcycRpaLfx+FGpGDU397E7Wn0QPYrVEEwBuecC8bmw2uVWYrDB7+iCzTGi0sGy6zqJWvw4X9+G6C1jXGWtGjRP/AOjH4+6e4ENBMxvHvqoOIHLUsZOvgYiP9oWtiMMxtGmGEOcaYzATIJJ1neINuaDFfAgC8ajcJww182wvpsduhOvkp8Aw5yGiXG24mdtFu4Xs4SQCQHD5hafYuEGHSwbjYyY01vGn4W7w1zcPSILgXHW+jo+U/nxV92BDQWwJ09PqFymOwbXVWtcYAINpvHLkgixvFHB3Mi+XXTbqt7glc16gqFoacotliYOmULQZgKUAEAiWnNO1uepldFwXh1NhMgwSYJP42Qeb9o+AFtSdGn5ok31381jf4a8jQR5+K9ixnCGvLgN7Xj6LM4h2KpUqTnmSSLAaz4IOT4T2a+NSc4PDQHBsEC9tRvpPoLo8a4U6m1oElrQ7MYtJO+uwW9wAZGlh3M32Jt9lq1+GUa4ytdBjnIBvIF+Xig80wlOKgm/7efRd9w3AvbSpuc6bGACbXFr+Kxf/AGy74mZoA31BMRNum/kVo8OxhyNBJOreYFh+UEHH8AA3MLyTPj+JiVxeKEGYB6HQ9DGy9D4i0HDE7yLes/dcDj23KDFrBQYqiWHK4QRrcGxAI06FWa4VOoEFdyicFK5RFACeaRbGqJi0efvwhS08dUaIa9wA2BMIIgPqPfhoiwppTmILmBptc9ge7K0kBzoJIE3dG8DbeFb4hh2U6r20n/EY1xDXxGYA2dlm0jZZzTpa/wB1YpAkgASdAACST4boLVFq2OGiT4X/AJWRSdEQevnv/a1eHm4lA7jdSKnK49A1p/JRw2KJMzMcuv8Aa0O1vDAMtRhzscA0OiJyyJjacuk7rC+HlgGBBAjw/P7IOidgyIqta28A2GkjvA7aR/a6bh/FAYIaDlk9CR1GvgsbB8cacOWAXymDbUQYPKfeqr0uKQ6A6IHynTTpsg0+0OPqVC51gZE2Ogt4+d1z4wIqVWvB70AE6es6aLWp8XL3BkSAAHTBjkZ8/sn/AOIZQexzmAtmJNtZtbVBLQ4E8FhDpb1m4nUGPJdZw9xMNIvAHhO/jZZ+E4kKjSacRFgT66qWlVdzDTcyg3X4YsOWbgbXHnKv4yiHjLUiYGUA7Rv5FYtFxdJkDqfOfEmFMzEEumZgW57RKCHjPAPhNc4MHdGU6EH2AuIwWM+DWaS2e9eNQDYwPNekYbFGo3JIg/NOmu/ksg4EB7ngADRs7WIOX3ugycW19QEN/USWkAbRDT0ub9VPgeG//AAW98XJA1jmfCAtnhGGb3WkRtNzqb+q2eIcPDGk2FwHeJEm/hPqg4DirSKbhyIHmZK4TiGpXb9o8SJIE97vHkAO6PuVw+PfcoMeuqdRXahE398vqqVRBWco3BS1Y2981ERfZA1OBPuEnunQRYaT63KagCe0XTFaYafwrh/xc4gy3JkgyIjNnzReYibICBDu80xJloMb6SZ+qkZb3+ykxuNY9tIMpNpljA1xBcfiOBJzmTYkECBayhY+w6e/29EFqkVrYbETGgsNht15rHpuWnRGR0GHWB7rgRcAjvCb3gjnIQeg8DwzcThKlB2rTmHmAP8AuA/1LzbFNcyo5pJ1IGsz7suu7M8VNKoHA6yDvY8+fPyVrtV2Z+Maj6TS17Hc/mDhna8WuNtbEFBwbKxaSJIH/loJ8p+i2OFYmXNa4hpBGY7gXuCNfmPqqTeG1HXIm5aDsXAD5p0OnotCv2ceGNqggRZ8xDdpm8i/0QOx9X4VYhhluUQfG/3n0WhR4lnp5a4ltw02BBiZ+gWbwam8Vhna05d7S0DQumJB28J8dHGYIh1R1gMx7s3vuBylAOFY9wc2mC4S4ZYgN1tc7Su8ayGzF5FrEcv2XlbKmV1iCZDrTzsDOmm3NendlS+vTOaRuOg/PJBfexz3NtBJ2Fjpy6q7iaWRuUi59fditP8AwTSG92+URYgwP3lVKmFkkumG/T6dEEWGBYwBpMvF7aDXX0+ir1qpkA3g+qlrZnxEACwHID+VDTIkgX5nw26BBYpv74gTfnYTuoON8aBBAkhpJjYnc3U+IcKbJ3doN+U/Vcfx/GljcjYL36jkN58iJO080GPxTF5i502Jhv8A0j+ZXM4t91rcSr7TosLFVjvyt4XNulz6oKNZyrFxBBGoNvHZTVCm47DhhAD2PlrXS3NALhOQyB3hodp3OqCnUKiLlI8e/fgm1acGDFuRB+oJCCNOdE206pON9EcnUDpdA1BSP1nmmFA9qmYVEwEm3X+dVJRiRJgTcwTA5wNUFmmLgDXZXGvE20trE6X06ys9jvL8dFPTcJCDe4fiXMcCCWkQQbgjr0su/wCzfFRUZ8N3zNHdncDby+3gvM8Ji3U3BzHEEXa4GDymxsVq8Nx5aQQYhB3HEOFNeC+mzISQ4xpmbrIPn9FncdDqWFLqd3zBlswCP5Houm7N8cp1Q0VW6yDG8Xkc9RI6hW8RQpOzAfKREttM27w5eKDxThPE6tFxZEteIIMdIIMbaeBXUswzpaNc8uLTFo3a4TaPrstjinY+jTLXBwMSYkujSxE/L0vHNSUOHMqimQcwZobR/pPPw8kDuE9h2PmoxwdO1gR5G0+EjwXoHZ7hwpsgxYane28W8YXN8OohjQ3LAB1MDziTddDQqyInrc/MBqCR4INnHhr+90j+ljY2mIcY8BrpzVukzLJOh0Akx6qHE1xDhG1vD7BBh1qzzBgNiw2kH3ohQcRaY3Pv91PUZfMTPnP58FD8EzJ0QVcXUzEGSAPXofFcXxeqzO54ubgG+m5HK/qIW3x/jTYLKcReTz6DouJxmKzGOfvZBVx2JkrKrVFPiq87AaDfbczuqNR6CJ7lC5wMza1ovJtrJtaTvf6Oe9QOcguYHg1WuHmkxzxTbnflBOVo1cY0HVU2WN9BrpPK07+Vlc4dx2rQFQUqjmCo0sflJGZp1a7mOioVDMm/vqgNQg6CLDn63O+qXxnf5nctTtYJzcU4McwHuuLXOFrlubKZ1tnd6qJA8uE9N4/CD3Cf4A25BBBA5z5M/TbnYbC6c1RynMKCyKZgkAloOXNByyZi+xIBMdCpKNyNPPTzKhpVAAQQZtF4gg6kRe0jbWeiTXoLtKor2HrrJa9XKVSINjOyDocDxItIIMEXC6vhvaQOEVDfQO381xFfizHullMU2wJY1zi2QIzS4kybnXU8lJhMS3K6XZSBLRBOYyBlsLWJMnlCD0l1TNT7hERFjYi1jbu+qgp4pwAIZlI10P8AuC43BcVcCIdBPWNeZNgPFalLtET80HrEH1CDpqXGQTDgBOkwDf7rRwOKhzSdJt9vsuaw3HqZ+ZmbyB+4WiO1VK0NdA27vObckHXYTES3K4xyM2F9+kKbF0BsZtp6ctdFxdbtlTHyU/8AU6foAFm4jti/KQ12Qcm2nzQd/iKlKiwuqvaJM5Zlx6QuI4/2tzS2nZv1K5nEcaJMk5r3Bm/QwZjzWRiMbKCzjcdO6ya9ZMrYhVKlVA+o+IIIm/iI8RCr1KjSCTOaeQyxbb1+iaXocSfTNR3wg4U57oeQXR1IABM9EEFR49+/cKF7pRcUG1yGltu9E2E20gkSPLVAyESUQ4x0vbx1MenomoDlQRA2SdrbTqgVRsEi+u4g+myTDBE3vpt9Egff9pAIHZxJtAP6QfyVK3EFrHMAjNEyB8ouAJEi8GxGirykgcCnyokgUFljlscN4M+tRrVWlgbRDS4FwDjmOUZGm7r6wsOY5eKkZWIQauBYwh+d5YQ2aYDS7O+QAwme6CCTmvp1TW1oN56jRZ9N3O07mY8bKX4hJN5N5M6oNFlfqrFPGW6+9FkMqKzi6YpvLQ9rwI7zJymQDYkA2mNNQUGm3Gnmntxx0GpssYVk59XrOnPlpflp5INd2NMe5Ef37hQvxqzn1CLQQRrP7bJprW/KC8/EzMDr4QL3+qqvrdVXNSUx9bXbpfwQXHMaQAHAkgE2IDTJBaXG0RBnS6pPfJ5DXwHSVE6oo3v9+/d0BqOUTnIF6bmugBKTU5zCIne4ttz8NfRAH1QKLp5fIDbQJvEa7k6lMaEAgSSJQQOe2IvP4ube+aCASlAXO6QgEkkDgJ9hDe48k57RDYJmDmmNZOkG4iNYvKBPNAMvKY9/si0oFOa6xBnp4zuPCUBzKVtSLW99VXlOc/wHl7lBYzpxcfRVQ5T1aDmgE2BgibEhwMODTctsb6eqCQVU7PvpyVUOV3C8Lq1A4sY4hrH1CcpgMpmHOmIgWk6CUEQekX9d/PxhRscbgdSSAZiIMkXywhTqFsPaQCCNxN52Ootfa99UBNRNc9RZkM6Bxcm5k2VLUqDKGtFtSSBmmACMw1baw6oIikCiwXGmu6NWpJmAOgED0QWOI8QdXqGo8NDnRZrWtbYAABrYDRbZVwYMgkEfQjSCmqRlAkhuhOkkDXmTEWQMB5SpGugHmbeRFzpGn3USSAkoJBOLp1uUCLIHjcQR1F4006IRGqRd7/pP+aS53eneSTMyZ8efNBGi0wd5T61ENIh7XS0GRmsSJLTmAuNDEjkSoxqgc4yTaLzA+11cxwo5KRpfEzZT8XPly58x/wDrj9OXLreZ2VZ1eYJ7xywcxnoI6BsRPJRBAW63sN+aRMpPYQYOqQHJA6k4AyRPSYm+++nJAHcyfP0QJ6fdAIEiUFJSIBEiRynp0QNKt0Hva10OgO7pbIkgw6wNxoLjw3gyYzA02UaL21mve/MX0wHB1PKYGYkQcwuIVEttMjlE39ECe0tJDpDgYII3GoPKE3ZBKPp7/KBQkR5IIoApXOBiBB33HQxr46/hRwnVGwYkHqNPqga4ygkigcWjmNJ/hJ9Qk3JJsJJM2sPpZCEEDntix2t6c0ETFt9P5HqgUEmHe0OBe3MN2zEjoRofcFRkIzaEiEDE4DX30/KSSAJBJJAcyUJJIEgkkgc93LTa0eBIG6AckkgSQSSQKU55tta2g6680kkDEcu26SSAJJJIFKKSSBFF5EmJAmwJk+ZgT6IpIC2nKaeSKSAAIQkkgISRSQ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2646" name="AutoShape 6" descr="data:image/jpeg;base64,/9j/4AAQSkZJRgABAQAAAQABAAD/2wCEAAkGBhQSERQUEhQVFRUVGBcXFxcYFxccGBoYFxgXGBgXFxYXHCgeFxkjGRUXHy8gIycpLCwtFx4xNTAqNSYrLCkBCQoKBQUFDQUFDSkYEhgpKSkpKSkpKSkpKSkpKSkpKSkpKSkpKSkpKSkpKSkpKSkpKSkpKSkpKSkpKSkpKSkpKf/AABEIAOYA2wMBIgACEQEDEQH/xAAbAAABBQEBAAAAAAAAAAAAAAABAAIDBAUGB//EAD0QAAEDAgQDBgUEAAQFBQAAAAEAAhEDIQQSMUEFUWEGInGBkfATMqGxwULR4fEUUpKiB2JyssIVFiMzgv/EABQBAQAAAAAAAAAAAAAAAAAAAAD/xAAUEQEAAAAAAAAAAAAAAAAAAAAA/9oADAMBAAIRAxEAPwDxIoEJwcIuPNNLtttf5QBCUkigMp7abSHHNEAEAgy4kgECJAiSbkWHOyY509PBNQPFI5c0d2YnqQTH0KaEXtgkGLWsQR5EWKsYjDNBaKb/AIksDnQ1wymJey+uWD3ha0oIGMJMDU+X38EaQbDsxcDHdgAgukWdJEDLmuJuBbkwpBAkpRypZEAzIJ2VFoIgiQdQeo5IDTdcAkASLxMdevgrDMHLHvmcujRrB/WREBm3iWqu1hMCd/qeg8k4Nbl/UDHQgmRA2y2m99OqCJECT79hCEZvPv8AYoBmS26p7md0OLTBJAP6SRlkC2om99x5sa0bmECSi2vkiHW1/re/pZNlAQUs2yNoOs7cusoFsIFmThT7pMixAib3nQbi2vhzTEkCRhBGUDnC0oEpFx0QKAuPv7pA+7IFIIJshbBGU5mn/K4gXBkXymx5GIKlrND2t+FSIFNgFR0k5nZj33bMHea2Og3KqMCtYXidSmyoxj3NbVAbUANnAGQHDcSJQVEQUQEQEDQFLh8O57g1jS5zjDWtBJJOwAuShltvKe1xERYjQix9QgYGyrNCgw03l1TK9uXIzKTnkw7vaNgQb6qLKpPgmM22kxabWnnF/JBBCPud/BTGjeNfD7dUjSixQQkJ+QXkOAiW6TO0zt4J+RAsQQFqaQpsiGRBC5pFjZAlSn2UxwQPfQbka4PaXHNLIcC3LESSIM3iCdFGR718kikDF9/r4oFTdtsYB8J57IOJ022Q1RDzsTy/CAE3T3ubDQBBA7xmZMm4G1oEdEqbATdwbYmTOoBIFgbkiOV7wmgIAnByloYcvdDRqYHnoukxf/DXHU3lrqD5EcjqAdj1QcrCLG7nbr9kE99KA0yO8CYBuIJHeGxtPggY0T0QKe4D+v5TSNEAT8qIvA93SDUCATw1Fo6e+amGHMB0HKSQDBgkRIB3IzCR1HNBG1qe1ikbTUjKSCIMTzT0396KwyidYUjaCCp8JHIrv+GTv8KgofDQ+Gr5w6aKRBkW/mxQUMnNNBLT3SQYIkEixBBFtiCRHIq/SwLnmGCSA53k0FzjfkAT5Ks6mgqOao3BWnMUZpE6Dp5nZBVcE3KrAm4mAdfK4+qiIQNjkgw3uJHJIhPpluVwLSSYynNGW95Ed6RbUQgjlEFLy6+/e6EIJKNYtII1C18R2wxT3Fzq9UkxcvdNgAN+QWIpvht/USDyy+m/JBE03vpukCgSkgc4DadNxF4v9UmJ9OmC1xLgCIhsGXSbwQIEdUmN6a6eNvW33QLyT2sSyq3gHZXsdkFSHNJY6croPykAgkHQwd0ELWKZrFNVym7bEkktjui9g25JEc1JSpIGsoqyzDdFaw2DJk8o3G/TU6Lc4bwMuIgSgxaOCJ2V2jwknZemcF/4YvcA6rFNv/Nr/p/eFtN7PYSjFjU6uMDyDf3KDyfD9n3Otpqb2FhPqYj0RPAHcl6/S4rhaMZmUW9IaT5ly0f/AFLD1WywNI6MbH2QeEVOCnkq+I4Q4ahex4zCULOdTiSflBy/QDpy8VBxPBUsSym2QMoysgWA5GRM+JQeLVsFAHO8iNOV91Tfh+fv9l6XxjsPUYJADm8239RsuVqcLAcQ8GCDEEDvR3SSf0zE9EHK/CH6piDpGsGNdpiekqu5i2cRgiHZRczAi8mYtGs9FSrUspIIgg3kXBFiD5oM946Cx1vJ0sb9PqfKu5quigXEBoJJMAASSToABqVDXoFpLXAhwJBBBBBGoIOhHJBVLU14G06Xvv6KVzVGQgsUqLDRcQ15qNcCTbIKdm3GubO5onS6qygi1A6pRc2JBEiRI1HMcwmK1jOI1KuQVHud8NoYzMScrBMMbOjRJt1VVAXR/Kc3ukEid4MwR5bI1AIBBvuN55jpH2KDWzpb+tvE/dA6kBBmdLRGtomdvBPFQ5Q2TAJIEmATEkDmcrfQclGxShvTVA9n8KenYgtkERfeekdVGwKxSYglpU1pYTCyVBhKK7LsvwE1Xgbak7Ac/fNBa7L9kX13WFhdzjo0cyfwvRsJWwvD2iBmf/mMT4gfpHh6rLq8Ra1nwMNZrQS5wGrv+Y6E6W2XMVcRTY8/ELn1YJAtlnrOpGsIOtx/bt1SQ1jsjdXRAPgeSxq+NqPMSW7GTpzIi4ss3hvavKcrpJNibR45RNtLLcpYhjy0iJMCREHn5eSDPqcJbd5l4H+7+FawWMyMABAubeh06KnxvtFSpuNN5LiAPlFgNp5FcxU4s0EmmTzM7TNh+ZQd7gOKipmbmzRq025xrvP3WrSbliRO94tvBIXH8Bfh6jwWODiR3mkWB84XZF5YNBcDzGkIBiaOVwLMxHjcKhxbs7SxAJEMedzYH/qtrJFwhX4lml0ENGZ3dO1wYHouOxXbKpTJNjJm2scp3mxKDJ43wN1JzmvEEe/Rc3iKEFepYniNPG4YVNSLT+pvQ8x97LhuIYOJcDbofZhBzL3uDs4JDpzBwMEGZkEbyqldxJJcZJJJJ1JOpJ3WliKSoVGIKb2qIhWntUNSbTNreHh5koIWgbzG8Jqe5tp5zbwjX1TECU7KcgfJ5ug+mZQBSAN3J9P5QNpskx+35QMTY22On02Sc6dUmoJGqeg0GZnQxAmTsNRA6/QqFhtHv0U9CLzOloMQdibGR0+qC7h2NADg8E5XEtc0xJJaGjUOOU5pMAeIu+gySoKBEiRI3Ex9dldwrEGrw3CSQu14fi3NaKFEGXGaj9AGjaeWq5OjV+GzNubD9/JbHBMcQHy4gd0WHjJ6oLvaHtMKDjSotHcuSdy4bRyXGsxrnHvGTOs+aHE8R8V7nui525f1uq1AHTz9EGxwysGvMnTy5aLo2VXNaHsceotFjIgbrneHYA/EaX93uyAdTa0fddJh8A9zgG1CGggu00F4v5eqDmePYgvrPfJbJkg2m0ArNoO+aOQn6rT7X4MvqS0iwuDvfcjS/PmFVwHBnFxAqUxLZ75IkC8aXPggh4XjfhvbUaLixH87LtsX2ny5XsdMX1tqbOHkuFxrBRcQCXOgHbKL3nUm3gq9UkNF7nkUHrfZztTTqslzGuucwEiLzF52IWP2p7LFzjUoZXNM90GL76+P0Xn3DnQ8F0wS2SJ5g3hdjS7Qvp08zXW2pkSOWsa6INDgLThaDviWJzOAt8uWS08+fOyXFeHNew1aYAa7Uad7QmOpG3JVKHbhlQBppwXai0RH5V2iXVKJYZAILdbamCN5380HD46hBUGAwNJ5qfGq/Cysc5ndLszx8rLfLPM2C2MdROUFwvF/HQ/WVz+JYgzKrVXcFdqNsekbj7anZVHtQV3BMUrlEUAT6jQDAId1Ex9QCgIjebRyi8/hBAcycRpaLfx+FGpGDU397E7Wn0QPYrVEEwBuecC8bmw2uVWYrDB7+iCzTGi0sGy6zqJWvw4X9+G6C1jXGWtGjRP/AOjH4+6e4ENBMxvHvqoOIHLUsZOvgYiP9oWtiMMxtGmGEOcaYzATIJJ1neINuaDFfAgC8ajcJww182wvpsduhOvkp8Aw5yGiXG24mdtFu4Xs4SQCQHD5hafYuEGHSwbjYyY01vGn4W7w1zcPSILgXHW+jo+U/nxV92BDQWwJ09PqFymOwbXVWtcYAINpvHLkgixvFHB3Mi+XXTbqt7glc16gqFoacotliYOmULQZgKUAEAiWnNO1uepldFwXh1NhMgwSYJP42Qeb9o+AFtSdGn5ok31381jf4a8jQR5+K9ixnCGvLgN7Xj6LM4h2KpUqTnmSSLAaz4IOT4T2a+NSc4PDQHBsEC9tRvpPoLo8a4U6m1oElrQ7MYtJO+uwW9wAZGlh3M32Jt9lq1+GUa4ytdBjnIBvIF+Xig80wlOKgm/7efRd9w3AvbSpuc6bGACbXFr+Kxf/AGy74mZoA31BMRNum/kVo8OxhyNBJOreYFh+UEHH8AA3MLyTPj+JiVxeKEGYB6HQ9DGy9D4i0HDE7yLes/dcDj23KDFrBQYqiWHK4QRrcGxAI06FWa4VOoEFdyicFK5RFACeaRbGqJi0efvwhS08dUaIa9wA2BMIIgPqPfhoiwppTmILmBptc9ge7K0kBzoJIE3dG8DbeFb4hh2U6r20n/EY1xDXxGYA2dlm0jZZzTpa/wB1YpAkgASdAACST4boLVFq2OGiT4X/AJWRSdEQevnv/a1eHm4lA7jdSKnK49A1p/JRw2KJMzMcuv8Aa0O1vDAMtRhzscA0OiJyyJjacuk7rC+HlgGBBAjw/P7IOidgyIqta28A2GkjvA7aR/a6bh/FAYIaDlk9CR1GvgsbB8cacOWAXymDbUQYPKfeqr0uKQ6A6IHynTTpsg0+0OPqVC51gZE2Ogt4+d1z4wIqVWvB70AE6es6aLWp8XL3BkSAAHTBjkZ8/sn/AOIZQexzmAtmJNtZtbVBLQ4E8FhDpb1m4nUGPJdZw9xMNIvAHhO/jZZ+E4kKjSacRFgT66qWlVdzDTcyg3X4YsOWbgbXHnKv4yiHjLUiYGUA7Rv5FYtFxdJkDqfOfEmFMzEEumZgW57RKCHjPAPhNc4MHdGU6EH2AuIwWM+DWaS2e9eNQDYwPNekYbFGo3JIg/NOmu/ksg4EB7ngADRs7WIOX3ugycW19QEN/USWkAbRDT0ub9VPgeG//AAW98XJA1jmfCAtnhGGb3WkRtNzqb+q2eIcPDGk2FwHeJEm/hPqg4DirSKbhyIHmZK4TiGpXb9o8SJIE97vHkAO6PuVw+PfcoMeuqdRXahE398vqqVRBWco3BS1Y2981ERfZA1OBPuEnunQRYaT63KagCe0XTFaYafwrh/xc4gy3JkgyIjNnzReYibICBDu80xJloMb6SZ+qkZb3+ykxuNY9tIMpNpljA1xBcfiOBJzmTYkECBayhY+w6e/29EFqkVrYbETGgsNht15rHpuWnRGR0GHWB7rgRcAjvCb3gjnIQeg8DwzcThKlB2rTmHmAP8AuA/1LzbFNcyo5pJ1IGsz7suu7M8VNKoHA6yDvY8+fPyVrtV2Z+Maj6TS17Hc/mDhna8WuNtbEFBwbKxaSJIH/loJ8p+i2OFYmXNa4hpBGY7gXuCNfmPqqTeG1HXIm5aDsXAD5p0OnotCv2ceGNqggRZ8xDdpm8i/0QOx9X4VYhhluUQfG/3n0WhR4lnp5a4ltw02BBiZ+gWbwam8Vhna05d7S0DQumJB28J8dHGYIh1R1gMx7s3vuBylAOFY9wc2mC4S4ZYgN1tc7Su8ayGzF5FrEcv2XlbKmV1iCZDrTzsDOmm3NendlS+vTOaRuOg/PJBfexz3NtBJ2Fjpy6q7iaWRuUi59fditP8AwTSG92+URYgwP3lVKmFkkumG/T6dEEWGBYwBpMvF7aDXX0+ir1qpkA3g+qlrZnxEACwHID+VDTIkgX5nw26BBYpv74gTfnYTuoON8aBBAkhpJjYnc3U+IcKbJ3doN+U/Vcfx/GljcjYL36jkN58iJO080GPxTF5i502Jhv8A0j+ZXM4t91rcSr7TosLFVjvyt4XNulz6oKNZyrFxBBGoNvHZTVCm47DhhAD2PlrXS3NALhOQyB3hodp3OqCnUKiLlI8e/fgm1acGDFuRB+oJCCNOdE206pON9EcnUDpdA1BSP1nmmFA9qmYVEwEm3X+dVJRiRJgTcwTA5wNUFmmLgDXZXGvE20trE6X06ys9jvL8dFPTcJCDe4fiXMcCCWkQQbgjr0su/wCzfFRUZ8N3zNHdncDby+3gvM8Ji3U3BzHEEXa4GDymxsVq8Nx5aQQYhB3HEOFNeC+mzISQ4xpmbrIPn9FncdDqWFLqd3zBlswCP5Houm7N8cp1Q0VW6yDG8Xkc9RI6hW8RQpOzAfKREttM27w5eKDxThPE6tFxZEteIIMdIIMbaeBXUswzpaNc8uLTFo3a4TaPrstjinY+jTLXBwMSYkujSxE/L0vHNSUOHMqimQcwZobR/pPPw8kDuE9h2PmoxwdO1gR5G0+EjwXoHZ7hwpsgxYane28W8YXN8OohjQ3LAB1MDziTddDQqyInrc/MBqCR4INnHhr+90j+ljY2mIcY8BrpzVukzLJOh0Akx6qHE1xDhG1vD7BBh1qzzBgNiw2kH3ohQcRaY3Pv91PUZfMTPnP58FD8EzJ0QVcXUzEGSAPXofFcXxeqzO54ubgG+m5HK/qIW3x/jTYLKcReTz6DouJxmKzGOfvZBVx2JkrKrVFPiq87AaDfbczuqNR6CJ7lC5wMza1ovJtrJtaTvf6Oe9QOcguYHg1WuHmkxzxTbnflBOVo1cY0HVU2WN9BrpPK07+Vlc4dx2rQFQUqjmCo0sflJGZp1a7mOioVDMm/vqgNQg6CLDn63O+qXxnf5nctTtYJzcU4McwHuuLXOFrlubKZ1tnd6qJA8uE9N4/CD3Cf4A25BBBA5z5M/TbnYbC6c1RynMKCyKZgkAloOXNByyZi+xIBMdCpKNyNPPTzKhpVAAQQZtF4gg6kRe0jbWeiTXoLtKor2HrrJa9XKVSINjOyDocDxItIIMEXC6vhvaQOEVDfQO381xFfizHullMU2wJY1zi2QIzS4kybnXU8lJhMS3K6XZSBLRBOYyBlsLWJMnlCD0l1TNT7hERFjYi1jbu+qgp4pwAIZlI10P8AuC43BcVcCIdBPWNeZNgPFalLtET80HrEH1CDpqXGQTDgBOkwDf7rRwOKhzSdJt9vsuaw3HqZ+ZmbyB+4WiO1VK0NdA27vObckHXYTES3K4xyM2F9+kKbF0BsZtp6ctdFxdbtlTHyU/8AU6foAFm4jti/KQ12Qcm2nzQd/iKlKiwuqvaJM5Zlx6QuI4/2tzS2nZv1K5nEcaJMk5r3Bm/QwZjzWRiMbKCzjcdO6ya9ZMrYhVKlVA+o+IIIm/iI8RCr1KjSCTOaeQyxbb1+iaXocSfTNR3wg4U57oeQXR1IABM9EEFR49+/cKF7pRcUG1yGltu9E2E20gkSPLVAyESUQ4x0vbx1MenomoDlQRA2SdrbTqgVRsEi+u4g+myTDBE3vpt9Egff9pAIHZxJtAP6QfyVK3EFrHMAjNEyB8ouAJEi8GxGirykgcCnyokgUFljlscN4M+tRrVWlgbRDS4FwDjmOUZGm7r6wsOY5eKkZWIQauBYwh+d5YQ2aYDS7O+QAwme6CCTmvp1TW1oN56jRZ9N3O07mY8bKX4hJN5N5M6oNFlfqrFPGW6+9FkMqKzi6YpvLQ9rwI7zJymQDYkA2mNNQUGm3Gnmntxx0GpssYVk59XrOnPlpflp5INd2NMe5Ef37hQvxqzn1CLQQRrP7bJprW/KC8/EzMDr4QL3+qqvrdVXNSUx9bXbpfwQXHMaQAHAkgE2IDTJBaXG0RBnS6pPfJ5DXwHSVE6oo3v9+/d0BqOUTnIF6bmugBKTU5zCIne4ttz8NfRAH1QKLp5fIDbQJvEa7k6lMaEAgSSJQQOe2IvP4ube+aCASlAXO6QgEkkDgJ9hDe48k57RDYJmDmmNZOkG4iNYvKBPNAMvKY9/si0oFOa6xBnp4zuPCUBzKVtSLW99VXlOc/wHl7lBYzpxcfRVQ5T1aDmgE2BgibEhwMODTctsb6eqCQVU7PvpyVUOV3C8Lq1A4sY4hrH1CcpgMpmHOmIgWk6CUEQekX9d/PxhRscbgdSSAZiIMkXywhTqFsPaQCCNxN52Ootfa99UBNRNc9RZkM6Bxcm5k2VLUqDKGtFtSSBmmACMw1baw6oIikCiwXGmu6NWpJmAOgED0QWOI8QdXqGo8NDnRZrWtbYAABrYDRbZVwYMgkEfQjSCmqRlAkhuhOkkDXmTEWQMB5SpGugHmbeRFzpGn3USSAkoJBOLp1uUCLIHjcQR1F4006IRGqRd7/pP+aS53eneSTMyZ8efNBGi0wd5T61ENIh7XS0GRmsSJLTmAuNDEjkSoxqgc4yTaLzA+11cxwo5KRpfEzZT8XPly58x/wDrj9OXLreZ2VZ1eYJ7xywcxnoI6BsRPJRBAW63sN+aRMpPYQYOqQHJA6k4AyRPSYm+++nJAHcyfP0QJ6fdAIEiUFJSIBEiRynp0QNKt0Hva10OgO7pbIkgw6wNxoLjw3gyYzA02UaL21mve/MX0wHB1PKYGYkQcwuIVEttMjlE39ECe0tJDpDgYII3GoPKE3ZBKPp7/KBQkR5IIoApXOBiBB33HQxr46/hRwnVGwYkHqNPqga4ygkigcWjmNJ/hJ9Qk3JJsJJM2sPpZCEEDntix2t6c0ETFt9P5HqgUEmHe0OBe3MN2zEjoRofcFRkIzaEiEDE4DX30/KSSAJBJJAcyUJJIEgkkgc93LTa0eBIG6AckkgSQSSQKU55tta2g6680kkDEcu26SSAJJJIFKKSSBFF5EmJAmwJk+ZgT6IpIC2nKaeSKSAAIQkkgISRSQ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2648" name="Picture 8" descr="http://img2.tapuz.co.il/forumArticles/articleImages/1310200570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128792" cy="4898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הסטריאוטיפים ( דעות קדומות 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 היה מצופה מהאדון המבוגר לעזור לפצוע .. אבל הוא ברח !</a:t>
            </a:r>
          </a:p>
          <a:p>
            <a:r>
              <a:rPr lang="he-IL" dirty="0"/>
              <a:t>לא צפינו מנער קשוח וגס לעזור לאנשים , ודווקא הוא זה שהתעקש לעזור לפצוע .</a:t>
            </a:r>
          </a:p>
          <a:p>
            <a:r>
              <a:rPr lang="he-IL" dirty="0"/>
              <a:t>בסוף שלושת הנערים העבריינים עזרו לפצוע למרות ש"עבריינים" לא מצופה מהם לעשות מעשה טוב </a:t>
            </a:r>
          </a:p>
          <a:p>
            <a:r>
              <a:rPr lang="he-IL" dirty="0"/>
              <a:t>האדם שעצר ואסף את הנערים והפצוע הינו " אדם ערבי " : בעולם היהודי חושבים בצורה שלילית על ערבים לכן לא מצופה מכותב יהודי לבחור בדמות ערבית שתעזור ליהודים .</a:t>
            </a:r>
          </a:p>
          <a:p>
            <a:r>
              <a:rPr lang="he-IL" dirty="0"/>
              <a:t>התנהגות השוטר : היה צפוי מהשוטר לעצור את הנערים אבל הוא הפתיע אותנו ונתן להם לברוח . </a:t>
            </a:r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e-IL" sz="15000" dirty="0">
                <a:solidFill>
                  <a:srgbClr val="FFFF00"/>
                </a:solidFill>
              </a:rPr>
              <a:t>הסוף!</a:t>
            </a:r>
            <a:r>
              <a:rPr lang="he-IL" dirty="0"/>
              <a:t> 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תאר אנשים קשוחים ואנשים רכים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2"/>
          <a:ext cx="8229600" cy="47145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8645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אנשים קשוחים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אנשים רכים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8645">
                <a:tc>
                  <a:txBody>
                    <a:bodyPr/>
                    <a:lstStyle/>
                    <a:p>
                      <a:pPr rtl="1"/>
                      <a:endParaRPr kumimoji="0" lang="he-I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he-I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תיאור חיצוני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864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תכונות אופי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864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התנהגות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איך אפשר לקשר תמונה זו לתוכן הסיפור ??</a:t>
            </a:r>
          </a:p>
        </p:txBody>
      </p:sp>
      <p:pic>
        <p:nvPicPr>
          <p:cNvPr id="113666" name="Picture 2" descr="http://www.nrg.co.il/images/archive/300x225/1/269/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696744" cy="35463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הקשר בין התמונה והתוכן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/>
              <a:t>    שלושה נערים עבריינים שברחו ממוסד לעבריינים צעירים, חולמים על כפר קטן ונידח, שבו יתיישבו בבית נטוש, רחוקים מידי החוק והמשטרה, והם יהיו חופשיים ועצמאיים. </a:t>
            </a:r>
          </a:p>
        </p:txBody>
      </p:sp>
      <p:sp>
        <p:nvSpPr>
          <p:cNvPr id="114690" name="AutoShape 2" descr="data:image/jpeg;base64,/9j/4AAQSkZJRgABAQAAAQABAAD/2wCEAAkGBhESEBUQEhIWEhQVFxQYGBUYGB0XGRwWFhQWFRUWGBcYHSYeGBolGRYYHy8iIycpLCwsFR4xNTAqNSYrLCkBCQoKDgwOGg8PGikkHCQpLCkpLCwpKSkpLCksKSksKSksKSkpLCksLCwsLCwsKSwpLCkpLCwsKSksLCwpLCwsLP/AABEIALEBHQMBIgACEQEDEQH/xAAbAAEAAgMBAQAAAAAAAAAAAAAABAUCAwYBB//EADoQAAEDAgMGBQMEAQMDBQAAAAEAAhEDIQQxQQUSUWFxgQaRobHwIsHREzJC4VIUI/FikrIHFlNygv/EABgBAQEBAQEAAAAAAAAAAAAAAAABAgME/8QAIBEBAQEAAgICAwEAAAAAAAAAAAERAhIhQTFRYXGBE//aAAwDAQACEQMRAD8A+4oiICIiAiIgIiICIiAiIgIiICIiAiIgIiICIiAiIgIiICIiAiIgIiICIiAiIgIiICIiAiIgIiICIiAiIgIiICIiAiIgIiICIiAiIgIiICIiAiIgIiICIiAiIgIiICIiAiIgIiICIqnGbea1+41u/GZnL8qbgs31WjMgdTCinbNHe3d6eYy81zz6b6jt57s/PrHzKNQszQa07uZ1iTHL38+Kz2axcO2/TBiHdbflb6G16TzAdkJva3dUlOlTc6ALgeY+W7r2phAL6278fv6WTTHR06rXXaQehlZrj2UajSHNMHQ65D8q4wW3mkbtX6TxzBtM2yVlSxcIvGuBEgyDqvVpBFprYxjf3OA5TfyVTidvumGtHupbIuLxYGs3LeHmudqbUquAaT2Fp4TxCjf6V5EmeMdL/ZTsuOrfWaMyB1Kya4G4MrkHU6joDZA045HhrHBe4es6m6S+DaOnSPq9uanYx16LnW+JSDeD2j1VphNs0nwN6HGbHiOByK1OUqYnIiKoIiICIiAiIgIiICIiAiIgIiICIou08Z+lTLtch10QQNtbTgfp0zL9YzA1y1/CpsO9rQST9QBtkZGWfUZfdeYRkhz3XJnrOc/OJShukEP6jO2hg6f3yXK1uRlhGB7Xb2UwJ455/PQTqw7SHkuvu8YuTlc5j3lYVJYImx9bCQdeGsKK7GXub2E68r6cFnZGsW+NxVt8Rw9CLZzmRPKy2YWq5wtAHE9ZynPPhlmqduIsW6EeoyNuH3UqltHn8PDgB62VlTE/CVDG67p2ItYRbPMrVtFrbSbzOZOcg+4/paKeK+oxlHWAb521WeKa57Z+kAf9Um5ANhYceyb4PaTgsc+gd0/Uw6TGgMjhn6rbi9qPqNkDdExY+5+arVTMgDOI9DyB5LRTqlh3dDPbjfTNXfCY20cLq7n5fJ9OaypU2Nm8n7/8zf7rVWxDgJ/icjzsSPRRGfVImDp7Qev2U1cbam0QXTAEZdOuYnulbHkkAaeR7QIUai8Aua7I25zpc5CYPZaw6HZ5Tl8yU7VcWFPaZAg9I7x3y116Lc7df+7P1tPc2vfzCqcRUBeTxv59fllIr1G/TBsREX4mJvftZWckxnisG0CZtIy68ieHqvKpp2tlrl84qThvqETPKO3C9h5KJj6BaDqPX7fOiWexcbE2zLhRe6Z/a7W38Tx5K/XCYfZJ3TJIfYg5ADd3hP8A+gByK6TYe2TV/wBt4ioAD10J5aea3xv2zYt0RFtkREQEREBERBx1TF1mmBUdJ0me/RZ0KlV0k1Hg63PtP2WWArtc0EASfvYDWRY9iRqva+JH4J4EE718xADoi8nULj+W2p+MrgmKjzHPvEFb6WLxF5e4G+cHrCwwmIERBbuxeMwBvbwtfKesFZ1qg5DQ+UkWGgsT/wBQKT9jWzbGI0fPYellIo7Trxd1+BaPQrVSxIm7d2IE88yOO8NQMysamMblPC3yzRHe/Iqz9jwbTxJMh5PYRPACF5jMRUqwHmWi+QHfSRbPqtmHxjHWAA5aQb+QuSPcLGrjRof+OJ4nK3Tip/RBDXTuiTyB972UmnRcRZo6g9OJv/ytOCL6f17wdvXM6kTnpbNTDtQG2RPPjaTGdipM9qrH7Oe+Wje4eahYnwpWLZFedQIAMX11yV6cW43aeZ1EX45GCF5U2nPI/czfs3JYvDjfle1chToYulO8C9oNhr0PmFNwm0WvbvQReCNQei6KrWJbvi4uN0i2c2IEjTXguYx2GLjNKxOdrG3BZ69fhrdW1Ctu9++hHRWDMTvCCc+MAZg3jPPJc5s2uS0B37tVZUcwJi4W+PLwzYuS7dFhx42m38bZ81Fp4kmo0kZTbrY+g7L1tJroJl3OZm4md43zyXlWi0ObuiJmbzoIsMtfJatqPa9Z1MlubRoeE5cYVe+sJkWVpjKcgn+vQ/8AK1bJ8P8A6pdvugNjLMzcG+QjVSy2ruRXbxnipGH2dVe76WE8yIEcyV1NLB4ehBgB2hN3HoPwsX7ZP8aZI4kxpPPRb6T2z2c3X2fVb+6m4AaxI6yFDeV0+N2rVAyDByuczNyIyHDVcviGf7m8JmLgtAB6FoAnkufPx8NzyksFwQZgDPrNo5lTaf8AuEC1odH1aECIPX0VfhX7rr3sfkZm8K0FQEGIuM+827HVajNaXY7ekmRd18wcnCPQ3HFVtPHlldrxmCPLKO4spOM+lm6Mh1EnPSQTnY6XVHiK021lLTH0lu2KJycT0BP2Xh21RAkvjsfLJctsqlvDfndPK+UTGpKn4ilIE3Itawz8gJgT1XTtWcWrPEFI/tDnRwA9plYv8SUgMnzwj+4VYzZ7QAbza4kajlYEnyC14im2MxNhJ4ZSbcie4U7UyLKj4kDp3aZ6F0H2+6wr+JiBake5gR5KI3BMa0WiNewJOXDQce6wrwbXuYsLxAJ5m0dU24uRLpeJnO/gG8JJ5nOFuPiF3/xT0cPwogDY0i3txj/EesclqqYlozv06A8bC9unJNqZHPOx30mCN7W0GNWyMxyKjUdqOebk5kzrpy5BeVPD9drJdTeGnOQfXgolDYtRn7abz2J7X0WRcv2kP0yOFxEzN4tldaMLjt6825c/tdan7KrNAc6m9o5tIWg4dwu1vMgcVLKsW9TaALd0Wmwzgc7HIZ5aKBQxJc7dJuM+60fouzILTwOYWcOiwv8APRSxVtVxDRTIyi4PE6QR9+ag4HF79zbiDY+qiNDjnbkDKzql0c+eXmlFxiMcGttnFhl0ysRr5KOx+/AaDMkyZGel1X0pdf50U2lImNfVKqxNUNbu6CCcrnI/1/SgsBLibCfYaSVjQrOcYd2Fz5z2W1x4KfIm18QA0AaZe+mv4CrqRa2TxGRy5nklCk57t1o3ich80U8+GMQRO523mjzurlpuKSo+5cPzMdeasMPXG7cDzPDrmrvZng+L1j0a37n5mtniHZ+HFPdbDHiIAEkjn+Sr0yanZTUq6mUMWBJmOFvx146KI3B9SeOQ00VhhcE3Ug2uBwzNs8hHdSSrUeqwm+i20wDEvvbK2Qy8+uSnVaLYi05nra3t5KIzDCCZgGYBvIbPTUBazE1JdhRunjlryA6Dqo7KDi6AbWPvGU8Fspu3Zvl75nmDl55qM3GguN/8R2brMZXN75K3BPN2jfzEyetzkDBhR2vH6cwL7x7Fzf8Aj8Kur4ufL3AH2KxY4lrjIiLjLUZLF5LjLDYQySeJH56E5Dusm1TvEGJGU2niJB+WC04fFEHKQSdMiZ48VuqVmxPWDnYCMiL37iUgxxzwGkutYzOfUyL3GhvYLn6LQSaryd1tw29zNpvkrLFUXPILjuUxeBYuOhLf4i+eQ5qqxrpySiz2ZtPdBmb35Rw89NQFJr7UnI8uuZI6SR1zzlUlPEwwti3uRw4H8rzA1ZMnyWe2GOm/17gwO4zBkZgHPU52noodXaJJgc4z4Boz5A+ai4vaf0Fo1BA/sZeii4OuG3OenwK3kYvqmIdTYDFrcfpvMTzgHkq8Y4usP7/jJn5qoWJ2g4gtFpzItI4Fa8NiQyTYlS0xfYiqWsmZsd7lMzFrDioFTHF2vE58T+AFBxW0XObu6HPX3WOGxjWiDf090tMfW0RF6nIXgaOC9RBi6mDmAVhTwrG/tY1vQAey2ogjV9n03Nc0taN4ETAm+uWa+U7Uplj3C8hxHkYX19fPfFWztzEk6PO95m/rK5854a41zuHw9c/tcfnZbm4Sv/kT3EeivsBEjKJ9+GvqVcDDsGUC2dhyvl8BXL/PW+znsHgarRJFpzkffNdcH4OoJdTAji2O0hQxgREz3n2krA4cXEgiRFxncQV0kxL5WVPamGpWpt/7Wx5kxK1Yvb7t4tpNy/kfsPLPioxpMbcxyHG3DhHvxWFSs1m79JzvxA1PCbnzV2pjMVsQ6SahEjoPIfbutVHDNa4b5+o6HUg5A63gditlXGjlbSwv3vwHYoaLDDnXMCBbUDPlGfoUG1+6LcLadCY1vPko5wjT9RME5CbDUACeEcc1Bxn0wAd5s3GRAk6Hr6rY/HhwJaf8raiRAbGenMWU2UbMXinN13gTn31FjOS0OxrYABtYHoBvGe/EEZXVPjcfLon5u5dO61UXlxLnOIgZ+ixeS4nYnaB+c/6XuCa12dg0HKx8+6qKtWHZE8xl/S9qbUa1sAyeA4/hYvL7axZOqgOLScvX5wUhtX6d0Wn2j3VHQdWrEGmGtANyb6XPkFdUsGWsBJ3nXkxGRmI+ZLEurfCVhMG4y4uaBcRc5XuBp9gtTcOW1INz07ghuohb/wBaGkg3BMjiLacj0sFXvx4k70AenT1gdl28RlntGsYkHLXpEXz8xA0lc0HkuN4Az4xw5m6n7R2k5x3QC0H9pdYkZggH6gNJMqNsrZf6tenTkw98HvcnrAJ7JfI6DZfhOrWpNqfSA4WkmcyMo5WU3D+AH731VWgaxJ94XZ0KIY0MaIDQAByAgLNdekY7VyjvAbdKvm2/us6PgKiHS573chA/K6hFesTa5x3gehP7nxwke8L2n4FwoMnfJ/8AtHsF0SJ1htUrfB+F/wACbZFx8163whg9aIPUk/dXKK5DRERVBERAREQFX7b2f+rSIAlzYc3qNO4kd1YIg+c4WnNTdkga5zCl18W5pib68DwgRlERy6q82x4YFRxq0juvOY/iefIrmseXh43hFRpAIOsZGTbKBHRcbOre6sqmMfTbuulpgRzBHHlcQvKLH1KZIcQMs5luo9vkqG/FNqM3XGCLh3a8wJMnyTC4xzGgSRGk9YI3THDyT2M6mPdkSSfckzJHH8BWjXMaIgHiegBJFrZx3Oapse9tQgshrvIaZcDrfgsDtFwljrOFrZRIyiwuFN+1ScdSggsM3kjUZH76JU2kCCBLTwOYtF+N45clT4nGmfP1+61isXTNz8+6mjfi8eSc/hHpl/S8dWlsk3nNKGwsRVg02EjiRbPiV0OyvBb7GuQB/i0ye5iB2lJLabHGVHOk/TPT7rb+sQ3mdNF9GqeFsP8ApljWbpOTsyD305LhNq7MfTe5jxBFxzGhB4Z+ScuGeSXVNUc9xic9BbirDZXh0veATAAkjXMjTSyxwtMAwdVc4euGHeGYuLW0n2WJxl+Wuy4bs1lNm6LAEHh0n5PmmJpt3LxxvlcATbhnzUWvtQFg3SR8zOd/mttNFpeww8tEkRmDcE8weY5Lr49MtbKYJs5xEwWl0TmRrqBBWNWtuNljRNvqIk3kTew8lqNN1P6v1GQRf6ueYgEz2yVPitpudU3YGecnpawt5KCJja31mSXHrrx105rsfAOynud/qXiGtBawcXGzndhI7lVvhrwuMRU3qgO43MjU2+mdJz7L6TSpNa0NaAABAAyAWuPH2zazREXVkREQEREBERAREQEREBERAREQFD2hsmlWH+42SMiLEd1MRBy+J8FCD+nUPIOH3H4VcfCWJEkbp5B2fSR7ruUWesXXC/8AtTEk5BvUjroSvWeEcTkQ2OO9ZdyidYa41vgJxEmsGngBvCNM4vKt9meE6FK5mq7i7Ls0W85V2idYaxYwAQAABkBYLJEWkFHxmAp1RFRgcNJ06HMKQiDi9teEnNJfSBe3Pd/kOn+Q9VzrqpB3XS06g2PRfVlhUotd+5oPUT7rF4RdfMn7sS2x1GlhmJ9lGZtbcBad7XITIMTZfR8V4dw1S7qYB4tlv/jCxw3hjC0zIpAni6Xf+RIU6L2fOqrH1iGtEl0AddLc1e7I/wDT10h1d24P8GmXf92Te0rtaGBpsMsY1pOoAC3qzimtWGwzabQxghoyHzMraiLa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4692" name="AutoShape 4" descr="data:image/jpeg;base64,/9j/4AAQSkZJRgABAQAAAQABAAD/2wCEAAkGBhESEBUQEhIWEhQVFxQYGBUYGB0XGRwWFhQWFRUWGBcYHSYeGBolGRYYHy8iIycpLCwsFR4xNTAqNSYrLCkBCQoKDgwOGg8PGikkHCQpLCkpLCwpKSkpLCksKSksKSksKSkpLCksLCwsLCwsKSwpLCkpLCwsKSksLCwpLCwsLP/AABEIALEBHQMBIgACEQEDEQH/xAAbAAEAAgMBAQAAAAAAAAAAAAAABAUCAwYBB//EADoQAAEDAgMGBQMEAQMDBQAAAAEAAhEDIQQxQQUSUWFxgQaRobHwIsHREzJC4VIUI/FikrIHFlNygv/EABgBAQEBAQEAAAAAAAAAAAAAAAABAgME/8QAIBEBAQEAAgICAwEAAAAAAAAAAAERAhIhQTFRYXGBE//aAAwDAQACEQMRAD8A+4oiICIiAiIgIiICIiAiIgIiICIiAiIgIiICIiAiIgIiICIiAiIgIiICIiAiIgIiICIiAiIgIiICIiAiIgIiICIiAiIgIiICIiAiIgIiICIiAiIgIiICIiAiIgIiICIiAiIgIiICIqnGbea1+41u/GZnL8qbgs31WjMgdTCinbNHe3d6eYy81zz6b6jt57s/PrHzKNQszQa07uZ1iTHL38+Kz2axcO2/TBiHdbflb6G16TzAdkJva3dUlOlTc6ALgeY+W7r2phAL6278fv6WTTHR06rXXaQehlZrj2UajSHNMHQ65D8q4wW3mkbtX6TxzBtM2yVlSxcIvGuBEgyDqvVpBFprYxjf3OA5TfyVTidvumGtHupbIuLxYGs3LeHmudqbUquAaT2Fp4TxCjf6V5EmeMdL/ZTsuOrfWaMyB1Kya4G4MrkHU6joDZA045HhrHBe4es6m6S+DaOnSPq9uanYx16LnW+JSDeD2j1VphNs0nwN6HGbHiOByK1OUqYnIiKoIiICIiAiIgIiICIiAiIgIiICIou08Z+lTLtch10QQNtbTgfp0zL9YzA1y1/CpsO9rQST9QBtkZGWfUZfdeYRkhz3XJnrOc/OJShukEP6jO2hg6f3yXK1uRlhGB7Xb2UwJ455/PQTqw7SHkuvu8YuTlc5j3lYVJYImx9bCQdeGsKK7GXub2E68r6cFnZGsW+NxVt8Rw9CLZzmRPKy2YWq5wtAHE9ZynPPhlmqduIsW6EeoyNuH3UqltHn8PDgB62VlTE/CVDG67p2ItYRbPMrVtFrbSbzOZOcg+4/paKeK+oxlHWAb521WeKa57Z+kAf9Um5ANhYceyb4PaTgsc+gd0/Uw6TGgMjhn6rbi9qPqNkDdExY+5+arVTMgDOI9DyB5LRTqlh3dDPbjfTNXfCY20cLq7n5fJ9OaypU2Nm8n7/8zf7rVWxDgJ/icjzsSPRRGfVImDp7Qev2U1cbam0QXTAEZdOuYnulbHkkAaeR7QIUai8Aua7I25zpc5CYPZaw6HZ5Tl8yU7VcWFPaZAg9I7x3y116Lc7df+7P1tPc2vfzCqcRUBeTxv59fllIr1G/TBsREX4mJvftZWckxnisG0CZtIy68ieHqvKpp2tlrl84qThvqETPKO3C9h5KJj6BaDqPX7fOiWexcbE2zLhRe6Z/a7W38Tx5K/XCYfZJ3TJIfYg5ADd3hP8A+gByK6TYe2TV/wBt4ioAD10J5aea3xv2zYt0RFtkREQEREBERBx1TF1mmBUdJ0me/RZ0KlV0k1Hg63PtP2WWArtc0EASfvYDWRY9iRqva+JH4J4EE718xADoi8nULj+W2p+MrgmKjzHPvEFb6WLxF5e4G+cHrCwwmIERBbuxeMwBvbwtfKesFZ1qg5DQ+UkWGgsT/wBQKT9jWzbGI0fPYellIo7Trxd1+BaPQrVSxIm7d2IE88yOO8NQMysamMblPC3yzRHe/Iqz9jwbTxJMh5PYRPACF5jMRUqwHmWi+QHfSRbPqtmHxjHWAA5aQb+QuSPcLGrjRof+OJ4nK3Tip/RBDXTuiTyB972UmnRcRZo6g9OJv/ytOCL6f17wdvXM6kTnpbNTDtQG2RPPjaTGdipM9qrH7Oe+Wje4eahYnwpWLZFedQIAMX11yV6cW43aeZ1EX45GCF5U2nPI/czfs3JYvDjfle1chToYulO8C9oNhr0PmFNwm0WvbvQReCNQei6KrWJbvi4uN0i2c2IEjTXguYx2GLjNKxOdrG3BZ69fhrdW1Ctu9++hHRWDMTvCCc+MAZg3jPPJc5s2uS0B37tVZUcwJi4W+PLwzYuS7dFhx42m38bZ81Fp4kmo0kZTbrY+g7L1tJroJl3OZm4md43zyXlWi0ObuiJmbzoIsMtfJatqPa9Z1MlubRoeE5cYVe+sJkWVpjKcgn+vQ/8AK1bJ8P8A6pdvugNjLMzcG+QjVSy2ruRXbxnipGH2dVe76WE8yIEcyV1NLB4ehBgB2hN3HoPwsX7ZP8aZI4kxpPPRb6T2z2c3X2fVb+6m4AaxI6yFDeV0+N2rVAyDByuczNyIyHDVcviGf7m8JmLgtAB6FoAnkufPx8NzyksFwQZgDPrNo5lTaf8AuEC1odH1aECIPX0VfhX7rr3sfkZm8K0FQEGIuM+827HVajNaXY7ekmRd18wcnCPQ3HFVtPHlldrxmCPLKO4spOM+lm6Mh1EnPSQTnY6XVHiK021lLTH0lu2KJycT0BP2Xh21RAkvjsfLJctsqlvDfndPK+UTGpKn4ilIE3Itawz8gJgT1XTtWcWrPEFI/tDnRwA9plYv8SUgMnzwj+4VYzZ7QAbza4kajlYEnyC14im2MxNhJ4ZSbcie4U7UyLKj4kDp3aZ6F0H2+6wr+JiBake5gR5KI3BMa0WiNewJOXDQce6wrwbXuYsLxAJ5m0dU24uRLpeJnO/gG8JJ5nOFuPiF3/xT0cPwogDY0i3txj/EesclqqYlozv06A8bC9unJNqZHPOx30mCN7W0GNWyMxyKjUdqOebk5kzrpy5BeVPD9drJdTeGnOQfXgolDYtRn7abz2J7X0WRcv2kP0yOFxEzN4tldaMLjt6825c/tdan7KrNAc6m9o5tIWg4dwu1vMgcVLKsW9TaALd0Wmwzgc7HIZ5aKBQxJc7dJuM+60fouzILTwOYWcOiwv8APRSxVtVxDRTIyi4PE6QR9+ag4HF79zbiDY+qiNDjnbkDKzql0c+eXmlFxiMcGttnFhl0ysRr5KOx+/AaDMkyZGel1X0pdf50U2lImNfVKqxNUNbu6CCcrnI/1/SgsBLibCfYaSVjQrOcYd2Fz5z2W1x4KfIm18QA0AaZe+mv4CrqRa2TxGRy5nklCk57t1o3ich80U8+GMQRO523mjzurlpuKSo+5cPzMdeasMPXG7cDzPDrmrvZng+L1j0a37n5mtniHZ+HFPdbDHiIAEkjn+Sr0yanZTUq6mUMWBJmOFvx146KI3B9SeOQ00VhhcE3Ug2uBwzNs8hHdSSrUeqwm+i20wDEvvbK2Qy8+uSnVaLYi05nra3t5KIzDCCZgGYBvIbPTUBazE1JdhRunjlryA6Dqo7KDi6AbWPvGU8Fspu3Zvl75nmDl55qM3GguN/8R2brMZXN75K3BPN2jfzEyetzkDBhR2vH6cwL7x7Fzf8Aj8Kur4ufL3AH2KxY4lrjIiLjLUZLF5LjLDYQySeJH56E5Dusm1TvEGJGU2niJB+WC04fFEHKQSdMiZ48VuqVmxPWDnYCMiL37iUgxxzwGkutYzOfUyL3GhvYLn6LQSaryd1tw29zNpvkrLFUXPILjuUxeBYuOhLf4i+eQ5qqxrpySiz2ZtPdBmb35Rw89NQFJr7UnI8uuZI6SR1zzlUlPEwwti3uRw4H8rzA1ZMnyWe2GOm/17gwO4zBkZgHPU52noodXaJJgc4z4Boz5A+ai4vaf0Fo1BA/sZeii4OuG3OenwK3kYvqmIdTYDFrcfpvMTzgHkq8Y4usP7/jJn5qoWJ2g4gtFpzItI4Fa8NiQyTYlS0xfYiqWsmZsd7lMzFrDioFTHF2vE58T+AFBxW0XObu6HPX3WOGxjWiDf090tMfW0RF6nIXgaOC9RBi6mDmAVhTwrG/tY1vQAey2ogjV9n03Nc0taN4ETAm+uWa+U7Uplj3C8hxHkYX19fPfFWztzEk6PO95m/rK5854a41zuHw9c/tcfnZbm4Sv/kT3EeivsBEjKJ9+GvqVcDDsGUC2dhyvl8BXL/PW+znsHgarRJFpzkffNdcH4OoJdTAji2O0hQxgREz3n2krA4cXEgiRFxncQV0kxL5WVPamGpWpt/7Wx5kxK1Yvb7t4tpNy/kfsPLPioxpMbcxyHG3DhHvxWFSs1m79JzvxA1PCbnzV2pjMVsQ6SahEjoPIfbutVHDNa4b5+o6HUg5A63gditlXGjlbSwv3vwHYoaLDDnXMCBbUDPlGfoUG1+6LcLadCY1vPko5wjT9RME5CbDUACeEcc1Bxn0wAd5s3GRAk6Hr6rY/HhwJaf8raiRAbGenMWU2UbMXinN13gTn31FjOS0OxrYABtYHoBvGe/EEZXVPjcfLon5u5dO61UXlxLnOIgZ+ixeS4nYnaB+c/6XuCa12dg0HKx8+6qKtWHZE8xl/S9qbUa1sAyeA4/hYvL7axZOqgOLScvX5wUhtX6d0Wn2j3VHQdWrEGmGtANyb6XPkFdUsGWsBJ3nXkxGRmI+ZLEurfCVhMG4y4uaBcRc5XuBp9gtTcOW1INz07ghuohb/wBaGkg3BMjiLacj0sFXvx4k70AenT1gdl28RlntGsYkHLXpEXz8xA0lc0HkuN4Az4xw5m6n7R2k5x3QC0H9pdYkZggH6gNJMqNsrZf6tenTkw98HvcnrAJ7JfI6DZfhOrWpNqfSA4WkmcyMo5WU3D+AH731VWgaxJ94XZ0KIY0MaIDQAByAgLNdekY7VyjvAbdKvm2/us6PgKiHS573chA/K6hFesTa5x3gehP7nxwke8L2n4FwoMnfJ/8AtHsF0SJ1htUrfB+F/wACbZFx8163whg9aIPUk/dXKK5DRERVBERAREQFX7b2f+rSIAlzYc3qNO4kd1YIg+c4WnNTdkga5zCl18W5pib68DwgRlERy6q82x4YFRxq0juvOY/iefIrmseXh43hFRpAIOsZGTbKBHRcbOre6sqmMfTbuulpgRzBHHlcQvKLH1KZIcQMs5luo9vkqG/FNqM3XGCLh3a8wJMnyTC4xzGgSRGk9YI3THDyT2M6mPdkSSfckzJHH8BWjXMaIgHiegBJFrZx3Oapse9tQgshrvIaZcDrfgsDtFwljrOFrZRIyiwuFN+1ScdSggsM3kjUZH76JU2kCCBLTwOYtF+N45clT4nGmfP1+61isXTNz8+6mjfi8eSc/hHpl/S8dWlsk3nNKGwsRVg02EjiRbPiV0OyvBb7GuQB/i0ye5iB2lJLabHGVHOk/TPT7rb+sQ3mdNF9GqeFsP8ApljWbpOTsyD305LhNq7MfTe5jxBFxzGhB4Z+ScuGeSXVNUc9xic9BbirDZXh0veATAAkjXMjTSyxwtMAwdVc4euGHeGYuLW0n2WJxl+Wuy4bs1lNm6LAEHh0n5PmmJpt3LxxvlcATbhnzUWvtQFg3SR8zOd/mttNFpeww8tEkRmDcE8weY5Lr49MtbKYJs5xEwWl0TmRrqBBWNWtuNljRNvqIk3kTew8lqNN1P6v1GQRf6ueYgEz2yVPitpudU3YGecnpawt5KCJja31mSXHrrx105rsfAOynud/qXiGtBawcXGzndhI7lVvhrwuMRU3qgO43MjU2+mdJz7L6TSpNa0NaAABAAyAWuPH2zazREXVkREQEREBERAREQEREBERAREQFD2hsmlWH+42SMiLEd1MRBy+J8FCD+nUPIOH3H4VcfCWJEkbp5B2fSR7ruUWesXXC/8AtTEk5BvUjroSvWeEcTkQ2OO9ZdyidYa41vgJxEmsGngBvCNM4vKt9meE6FK5mq7i7Ls0W85V2idYaxYwAQAABkBYLJEWkFHxmAp1RFRgcNJ06HMKQiDi9teEnNJfSBe3Pd/kOn+Q9VzrqpB3XS06g2PRfVlhUotd+5oPUT7rF4RdfMn7sS2x1GlhmJ9lGZtbcBad7XITIMTZfR8V4dw1S7qYB4tlv/jCxw3hjC0zIpAni6Xf+RIU6L2fOqrH1iGtEl0AddLc1e7I/wDT10h1d24P8GmXf92Te0rtaGBpsMsY1pOoAC3qzimtWGwzabQxghoyHzMraiLa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4694" name="AutoShape 6" descr="data:image/jpeg;base64,/9j/4AAQSkZJRgABAQAAAQABAAD/2wCEAAkGBhESEBUQEhIWEhQVFxQYGBUYGB0XGRwWFhQWFRUWGBcYHSYeGBolGRYYHy8iIycpLCwsFR4xNTAqNSYrLCkBCQoKDgwOGg8PGikkHCQpLCkpLCwpKSkpLCksKSksKSksKSkpLCksLCwsLCwsKSwpLCkpLCwsKSksLCwpLCwsLP/AABEIALEBHQMBIgACEQEDEQH/xAAbAAEAAgMBAQAAAAAAAAAAAAAABAUCAwYBB//EADoQAAEDAgMGBQMEAQMDBQAAAAEAAhEDIQQxQQUSUWFxgQaRobHwIsHREzJC4VIUI/FikrIHFlNygv/EABgBAQEBAQEAAAAAAAAAAAAAAAABAgME/8QAIBEBAQEAAgICAwEAAAAAAAAAAAERAhIhQTFRYXGBE//aAAwDAQACEQMRAD8A+4oiICIiAiIgIiICIiAiIgIiICIiAiIgIiICIiAiIgIiICIiAiIgIiICIiAiIgIiICIiAiIgIiICIiAiIgIiICIiAiIgIiICIiAiIgIiICIiAiIgIiICIiAiIgIiICIiAiIgIiICIqnGbea1+41u/GZnL8qbgs31WjMgdTCinbNHe3d6eYy81zz6b6jt57s/PrHzKNQszQa07uZ1iTHL38+Kz2axcO2/TBiHdbflb6G16TzAdkJva3dUlOlTc6ALgeY+W7r2phAL6278fv6WTTHR06rXXaQehlZrj2UajSHNMHQ65D8q4wW3mkbtX6TxzBtM2yVlSxcIvGuBEgyDqvVpBFprYxjf3OA5TfyVTidvumGtHupbIuLxYGs3LeHmudqbUquAaT2Fp4TxCjf6V5EmeMdL/ZTsuOrfWaMyB1Kya4G4MrkHU6joDZA045HhrHBe4es6m6S+DaOnSPq9uanYx16LnW+JSDeD2j1VphNs0nwN6HGbHiOByK1OUqYnIiKoIiICIiAiIgIiICIiAiIgIiICIou08Z+lTLtch10QQNtbTgfp0zL9YzA1y1/CpsO9rQST9QBtkZGWfUZfdeYRkhz3XJnrOc/OJShukEP6jO2hg6f3yXK1uRlhGB7Xb2UwJ455/PQTqw7SHkuvu8YuTlc5j3lYVJYImx9bCQdeGsKK7GXub2E68r6cFnZGsW+NxVt8Rw9CLZzmRPKy2YWq5wtAHE9ZynPPhlmqduIsW6EeoyNuH3UqltHn8PDgB62VlTE/CVDG67p2ItYRbPMrVtFrbSbzOZOcg+4/paKeK+oxlHWAb521WeKa57Z+kAf9Um5ANhYceyb4PaTgsc+gd0/Uw6TGgMjhn6rbi9qPqNkDdExY+5+arVTMgDOI9DyB5LRTqlh3dDPbjfTNXfCY20cLq7n5fJ9OaypU2Nm8n7/8zf7rVWxDgJ/icjzsSPRRGfVImDp7Qev2U1cbam0QXTAEZdOuYnulbHkkAaeR7QIUai8Aua7I25zpc5CYPZaw6HZ5Tl8yU7VcWFPaZAg9I7x3y116Lc7df+7P1tPc2vfzCqcRUBeTxv59fllIr1G/TBsREX4mJvftZWckxnisG0CZtIy68ieHqvKpp2tlrl84qThvqETPKO3C9h5KJj6BaDqPX7fOiWexcbE2zLhRe6Z/a7W38Tx5K/XCYfZJ3TJIfYg5ADd3hP8A+gByK6TYe2TV/wBt4ioAD10J5aea3xv2zYt0RFtkREQEREBERBx1TF1mmBUdJ0me/RZ0KlV0k1Hg63PtP2WWArtc0EASfvYDWRY9iRqva+JH4J4EE718xADoi8nULj+W2p+MrgmKjzHPvEFb6WLxF5e4G+cHrCwwmIERBbuxeMwBvbwtfKesFZ1qg5DQ+UkWGgsT/wBQKT9jWzbGI0fPYellIo7Trxd1+BaPQrVSxIm7d2IE88yOO8NQMysamMblPC3yzRHe/Iqz9jwbTxJMh5PYRPACF5jMRUqwHmWi+QHfSRbPqtmHxjHWAA5aQb+QuSPcLGrjRof+OJ4nK3Tip/RBDXTuiTyB972UmnRcRZo6g9OJv/ytOCL6f17wdvXM6kTnpbNTDtQG2RPPjaTGdipM9qrH7Oe+Wje4eahYnwpWLZFedQIAMX11yV6cW43aeZ1EX45GCF5U2nPI/czfs3JYvDjfle1chToYulO8C9oNhr0PmFNwm0WvbvQReCNQei6KrWJbvi4uN0i2c2IEjTXguYx2GLjNKxOdrG3BZ69fhrdW1Ctu9++hHRWDMTvCCc+MAZg3jPPJc5s2uS0B37tVZUcwJi4W+PLwzYuS7dFhx42m38bZ81Fp4kmo0kZTbrY+g7L1tJroJl3OZm4md43zyXlWi0ObuiJmbzoIsMtfJatqPa9Z1MlubRoeE5cYVe+sJkWVpjKcgn+vQ/8AK1bJ8P8A6pdvugNjLMzcG+QjVSy2ruRXbxnipGH2dVe76WE8yIEcyV1NLB4ehBgB2hN3HoPwsX7ZP8aZI4kxpPPRb6T2z2c3X2fVb+6m4AaxI6yFDeV0+N2rVAyDByuczNyIyHDVcviGf7m8JmLgtAB6FoAnkufPx8NzyksFwQZgDPrNo5lTaf8AuEC1odH1aECIPX0VfhX7rr3sfkZm8K0FQEGIuM+827HVajNaXY7ekmRd18wcnCPQ3HFVtPHlldrxmCPLKO4spOM+lm6Mh1EnPSQTnY6XVHiK021lLTH0lu2KJycT0BP2Xh21RAkvjsfLJctsqlvDfndPK+UTGpKn4ilIE3Itawz8gJgT1XTtWcWrPEFI/tDnRwA9plYv8SUgMnzwj+4VYzZ7QAbza4kajlYEnyC14im2MxNhJ4ZSbcie4U7UyLKj4kDp3aZ6F0H2+6wr+JiBake5gR5KI3BMa0WiNewJOXDQce6wrwbXuYsLxAJ5m0dU24uRLpeJnO/gG8JJ5nOFuPiF3/xT0cPwogDY0i3txj/EesclqqYlozv06A8bC9unJNqZHPOx30mCN7W0GNWyMxyKjUdqOebk5kzrpy5BeVPD9drJdTeGnOQfXgolDYtRn7abz2J7X0WRcv2kP0yOFxEzN4tldaMLjt6825c/tdan7KrNAc6m9o5tIWg4dwu1vMgcVLKsW9TaALd0Wmwzgc7HIZ5aKBQxJc7dJuM+60fouzILTwOYWcOiwv8APRSxVtVxDRTIyi4PE6QR9+ag4HF79zbiDY+qiNDjnbkDKzql0c+eXmlFxiMcGttnFhl0ysRr5KOx+/AaDMkyZGel1X0pdf50U2lImNfVKqxNUNbu6CCcrnI/1/SgsBLibCfYaSVjQrOcYd2Fz5z2W1x4KfIm18QA0AaZe+mv4CrqRa2TxGRy5nklCk57t1o3ich80U8+GMQRO523mjzurlpuKSo+5cPzMdeasMPXG7cDzPDrmrvZng+L1j0a37n5mtniHZ+HFPdbDHiIAEkjn+Sr0yanZTUq6mUMWBJmOFvx146KI3B9SeOQ00VhhcE3Ug2uBwzNs8hHdSSrUeqwm+i20wDEvvbK2Qy8+uSnVaLYi05nra3t5KIzDCCZgGYBvIbPTUBazE1JdhRunjlryA6Dqo7KDi6AbWPvGU8Fspu3Zvl75nmDl55qM3GguN/8R2brMZXN75K3BPN2jfzEyetzkDBhR2vH6cwL7x7Fzf8Aj8Kur4ufL3AH2KxY4lrjIiLjLUZLF5LjLDYQySeJH56E5Dusm1TvEGJGU2niJB+WC04fFEHKQSdMiZ48VuqVmxPWDnYCMiL37iUgxxzwGkutYzOfUyL3GhvYLn6LQSaryd1tw29zNpvkrLFUXPILjuUxeBYuOhLf4i+eQ5qqxrpySiz2ZtPdBmb35Rw89NQFJr7UnI8uuZI6SR1zzlUlPEwwti3uRw4H8rzA1ZMnyWe2GOm/17gwO4zBkZgHPU52noodXaJJgc4z4Boz5A+ai4vaf0Fo1BA/sZeii4OuG3OenwK3kYvqmIdTYDFrcfpvMTzgHkq8Y4usP7/jJn5qoWJ2g4gtFpzItI4Fa8NiQyTYlS0xfYiqWsmZsd7lMzFrDioFTHF2vE58T+AFBxW0XObu6HPX3WOGxjWiDf090tMfW0RF6nIXgaOC9RBi6mDmAVhTwrG/tY1vQAey2ogjV9n03Nc0taN4ETAm+uWa+U7Uplj3C8hxHkYX19fPfFWztzEk6PO95m/rK5854a41zuHw9c/tcfnZbm4Sv/kT3EeivsBEjKJ9+GvqVcDDsGUC2dhyvl8BXL/PW+znsHgarRJFpzkffNdcH4OoJdTAji2O0hQxgREz3n2krA4cXEgiRFxncQV0kxL5WVPamGpWpt/7Wx5kxK1Yvb7t4tpNy/kfsPLPioxpMbcxyHG3DhHvxWFSs1m79JzvxA1PCbnzV2pjMVsQ6SahEjoPIfbutVHDNa4b5+o6HUg5A63gditlXGjlbSwv3vwHYoaLDDnXMCBbUDPlGfoUG1+6LcLadCY1vPko5wjT9RME5CbDUACeEcc1Bxn0wAd5s3GRAk6Hr6rY/HhwJaf8raiRAbGenMWU2UbMXinN13gTn31FjOS0OxrYABtYHoBvGe/EEZXVPjcfLon5u5dO61UXlxLnOIgZ+ixeS4nYnaB+c/6XuCa12dg0HKx8+6qKtWHZE8xl/S9qbUa1sAyeA4/hYvL7axZOqgOLScvX5wUhtX6d0Wn2j3VHQdWrEGmGtANyb6XPkFdUsGWsBJ3nXkxGRmI+ZLEurfCVhMG4y4uaBcRc5XuBp9gtTcOW1INz07ghuohb/wBaGkg3BMjiLacj0sFXvx4k70AenT1gdl28RlntGsYkHLXpEXz8xA0lc0HkuN4Az4xw5m6n7R2k5x3QC0H9pdYkZggH6gNJMqNsrZf6tenTkw98HvcnrAJ7JfI6DZfhOrWpNqfSA4WkmcyMo5WU3D+AH731VWgaxJ94XZ0KIY0MaIDQAByAgLNdekY7VyjvAbdKvm2/us6PgKiHS573chA/K6hFesTa5x3gehP7nxwke8L2n4FwoMnfJ/8AtHsF0SJ1htUrfB+F/wACbZFx8163whg9aIPUk/dXKK5DRERVBERAREQFX7b2f+rSIAlzYc3qNO4kd1YIg+c4WnNTdkga5zCl18W5pib68DwgRlERy6q82x4YFRxq0juvOY/iefIrmseXh43hFRpAIOsZGTbKBHRcbOre6sqmMfTbuulpgRzBHHlcQvKLH1KZIcQMs5luo9vkqG/FNqM3XGCLh3a8wJMnyTC4xzGgSRGk9YI3THDyT2M6mPdkSSfckzJHH8BWjXMaIgHiegBJFrZx3Oapse9tQgshrvIaZcDrfgsDtFwljrOFrZRIyiwuFN+1ScdSggsM3kjUZH76JU2kCCBLTwOYtF+N45clT4nGmfP1+61isXTNz8+6mjfi8eSc/hHpl/S8dWlsk3nNKGwsRVg02EjiRbPiV0OyvBb7GuQB/i0ye5iB2lJLabHGVHOk/TPT7rb+sQ3mdNF9GqeFsP8ApljWbpOTsyD305LhNq7MfTe5jxBFxzGhB4Z+ScuGeSXVNUc9xic9BbirDZXh0veATAAkjXMjTSyxwtMAwdVc4euGHeGYuLW0n2WJxl+Wuy4bs1lNm6LAEHh0n5PmmJpt3LxxvlcATbhnzUWvtQFg3SR8zOd/mttNFpeww8tEkRmDcE8weY5Lr49MtbKYJs5xEwWl0TmRrqBBWNWtuNljRNvqIk3kTew8lqNN1P6v1GQRf6ueYgEz2yVPitpudU3YGecnpawt5KCJja31mSXHrrx105rsfAOynud/qXiGtBawcXGzndhI7lVvhrwuMRU3qgO43MjU2+mdJz7L6TSpNa0NaAABAAyAWuPH2zazREXVkREQEREBERAREQEREBERAREQFD2hsmlWH+42SMiLEd1MRBy+J8FCD+nUPIOH3H4VcfCWJEkbp5B2fSR7ruUWesXXC/8AtTEk5BvUjroSvWeEcTkQ2OO9ZdyidYa41vgJxEmsGngBvCNM4vKt9meE6FK5mq7i7Ls0W85V2idYaxYwAQAABkBYLJEWkFHxmAp1RFRgcNJ06HMKQiDi9teEnNJfSBe3Pd/kOn+Q9VzrqpB3XS06g2PRfVlhUotd+5oPUT7rF4RdfMn7sS2x1GlhmJ9lGZtbcBad7XITIMTZfR8V4dw1S7qYB4tlv/jCxw3hjC0zIpAni6Xf+RIU6L2fOqrH1iGtEl0AddLc1e7I/wDT10h1d24P8GmXf92Te0rtaGBpsMsY1pOoAC3qzimtWGwzabQxghoyHzMraiLa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4696" name="Picture 8" descr="http://www.sadnat-shiluv.co.il/Upload/4306kn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21088"/>
            <a:ext cx="5544616" cy="239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לפי דעתכם מה קרה בהמשך הסיפור ? העזרו בתמונה </a:t>
            </a:r>
          </a:p>
        </p:txBody>
      </p:sp>
      <p:pic>
        <p:nvPicPr>
          <p:cNvPr id="115714" name="Picture 2" descr="http://www.globalpost.com/sites/default/files/imagecache/gp3_slideshow_large/china-car-accident-2011-6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6191250" cy="4124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ההמשך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אבל בדרך אל החופש היו עדים לתאונת דרכים. כאשר מכונית מפוארת שנהג אותה " אדון מבוגר " פוגעת באדם החוצה את הכביש, הנהג בורח ומשאיר את הפצוע מתבוסס בדמו .. כשאין אנשים בכביש חוץ משלושת העבריינים ...!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116738" name="Picture 2" descr="http://upload.wikimedia.org/wikipedia/commons/thumb/7/79/Face-surprise.svg/150px-Face-surpris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60040">
            <a:off x="1125367" y="3942807"/>
            <a:ext cx="3084934" cy="3084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מה עושים שלושת העבריינים עכשיו?!!!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מה הייתם עושים במקום שלושת העבריינים ?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</p:txBody>
      </p:sp>
      <p:sp>
        <p:nvSpPr>
          <p:cNvPr id="117762" name="AutoShape 2" descr="data:image/jpeg;base64,/9j/4AAQSkZJRgABAQAAAQABAAD/2wCEAAkGBg8PDxAQEBAVEA8QEBAOEBAQEBAQEBAVFBAVFhUUFRQYGyYeFxklGRQVIDEgIycpLCwsFR4xNTAqNSYrLCkBCQoKDgwOGg8PGjUkHyQyKi0qLCktKSwpKiosKSkuLCwsLDUpKikpLC8sLywtKSwtLCwsLCwsKiwsLCksLCwsLP/AABEIAJ8BPgMBIgACEQEDEQH/xAAcAAEAAgIDAQAAAAAAAAAAAAAABgcBBQIECAP/xABMEAACAgACBQUJDAcGBwAAAAAAAQIDBBEFBgcSMRMhUYGRIjJBUmFxcqGxFCNTc4KSk6KywcLRFjREYoOj0hUXJDNCVGNks8Ph4vD/xAAbAQEAAgMBAQAAAAAAAAAAAAAABAUCAwYBB//EADcRAAIBAwAFCQUIAwAAAAAAAAABAgMEEQUSITFRBhMyQWFxgaGxFBWRwdEiNEJSYrLh8SNT8P/aAAwDAQACEQMRAD8Ao0AAAAAAAAAAAAAAAAAAAAAAAAAAAAAAAAAAAAAAAAAAAAAAAAAAAAAAAAAAAAAAAAAAAAAAAAAAAAAAAAAAAAAAAAAAAAAAAAAAAAAAAAAAAAAAAAAAAAAAAAyEekdTdFVrReChZXCf+Hrm1OEZLu1v8Gv3is0lpGNjBTcc5eOBnCGu8Hm4wenMRqfo6zv8FQ/KqYR+ykarE7LNEWfsu4+mu26Pq3svUVUOU1s+lFr4P5m3mGeeAXpidimjZd5O+vzWQn9qBq8TsJqf+XjZLoU6Iy9amvYTIafspb5Y70zB0ZFPgszEbDMWv8vFUz9JWw+5ld6QwcqLbKZ5b9Vk6pZc6zjJp5eTmLG3vaFznmpZwYSi47zrgAlmJk7ujND34qe5RXKyXhyXNHyylwS85K9QNTcNjK5X3TctyzcdMe5XBNOUuLTz4LLhxLQwmDrpgoVQjXBcIwSS/wDJHqV1F4W8o77TEbeTpwWZLjuX1KN1h1avwEoRu3Xvw31KDbj5Y55cV96NQXjrlq+sbhZQS99h75S/3kuePWubs6CC6D2X4i3KWIksPDju80rX1cI9fYewrJxzIztNK0p0Nes0mt/8IhUYtvJc7fDyn3xmj7aXFW1yrcoqcVNOLcW2k8n5mXdoXVTCYNLkqlv/AAs+7sfynw6siI7XMB+rXpePTJ/Wj+I8jXUpYRjQ0xCvcKlCOx52v6FbmDIRILs+9WAtnzwrnLPxYSl7EdqvVzGz73C3P+DZ+Reuq9HJ4HCQ4buHqz87gm/W2bPMsI2aaTbOSq8opRm4xhufH+DzxjtW8ZRXyl2GsqrzUd6cHFZvguc1pfmu+j3fo7EwSzkocpFJZtuElLmXU11lJw1exku9wt781Fr/AAketR5t4Rb6N0irum5zwmnjea4G3hqjpB8MHf10zXtR2Iah6TfDB2daivazTqS4E93FFb5r4o0AJLHZ1pR/srXnnUvxGl0no23DWyptSjZDLeipRllmk8s08uDQcJLa0ewr0qjxCSb7GmdQG71X1Vv0jZKulwjuRU5ysk0km8uZJNssDRmxiiOTxOInY/Fqiq4/OebfYiBcX9C3eKktvDrJtO3qVNsUVKd7C6DxNsJTrosnXCMpymoS3Ixim23LhwTL40ZqVo/DZcnhYby/12LlZ9s88uo2uNoU6rK/BOucMvSg195UVNPRzinDxZNjo54zJnmRmDk1zm80RqrPE1KxWRinKUcmm3zZdHnOilNRWWQqFvUry1KSyzQglf6Az+Gj8yRyWoMvh4/Mf5mvn6fEne573/X5r6kSBLv0Bfw6+Y/zOX6Af8f+X/7HntFPie+5b38nmvqQ8EyjqBHw3vqrX9Q/QGPw7+jX9Q9op8TL3Je/k819SGgmf6Aw+Hl9Gv6iPae0UsLaq1Jz7hSzaUeLfNx8hlCtCbwmR7nRtxbQ16scLvR0KoOUlFcZNRXnfMj1XhqFXXCtLJQhGCXRuxS+48t6LxMKr6bJxcoV212TjHLOUYzTaWfhyRdmE206Ms79XVPw71UZLthJv1HN8obavcKmqUW0s5x4EehKKzknoI5hNouibct3G1xb8Fm/V9pJes3OF0rh7VnVfVYv3La5+xnF1LatT6cGu9MlqSe47QDQI56DzhtFw3J6Wxsem52fSRU/xHo8oXbJhtzSspfCU0z+q4/hOn5Mzxcyjxj6NEeuvskGAB3xDJpsu0tyWLdLfc4iG6vThm4+reXWW0UNqxhLbcZh40vKzlIyUvBFRe85PyJJl9EG4S1snHaepxjWUlva2+BgA4Rui5OCkt+KjKUfClJtJvz7r7CMUGDmR3aBgOW0ddl31W7cvkvn+q5EiPniMOrITrl3s4yg/NJNP2mUXhpm23qc1VjPg0zzscqob0ox8ZqPa8jliqHXOcJd9CUoPzp5P2He1Zw/KY3Cw4qWIqT82+m/VmWy2s+kTmlBy7MnoSmvdjGPixUexZHMZmUv/si/PlDeXkwDhZdGPfSjH0pJe0+NOkqJy3IXVznk3uRshKWS4vJPM8yjLUljODsgA9MDq6V0hDDUW3z72qEpvy5cF1vJdZ53x2LndbO2bznZKVkn0uTzZZm17Tm7XVg4vnm+Wty8WLygn53m/koqwq7uetLV4HdaAteaoOq98vRE82OXZY+yPj4afbGyt+zMuYorZZdu6VpXjwuh21Sf3F6nz/TscXKfFL5nfaPeaXiAgGUZPPNOmKOTxN8PEuth2WNE01L/AFRfGT+4juvmH3NJ4xdN8p/PSn+IkOpC/wAL/Fn7In0KrLXoRlxx6EXQS1b1rsfqb4BtLwnF3R8ZfORAwd1rR4nIHyljKlxsgvlx/M+kJqSTTTT4NPNPrPcMKcXsTMgGTwyMFf66SzxbXRCtfVz+8sHdfQ+wrvXF/wCMs9Gtfy4ku1X2znOUUl7Kl+pejNIZLH2XaoYDSNOI90Qm7qrIZONsodxOLy5l5Yy7SX2bGNFvg74+a6L9sWaLjTVtb1XSqZyuw4mNKUllFE5hPItLXfZRh8HgrMThrLpTqcZShZKuUdxvdbW7BPNZp8eGZVrJ1peUruGvSezcYSi4vDLm2G3zlh8ZvSclG2lR3pN5Zwnwz4FmFYbCf1fG/HUfYmWefPNN/fqnh+1E2l0ECmtuuGyxOEs8eidfzLG/+4XKVft1w2eHwdni221v5UItfYZs0DPVvYduV5M8rdBlOAG01b0LLGYmuhcG85y8WC55Ps9bR9Jbwssr5zUIuUtyLA2Xav8AJ0yxc13d3cV58VWnzvrfqj5SdHCimMIxhBbsYxUYpcEkskuw5lZOWs8nzq7uHcVXUfX6dRwuujCMpyeUYRc5PoSWbfYiq9XdcJS0tK6byrxUuRafCEW0quxqPayR7TdNOvDxw0OezEPukuPJxfP2tZdTK4wuruNs568NdLyqqeXbkSKNNarb6y+0XZw9nlOrs19izw/v0L7B0tCW3Sw1Tvg4XbiVkXk3vLm3uZ+Hj1ndIj2M5qcdSTjwKV2hYDkdI3ZLJWbty+Ws39bM0WBxtlFkLapblkHvRksm0+nnLA2uYD9WvS8E6ZPzd1H2yK5LOlLMUzv7Coq1rBvhh+Gw3d+uukp99jLeqbj9nI6F2mcTZ3+Itn6VtkvazpA3OTfWSo0acejFLwRzlNvi2/O8y5dmWrXuXDcvOOV2JSlz8YV8Yx6++fUV/s/1a93Ytb6zopyst6Jc/cw62uxMvIm2lLL12c1p+91UraHXtfyQONlijFyk8oxTlJvgklm32HIh21DTnufBclF5WYl8n5VBZOb9kflMnTnqRbOXtaDuK0aS63/ZVWsmmHjMXde+E59wn/pguaC7EjWBmCjby8s+oQgoRUY7lsJBqDfuaUwb6blD56cfxHoM8x4HGTptrug8p1TjZBtJpSjJNc3h50Se3anpWXC6MfRpqX3FDpPRtS7nGUGtixtLK0uo0YtSL1GZQNm0XSsuOLmvRjXH2ROpZrnpKXHG39V04+xldHQFXrmvMlPSMOpM2+1bD7mlLH8JXTP+Wov1xZEo3SSyUml0JtHPGY226W/bZKyeWW9ZJzll0Zs+B1FCm6dKMHtwkvgVM5603JdZzdsvC32nHMwDcYZbMlm6vxywlHxafbm/vKyRaOhllhqPia/sIh3fRR03Jtf5pvs+Z3DR65RfuVtNpxsg+by5r7zeGt1kq3sJeuiG982SfsRCpPE0dXfx1raoux+hXHuifjPtZwlJvnfO/KYZguT5c5N7yw9iukeT0hOlvmvokl6VbU19VTLwPMup2kvc2kMJc+ZRvgpP92T3ZfVkz000cDylo6txGovxLzX/ACJdB/ZwfHGYSF1VlU1nC2Eq5r92UXF+pnlzSeAnh77aJ9/VZOuXnjJrM9UlH7aNCcjjoYmKyhiq82/ByleUZfV3H1sz5NXOpWlRf4lld6/j0FeOVkkOwn9Xxvx1H2JlnlYbCf1fG/HUfYmWeVum/v1Tw/ajOl0ECC7ZcLv6LcvgsRTPtUofjJ0RraRhuU0TjVx3a1YvkWRl7EyNo2epd05fqXmzKe2LPORbezPV/kMM8RNe+4jJxz4xrXe9r5/NkVdoyNXLV8u3GnfXKOKze7nz5IvbRelcNiIJ4e2E4pJZQfPFJcyceK5ulH024k0sI4/TlacaSpxWx731dx3TEpJJtvJJNtvgklzsyRLaRpz3PhOSi8rMRnBdKgu/fsj1shxjrPByltQderGnHrIfhtOvF6bpv/0cvGutcMoLOMe3PPztlvNlB6tT3cbhH/zNP/UiX2b7hYwi505TVOVOMdyWPgADORGOfI1tDwHLaOuyWcqnG9fJeUvqykUsz0Dj76JVzrstripwlB71kFzSTXBvylAWw3ZNZ55NrNc6eTJ1s9jR2OgZvmpQfU8/E4HOutyajFZyk0kks223zJHEsDZVqzytrxli97pe7UnwlZlx+SvW10EynBzkoot7q4jbUpVZdXmye6naurAYSFWXvsvfLn0za4eZLm6s/CbwAu4xUVhHzKtVlWm6kt7BRm0LTnuvHWbrzqp94r6Huvupdcs+rItbXXTnuPA22p5WSXJVdO/JZJrzLN9RQbZBvJ7oI6nk9a9K4fcvmYABXnWgAAAAAAAAAAAGUWro2OVFK6Kq19RFVItHDY6lVwXKw5oRX+ZHxV5SHdptI6nk5KMalRyeNi9TuHw0hVv02x8aua+qzH9o0/Cw+kj+Y/tCn4WH0kPzICTTOuqVKcouOstvaVUzB9L4ZSks88pNZrg8mfMuz5S1h4OSeRLLNqul3zLFbq4ZRpoXr3MyIg01aFKrjnIp44pMJtbiRW7QtKy4465ejPc+zkavSGmsTicuXvsu3W2lZZKaTfFpN8x0QewoU4dGKXckG2yV6nbQbtF13QqphZy04Tbsc+53YtcItZ8ek2l+2vSUu9jRX6NUpZfOkyAAjz0fbVJupOCbfWzJTklhMluI2p6Xn+1OK6IVUx9e7n6zVY7W/SF8ZQtxl04STUoytlutPims8sjTg2wtaFPoQS7kjzWb6zOZ9KMROuSlCThJcJRbi15mj5AkGL2kx0PtOxlOUbssRBeP3Ni801x60zUa2axPH4l25OMFGMK4N5uKS58/K3m+s0oMFCKeUiLC0o06nOQjh9h9cPiJVzjOLylCSnF9DTzRvrtoWkpftDj6FdUfWo5kcBk4p7zbOjTqPM4p96yba/WrHT77F3P+LNexnRux9s+/snP0pyl7WdcDCMo04R3JfAy2DAPTMymWZojajg8LRXRXhLdyuKjnv15yfhk+bi3m+srIGyFSUHmJFubOldJRqrKXa0Wx/fLhv9rb9JX+Q/vlw3+1t+kr/IqcG32qpxIHuOy/L5v6kr1511WkpVKEJV1VKT3ZSTbnLjLm8iS7SKAGiUnJ5ZZ0KMKEFTprCQABibgAAAAAAAAAAADIMAAyD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7764" name="AutoShape 4" descr="data:image/jpeg;base64,/9j/4AAQSkZJRgABAQAAAQABAAD/2wCEAAkGBg8PDxAQEBAVEA8QEBAOEBAQEBAQEBAVFBAVFhUUFRQYGyYeFxklGRQVIDEgIycpLCwsFR4xNTAqNSYrLCkBCQoKDgwOGg8PGjUkHyQyKi0qLCktKSwpKiosKSkuLCwsLDUpKikpLC8sLywtKSwtLCwsLCwsKiwsLCksLCwsLP/AABEIAJ8BPgMBIgACEQEDEQH/xAAcAAEAAgIDAQAAAAAAAAAAAAAABgcBBQIECAP/xABMEAACAgACBQUJDAcGBwAAAAAAAQIDBBEFBgcSMRMhUYGRIjJBUmFxcqGxFCNTc4KSk6KywcLRFjREYoOj0hUXJDNCVGNks8Ph4vD/xAAbAQEAAgMBAQAAAAAAAAAAAAAABAUCAwYBB//EADcRAAIBAwAFCQUIAwAAAAAAAAABAgMEEQUSITFRBhMyQWFxgaGxFBWRwdEiNEJSYrLh8SNT8P/aAAwDAQACEQMRAD8Ao0AAAAAAAAAAAAAAAAAAAAAAAAAAAAAAAAAAAAAAAAAAAAAAAAAAAAAAAAAAAAAAAAAAAAAAAAAAAAAAAAAAAAAAAAAAAAAAAAAAAAAAAAAAAAAAAAAAAAAAAAyEekdTdFVrReChZXCf+Hrm1OEZLu1v8Gv3is0lpGNjBTcc5eOBnCGu8Hm4wenMRqfo6zv8FQ/KqYR+ykarE7LNEWfsu4+mu26Pq3svUVUOU1s+lFr4P5m3mGeeAXpidimjZd5O+vzWQn9qBq8TsJqf+XjZLoU6Iy9amvYTIafspb5Y70zB0ZFPgszEbDMWv8vFUz9JWw+5ld6QwcqLbKZ5b9Vk6pZc6zjJp5eTmLG3vaFznmpZwYSi47zrgAlmJk7ujND34qe5RXKyXhyXNHyylwS85K9QNTcNjK5X3TctyzcdMe5XBNOUuLTz4LLhxLQwmDrpgoVQjXBcIwSS/wDJHqV1F4W8o77TEbeTpwWZLjuX1KN1h1avwEoRu3Xvw31KDbj5Y55cV96NQXjrlq+sbhZQS99h75S/3kuePWubs6CC6D2X4i3KWIksPDju80rX1cI9fYewrJxzIztNK0p0Nes0mt/8IhUYtvJc7fDyn3xmj7aXFW1yrcoqcVNOLcW2k8n5mXdoXVTCYNLkqlv/AAs+7sfynw6siI7XMB+rXpePTJ/Wj+I8jXUpYRjQ0xCvcKlCOx52v6FbmDIRILs+9WAtnzwrnLPxYSl7EdqvVzGz73C3P+DZ+Reuq9HJ4HCQ4buHqz87gm/W2bPMsI2aaTbOSq8opRm4xhufH+DzxjtW8ZRXyl2GsqrzUd6cHFZvguc1pfmu+j3fo7EwSzkocpFJZtuElLmXU11lJw1exku9wt781Fr/AAketR5t4Rb6N0irum5zwmnjea4G3hqjpB8MHf10zXtR2Iah6TfDB2daivazTqS4E93FFb5r4o0AJLHZ1pR/srXnnUvxGl0no23DWyptSjZDLeipRllmk8s08uDQcJLa0ewr0qjxCSb7GmdQG71X1Vv0jZKulwjuRU5ysk0km8uZJNssDRmxiiOTxOInY/Fqiq4/OebfYiBcX9C3eKktvDrJtO3qVNsUVKd7C6DxNsJTrosnXCMpymoS3Ixim23LhwTL40ZqVo/DZcnhYby/12LlZ9s88uo2uNoU6rK/BOucMvSg195UVNPRzinDxZNjo54zJnmRmDk1zm80RqrPE1KxWRinKUcmm3zZdHnOilNRWWQqFvUry1KSyzQglf6Az+Gj8yRyWoMvh4/Mf5mvn6fEne573/X5r6kSBLv0Bfw6+Y/zOX6Af8f+X/7HntFPie+5b38nmvqQ8EyjqBHw3vqrX9Q/QGPw7+jX9Q9op8TL3Je/k819SGgmf6Aw+Hl9Gv6iPae0UsLaq1Jz7hSzaUeLfNx8hlCtCbwmR7nRtxbQ16scLvR0KoOUlFcZNRXnfMj1XhqFXXCtLJQhGCXRuxS+48t6LxMKr6bJxcoV212TjHLOUYzTaWfhyRdmE206Ms79XVPw71UZLthJv1HN8obavcKmqUW0s5x4EehKKzknoI5hNouibct3G1xb8Fm/V9pJes3OF0rh7VnVfVYv3La5+xnF1LatT6cGu9MlqSe47QDQI56DzhtFw3J6Wxsem52fSRU/xHo8oXbJhtzSspfCU0z+q4/hOn5Mzxcyjxj6NEeuvskGAB3xDJpsu0tyWLdLfc4iG6vThm4+reXWW0UNqxhLbcZh40vKzlIyUvBFRe85PyJJl9EG4S1snHaepxjWUlva2+BgA4Rui5OCkt+KjKUfClJtJvz7r7CMUGDmR3aBgOW0ddl31W7cvkvn+q5EiPniMOrITrl3s4yg/NJNP2mUXhpm23qc1VjPg0zzscqob0ox8ZqPa8jliqHXOcJd9CUoPzp5P2He1Zw/KY3Cw4qWIqT82+m/VmWy2s+kTmlBy7MnoSmvdjGPixUexZHMZmUv/si/PlDeXkwDhZdGPfSjH0pJe0+NOkqJy3IXVznk3uRshKWS4vJPM8yjLUljODsgA9MDq6V0hDDUW3z72qEpvy5cF1vJdZ53x2LndbO2bznZKVkn0uTzZZm17Tm7XVg4vnm+Wty8WLygn53m/koqwq7uetLV4HdaAteaoOq98vRE82OXZY+yPj4afbGyt+zMuYorZZdu6VpXjwuh21Sf3F6nz/TscXKfFL5nfaPeaXiAgGUZPPNOmKOTxN8PEuth2WNE01L/AFRfGT+4juvmH3NJ4xdN8p/PSn+IkOpC/wAL/Fn7In0KrLXoRlxx6EXQS1b1rsfqb4BtLwnF3R8ZfORAwd1rR4nIHyljKlxsgvlx/M+kJqSTTTT4NPNPrPcMKcXsTMgGTwyMFf66SzxbXRCtfVz+8sHdfQ+wrvXF/wCMs9Gtfy4ku1X2znOUUl7Kl+pejNIZLH2XaoYDSNOI90Qm7qrIZONsodxOLy5l5Yy7SX2bGNFvg74+a6L9sWaLjTVtb1XSqZyuw4mNKUllFE5hPItLXfZRh8HgrMThrLpTqcZShZKuUdxvdbW7BPNZp8eGZVrJ1peUruGvSezcYSi4vDLm2G3zlh8ZvSclG2lR3pN5Zwnwz4FmFYbCf1fG/HUfYmWefPNN/fqnh+1E2l0ECmtuuGyxOEs8eidfzLG/+4XKVft1w2eHwdni221v5UItfYZs0DPVvYduV5M8rdBlOAG01b0LLGYmuhcG85y8WC55Ps9bR9Jbwssr5zUIuUtyLA2Xav8AJ0yxc13d3cV58VWnzvrfqj5SdHCimMIxhBbsYxUYpcEkskuw5lZOWs8nzq7uHcVXUfX6dRwuujCMpyeUYRc5PoSWbfYiq9XdcJS0tK6byrxUuRafCEW0quxqPayR7TdNOvDxw0OezEPukuPJxfP2tZdTK4wuruNs568NdLyqqeXbkSKNNarb6y+0XZw9nlOrs19izw/v0L7B0tCW3Sw1Tvg4XbiVkXk3vLm3uZ+Hj1ndIj2M5qcdSTjwKV2hYDkdI3ZLJWbty+Ws39bM0WBxtlFkLapblkHvRksm0+nnLA2uYD9WvS8E6ZPzd1H2yK5LOlLMUzv7Coq1rBvhh+Gw3d+uukp99jLeqbj9nI6F2mcTZ3+Itn6VtkvazpA3OTfWSo0acejFLwRzlNvi2/O8y5dmWrXuXDcvOOV2JSlz8YV8Yx6++fUV/s/1a93Ytb6zopyst6Jc/cw62uxMvIm2lLL12c1p+91UraHXtfyQONlijFyk8oxTlJvgklm32HIh21DTnufBclF5WYl8n5VBZOb9kflMnTnqRbOXtaDuK0aS63/ZVWsmmHjMXde+E59wn/pguaC7EjWBmCjby8s+oQgoRUY7lsJBqDfuaUwb6blD56cfxHoM8x4HGTptrug8p1TjZBtJpSjJNc3h50Se3anpWXC6MfRpqX3FDpPRtS7nGUGtixtLK0uo0YtSL1GZQNm0XSsuOLmvRjXH2ROpZrnpKXHG39V04+xldHQFXrmvMlPSMOpM2+1bD7mlLH8JXTP+Wov1xZEo3SSyUml0JtHPGY226W/bZKyeWW9ZJzll0Zs+B1FCm6dKMHtwkvgVM5603JdZzdsvC32nHMwDcYZbMlm6vxywlHxafbm/vKyRaOhllhqPia/sIh3fRR03Jtf5pvs+Z3DR65RfuVtNpxsg+by5r7zeGt1kq3sJeuiG982SfsRCpPE0dXfx1raoux+hXHuifjPtZwlJvnfO/KYZguT5c5N7yw9iukeT0hOlvmvokl6VbU19VTLwPMup2kvc2kMJc+ZRvgpP92T3ZfVkz000cDylo6txGovxLzX/ACJdB/ZwfHGYSF1VlU1nC2Eq5r92UXF+pnlzSeAnh77aJ9/VZOuXnjJrM9UlH7aNCcjjoYmKyhiq82/ByleUZfV3H1sz5NXOpWlRf4lld6/j0FeOVkkOwn9Xxvx1H2JlnlYbCf1fG/HUfYmWeVum/v1Tw/ajOl0ECC7ZcLv6LcvgsRTPtUofjJ0RraRhuU0TjVx3a1YvkWRl7EyNo2epd05fqXmzKe2LPORbezPV/kMM8RNe+4jJxz4xrXe9r5/NkVdoyNXLV8u3GnfXKOKze7nz5IvbRelcNiIJ4e2E4pJZQfPFJcyceK5ulH024k0sI4/TlacaSpxWx731dx3TEpJJtvJJNtvgklzsyRLaRpz3PhOSi8rMRnBdKgu/fsj1shxjrPByltQderGnHrIfhtOvF6bpv/0cvGutcMoLOMe3PPztlvNlB6tT3cbhH/zNP/UiX2b7hYwi505TVOVOMdyWPgADORGOfI1tDwHLaOuyWcqnG9fJeUvqykUsz0Dj76JVzrstripwlB71kFzSTXBvylAWw3ZNZ55NrNc6eTJ1s9jR2OgZvmpQfU8/E4HOutyajFZyk0kks223zJHEsDZVqzytrxli97pe7UnwlZlx+SvW10EynBzkoot7q4jbUpVZdXmye6naurAYSFWXvsvfLn0za4eZLm6s/CbwAu4xUVhHzKtVlWm6kt7BRm0LTnuvHWbrzqp94r6Huvupdcs+rItbXXTnuPA22p5WSXJVdO/JZJrzLN9RQbZBvJ7oI6nk9a9K4fcvmYABXnWgAAAAAAAAAAAGUWro2OVFK6Kq19RFVItHDY6lVwXKw5oRX+ZHxV5SHdptI6nk5KMalRyeNi9TuHw0hVv02x8aua+qzH9o0/Cw+kj+Y/tCn4WH0kPzICTTOuqVKcouOstvaVUzB9L4ZSks88pNZrg8mfMuz5S1h4OSeRLLNqul3zLFbq4ZRpoXr3MyIg01aFKrjnIp44pMJtbiRW7QtKy4465ejPc+zkavSGmsTicuXvsu3W2lZZKaTfFpN8x0QewoU4dGKXckG2yV6nbQbtF13QqphZy04Tbsc+53YtcItZ8ek2l+2vSUu9jRX6NUpZfOkyAAjz0fbVJupOCbfWzJTklhMluI2p6Xn+1OK6IVUx9e7n6zVY7W/SF8ZQtxl04STUoytlutPims8sjTg2wtaFPoQS7kjzWb6zOZ9KMROuSlCThJcJRbi15mj5AkGL2kx0PtOxlOUbssRBeP3Ni801x60zUa2axPH4l25OMFGMK4N5uKS58/K3m+s0oMFCKeUiLC0o06nOQjh9h9cPiJVzjOLylCSnF9DTzRvrtoWkpftDj6FdUfWo5kcBk4p7zbOjTqPM4p96yba/WrHT77F3P+LNexnRux9s+/snP0pyl7WdcDCMo04R3JfAy2DAPTMymWZojajg8LRXRXhLdyuKjnv15yfhk+bi3m+srIGyFSUHmJFubOldJRqrKXa0Wx/fLhv9rb9JX+Q/vlw3+1t+kr/IqcG32qpxIHuOy/L5v6kr1511WkpVKEJV1VKT3ZSTbnLjLm8iS7SKAGiUnJ5ZZ0KMKEFTprCQABibgAAAAAAAAAAADIMAAyD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7766" name="AutoShape 6" descr="data:image/jpeg;base64,/9j/4AAQSkZJRgABAQAAAQABAAD/2wCEAAkGBg8PDxAQEBAVEA8QEBAOEBAQEBAQEBAVFBAVFhUUFRQYGyYeFxklGRQVIDEgIycpLCwsFR4xNTAqNSYrLCkBCQoKDgwOGg8PGjUkHyQyKi0qLCktKSwpKiosKSkuLCwsLDUpKikpLC8sLywtKSwtLCwsLCwsKiwsLCksLCwsLP/AABEIAJ8BPgMBIgACEQEDEQH/xAAcAAEAAgIDAQAAAAAAAAAAAAAABgcBBQIECAP/xABMEAACAgACBQUJDAcGBwAAAAAAAQIDBBEFBgcSMRMhUYGRIjJBUmFxcqGxFCNTc4KSk6KywcLRFjREYoOj0hUXJDNCVGNks8Ph4vD/xAAbAQEAAgMBAQAAAAAAAAAAAAAABAUCAwYBB//EADcRAAIBAwAFCQUIAwAAAAAAAAABAgMEEQUSITFRBhMyQWFxgaGxFBWRwdEiNEJSYrLh8SNT8P/aAAwDAQACEQMRAD8Ao0AAAAAAAAAAAAAAAAAAAAAAAAAAAAAAAAAAAAAAAAAAAAAAAAAAAAAAAAAAAAAAAAAAAAAAAAAAAAAAAAAAAAAAAAAAAAAAAAAAAAAAAAAAAAAAAAAAAAAAAAyEekdTdFVrReChZXCf+Hrm1OEZLu1v8Gv3is0lpGNjBTcc5eOBnCGu8Hm4wenMRqfo6zv8FQ/KqYR+ykarE7LNEWfsu4+mu26Pq3svUVUOU1s+lFr4P5m3mGeeAXpidimjZd5O+vzWQn9qBq8TsJqf+XjZLoU6Iy9amvYTIafspb5Y70zB0ZFPgszEbDMWv8vFUz9JWw+5ld6QwcqLbKZ5b9Vk6pZc6zjJp5eTmLG3vaFznmpZwYSi47zrgAlmJk7ujND34qe5RXKyXhyXNHyylwS85K9QNTcNjK5X3TctyzcdMe5XBNOUuLTz4LLhxLQwmDrpgoVQjXBcIwSS/wDJHqV1F4W8o77TEbeTpwWZLjuX1KN1h1avwEoRu3Xvw31KDbj5Y55cV96NQXjrlq+sbhZQS99h75S/3kuePWubs6CC6D2X4i3KWIksPDju80rX1cI9fYewrJxzIztNK0p0Nes0mt/8IhUYtvJc7fDyn3xmj7aXFW1yrcoqcVNOLcW2k8n5mXdoXVTCYNLkqlv/AAs+7sfynw6siI7XMB+rXpePTJ/Wj+I8jXUpYRjQ0xCvcKlCOx52v6FbmDIRILs+9WAtnzwrnLPxYSl7EdqvVzGz73C3P+DZ+Reuq9HJ4HCQ4buHqz87gm/W2bPMsI2aaTbOSq8opRm4xhufH+DzxjtW8ZRXyl2GsqrzUd6cHFZvguc1pfmu+j3fo7EwSzkocpFJZtuElLmXU11lJw1exku9wt781Fr/AAketR5t4Rb6N0irum5zwmnjea4G3hqjpB8MHf10zXtR2Iah6TfDB2daivazTqS4E93FFb5r4o0AJLHZ1pR/srXnnUvxGl0no23DWyptSjZDLeipRllmk8s08uDQcJLa0ewr0qjxCSb7GmdQG71X1Vv0jZKulwjuRU5ysk0km8uZJNssDRmxiiOTxOInY/Fqiq4/OebfYiBcX9C3eKktvDrJtO3qVNsUVKd7C6DxNsJTrosnXCMpymoS3Ixim23LhwTL40ZqVo/DZcnhYby/12LlZ9s88uo2uNoU6rK/BOucMvSg195UVNPRzinDxZNjo54zJnmRmDk1zm80RqrPE1KxWRinKUcmm3zZdHnOilNRWWQqFvUry1KSyzQglf6Az+Gj8yRyWoMvh4/Mf5mvn6fEne573/X5r6kSBLv0Bfw6+Y/zOX6Af8f+X/7HntFPie+5b38nmvqQ8EyjqBHw3vqrX9Q/QGPw7+jX9Q9op8TL3Je/k819SGgmf6Aw+Hl9Gv6iPae0UsLaq1Jz7hSzaUeLfNx8hlCtCbwmR7nRtxbQ16scLvR0KoOUlFcZNRXnfMj1XhqFXXCtLJQhGCXRuxS+48t6LxMKr6bJxcoV212TjHLOUYzTaWfhyRdmE206Ms79XVPw71UZLthJv1HN8obavcKmqUW0s5x4EehKKzknoI5hNouibct3G1xb8Fm/V9pJes3OF0rh7VnVfVYv3La5+xnF1LatT6cGu9MlqSe47QDQI56DzhtFw3J6Wxsem52fSRU/xHo8oXbJhtzSspfCU0z+q4/hOn5Mzxcyjxj6NEeuvskGAB3xDJpsu0tyWLdLfc4iG6vThm4+reXWW0UNqxhLbcZh40vKzlIyUvBFRe85PyJJl9EG4S1snHaepxjWUlva2+BgA4Rui5OCkt+KjKUfClJtJvz7r7CMUGDmR3aBgOW0ddl31W7cvkvn+q5EiPniMOrITrl3s4yg/NJNP2mUXhpm23qc1VjPg0zzscqob0ox8ZqPa8jliqHXOcJd9CUoPzp5P2He1Zw/KY3Cw4qWIqT82+m/VmWy2s+kTmlBy7MnoSmvdjGPixUexZHMZmUv/si/PlDeXkwDhZdGPfSjH0pJe0+NOkqJy3IXVznk3uRshKWS4vJPM8yjLUljODsgA9MDq6V0hDDUW3z72qEpvy5cF1vJdZ53x2LndbO2bznZKVkn0uTzZZm17Tm7XVg4vnm+Wty8WLygn53m/koqwq7uetLV4HdaAteaoOq98vRE82OXZY+yPj4afbGyt+zMuYorZZdu6VpXjwuh21Sf3F6nz/TscXKfFL5nfaPeaXiAgGUZPPNOmKOTxN8PEuth2WNE01L/AFRfGT+4juvmH3NJ4xdN8p/PSn+IkOpC/wAL/Fn7In0KrLXoRlxx6EXQS1b1rsfqb4BtLwnF3R8ZfORAwd1rR4nIHyljKlxsgvlx/M+kJqSTTTT4NPNPrPcMKcXsTMgGTwyMFf66SzxbXRCtfVz+8sHdfQ+wrvXF/wCMs9Gtfy4ku1X2znOUUl7Kl+pejNIZLH2XaoYDSNOI90Qm7qrIZONsodxOLy5l5Yy7SX2bGNFvg74+a6L9sWaLjTVtb1XSqZyuw4mNKUllFE5hPItLXfZRh8HgrMThrLpTqcZShZKuUdxvdbW7BPNZp8eGZVrJ1peUruGvSezcYSi4vDLm2G3zlh8ZvSclG2lR3pN5Zwnwz4FmFYbCf1fG/HUfYmWefPNN/fqnh+1E2l0ECmtuuGyxOEs8eidfzLG/+4XKVft1w2eHwdni221v5UItfYZs0DPVvYduV5M8rdBlOAG01b0LLGYmuhcG85y8WC55Ps9bR9Jbwssr5zUIuUtyLA2Xav8AJ0yxc13d3cV58VWnzvrfqj5SdHCimMIxhBbsYxUYpcEkskuw5lZOWs8nzq7uHcVXUfX6dRwuujCMpyeUYRc5PoSWbfYiq9XdcJS0tK6byrxUuRafCEW0quxqPayR7TdNOvDxw0OezEPukuPJxfP2tZdTK4wuruNs568NdLyqqeXbkSKNNarb6y+0XZw9nlOrs19izw/v0L7B0tCW3Sw1Tvg4XbiVkXk3vLm3uZ+Hj1ndIj2M5qcdSTjwKV2hYDkdI3ZLJWbty+Ws39bM0WBxtlFkLapblkHvRksm0+nnLA2uYD9WvS8E6ZPzd1H2yK5LOlLMUzv7Coq1rBvhh+Gw3d+uukp99jLeqbj9nI6F2mcTZ3+Itn6VtkvazpA3OTfWSo0acejFLwRzlNvi2/O8y5dmWrXuXDcvOOV2JSlz8YV8Yx6++fUV/s/1a93Ytb6zopyst6Jc/cw62uxMvIm2lLL12c1p+91UraHXtfyQONlijFyk8oxTlJvgklm32HIh21DTnufBclF5WYl8n5VBZOb9kflMnTnqRbOXtaDuK0aS63/ZVWsmmHjMXde+E59wn/pguaC7EjWBmCjby8s+oQgoRUY7lsJBqDfuaUwb6blD56cfxHoM8x4HGTptrug8p1TjZBtJpSjJNc3h50Se3anpWXC6MfRpqX3FDpPRtS7nGUGtixtLK0uo0YtSL1GZQNm0XSsuOLmvRjXH2ROpZrnpKXHG39V04+xldHQFXrmvMlPSMOpM2+1bD7mlLH8JXTP+Wov1xZEo3SSyUml0JtHPGY226W/bZKyeWW9ZJzll0Zs+B1FCm6dKMHtwkvgVM5603JdZzdsvC32nHMwDcYZbMlm6vxywlHxafbm/vKyRaOhllhqPia/sIh3fRR03Jtf5pvs+Z3DR65RfuVtNpxsg+by5r7zeGt1kq3sJeuiG982SfsRCpPE0dXfx1raoux+hXHuifjPtZwlJvnfO/KYZguT5c5N7yw9iukeT0hOlvmvokl6VbU19VTLwPMup2kvc2kMJc+ZRvgpP92T3ZfVkz000cDylo6txGovxLzX/ACJdB/ZwfHGYSF1VlU1nC2Eq5r92UXF+pnlzSeAnh77aJ9/VZOuXnjJrM9UlH7aNCcjjoYmKyhiq82/ByleUZfV3H1sz5NXOpWlRf4lld6/j0FeOVkkOwn9Xxvx1H2JlnlYbCf1fG/HUfYmWeVum/v1Tw/ajOl0ECC7ZcLv6LcvgsRTPtUofjJ0RraRhuU0TjVx3a1YvkWRl7EyNo2epd05fqXmzKe2LPORbezPV/kMM8RNe+4jJxz4xrXe9r5/NkVdoyNXLV8u3GnfXKOKze7nz5IvbRelcNiIJ4e2E4pJZQfPFJcyceK5ulH024k0sI4/TlacaSpxWx731dx3TEpJJtvJJNtvgklzsyRLaRpz3PhOSi8rMRnBdKgu/fsj1shxjrPByltQderGnHrIfhtOvF6bpv/0cvGutcMoLOMe3PPztlvNlB6tT3cbhH/zNP/UiX2b7hYwi505TVOVOMdyWPgADORGOfI1tDwHLaOuyWcqnG9fJeUvqykUsz0Dj76JVzrstripwlB71kFzSTXBvylAWw3ZNZ55NrNc6eTJ1s9jR2OgZvmpQfU8/E4HOutyajFZyk0kks223zJHEsDZVqzytrxli97pe7UnwlZlx+SvW10EynBzkoot7q4jbUpVZdXmye6naurAYSFWXvsvfLn0za4eZLm6s/CbwAu4xUVhHzKtVlWm6kt7BRm0LTnuvHWbrzqp94r6Huvupdcs+rItbXXTnuPA22p5WSXJVdO/JZJrzLN9RQbZBvJ7oI6nk9a9K4fcvmYABXnWgAAAAAAAAAAAGUWro2OVFK6Kq19RFVItHDY6lVwXKw5oRX+ZHxV5SHdptI6nk5KMalRyeNi9TuHw0hVv02x8aua+qzH9o0/Cw+kj+Y/tCn4WH0kPzICTTOuqVKcouOstvaVUzB9L4ZSks88pNZrg8mfMuz5S1h4OSeRLLNqul3zLFbq4ZRpoXr3MyIg01aFKrjnIp44pMJtbiRW7QtKy4465ejPc+zkavSGmsTicuXvsu3W2lZZKaTfFpN8x0QewoU4dGKXckG2yV6nbQbtF13QqphZy04Tbsc+53YtcItZ8ek2l+2vSUu9jRX6NUpZfOkyAAjz0fbVJupOCbfWzJTklhMluI2p6Xn+1OK6IVUx9e7n6zVY7W/SF8ZQtxl04STUoytlutPims8sjTg2wtaFPoQS7kjzWb6zOZ9KMROuSlCThJcJRbi15mj5AkGL2kx0PtOxlOUbssRBeP3Ni801x60zUa2axPH4l25OMFGMK4N5uKS58/K3m+s0oMFCKeUiLC0o06nOQjh9h9cPiJVzjOLylCSnF9DTzRvrtoWkpftDj6FdUfWo5kcBk4p7zbOjTqPM4p96yba/WrHT77F3P+LNexnRux9s+/snP0pyl7WdcDCMo04R3JfAy2DAPTMymWZojajg8LRXRXhLdyuKjnv15yfhk+bi3m+srIGyFSUHmJFubOldJRqrKXa0Wx/fLhv9rb9JX+Q/vlw3+1t+kr/IqcG32qpxIHuOy/L5v6kr1511WkpVKEJV1VKT3ZSTbnLjLm8iS7SKAGiUnJ5ZZ0KMKEFTprCQABibgAAAAAAAAAAADIMAAyD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7768" name="Picture 8" descr="http://communabuilder.tapuz.co.il/UsersFolders/dilema/images/12236_144552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94837">
            <a:off x="459101" y="2114964"/>
            <a:ext cx="4287915" cy="2143958"/>
          </a:xfrm>
          <a:prstGeom prst="rect">
            <a:avLst/>
          </a:prstGeom>
          <a:noFill/>
        </p:spPr>
      </p:pic>
      <p:pic>
        <p:nvPicPr>
          <p:cNvPr id="117770" name="Picture 10" descr="https://encrypted-tbn0.gstatic.com/images?q=tbn:ANd9GcSAbLavJxMDycCfBWnHF6Eg3gFKvRX6RsdLKUlVTZ-KaRkGgKS5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2555">
            <a:off x="5900137" y="2520892"/>
            <a:ext cx="2678038" cy="20017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המשך ...!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שניים משלושת העבריינים התעקשו להמשיך בדרכם ולא לסכן את המסע והחירות שלהם ..!</a:t>
            </a:r>
          </a:p>
          <a:p>
            <a:r>
              <a:rPr lang="he-IL" dirty="0"/>
              <a:t>אבל השלישי , דווקא החזק והקשוח שביניהם, מתעקש שלא להשאיר את הפצוע שותת דם בצד הכביש, למרות שברור לו, שבהובלתו לבית החולים חושף את עצמו ואת חבריו לעיני המשטרה המחפשת אחריהם</a:t>
            </a:r>
            <a:r>
              <a:rPr lang="en-US" dirty="0"/>
              <a:t>. </a:t>
            </a:r>
            <a:r>
              <a:rPr lang="he-IL" dirty="0"/>
              <a:t>.!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</p:spTree>
  </p:cSld>
  <p:clrMapOvr>
    <a:masterClrMapping/>
  </p:clrMapOvr>
  <p:transition spd="slow"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</TotalTime>
  <Words>523</Words>
  <Application>Microsoft Office PowerPoint</Application>
  <PresentationFormat>‫הצגה על המסך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6" baseType="lpstr">
      <vt:lpstr>Century Gothic</vt:lpstr>
      <vt:lpstr>Gisha</vt:lpstr>
      <vt:lpstr>Verdana</vt:lpstr>
      <vt:lpstr>Wingdings 2</vt:lpstr>
      <vt:lpstr>Verve</vt:lpstr>
      <vt:lpstr>כפר החלומות רחוק מן הירח </vt:lpstr>
      <vt:lpstr>מה עולה בדעתנו כששומעים את שם הסיפור ??</vt:lpstr>
      <vt:lpstr>תאר אנשים קשוחים ואנשים רכים</vt:lpstr>
      <vt:lpstr>איך אפשר לקשר תמונה זו לתוכן הסיפור ??</vt:lpstr>
      <vt:lpstr>הקשר בין התמונה והתוכן </vt:lpstr>
      <vt:lpstr>לפי דעתכם מה קרה בהמשך הסיפור ? העזרו בתמונה </vt:lpstr>
      <vt:lpstr>ההמשך ...</vt:lpstr>
      <vt:lpstr>מה עושים שלושת העבריינים עכשיו?!!!</vt:lpstr>
      <vt:lpstr>המשך ...!</vt:lpstr>
      <vt:lpstr>ההחלטה של שלושת הנערים  ( העבריינים ) </vt:lpstr>
      <vt:lpstr>הפתעה !!!</vt:lpstr>
      <vt:lpstr>המשך ....</vt:lpstr>
      <vt:lpstr>הם מגיעים לבית החולים  ( הפצוע , שלושת הנערים , והערבי ! )</vt:lpstr>
      <vt:lpstr>השוטר גבה עדות מהערבי , והוא גם ידע ששלושת הנערים הם אותם נערים שברחו מהמוסד ...</vt:lpstr>
      <vt:lpstr>לפי דעתכם מה עשה השוטר ?</vt:lpstr>
      <vt:lpstr>החלטת השוטר !!</vt:lpstr>
      <vt:lpstr>הסוף</vt:lpstr>
      <vt:lpstr>הם לא הגיעו לכפר החלומות המיוחל כי אין מקום כזה בעולם , כל המקומות תפוסות ע"י בני אדם </vt:lpstr>
      <vt:lpstr> הדילמה בסיפור </vt:lpstr>
      <vt:lpstr>הסטריאוטיפים ( דעות קדומות ) </vt:lpstr>
      <vt:lpstr>מצגת של PowerPoint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hailwin7test</dc:creator>
  <cp:lastModifiedBy>MyPC</cp:lastModifiedBy>
  <cp:revision>17</cp:revision>
  <dcterms:created xsi:type="dcterms:W3CDTF">2012-12-11T15:46:15Z</dcterms:created>
  <dcterms:modified xsi:type="dcterms:W3CDTF">2020-03-18T20:54:00Z</dcterms:modified>
</cp:coreProperties>
</file>