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73" r:id="rId2"/>
    <p:sldMasterId id="2147483674" r:id="rId3"/>
    <p:sldMasterId id="2147483675" r:id="rId4"/>
    <p:sldMasterId id="2147483676" r:id="rId5"/>
    <p:sldMasterId id="2147483677" r:id="rId6"/>
  </p:sldMasterIdLst>
  <p:notesMasterIdLst>
    <p:notesMasterId r:id="rId18"/>
  </p:notesMasterIdLst>
  <p:sldIdLst>
    <p:sldId id="258" r:id="rId7"/>
    <p:sldId id="256" r:id="rId8"/>
    <p:sldId id="266" r:id="rId9"/>
    <p:sldId id="257" r:id="rId10"/>
    <p:sldId id="259" r:id="rId11"/>
    <p:sldId id="260" r:id="rId12"/>
    <p:sldId id="261" r:id="rId13"/>
    <p:sldId id="262" r:id="rId14"/>
    <p:sldId id="265" r:id="rId15"/>
    <p:sldId id="263" r:id="rId16"/>
    <p:sldId id="264" r:id="rId17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xmlns="" id="{16B19941-9105-44A4-B2EC-96D7493370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E5DAE415-CBB2-4B19-9327-FB04ED4D83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9C0E3C51-56F1-4E26-BB2A-5C2C2C04AF9E}" type="datetimeFigureOut">
              <a:rPr lang="he-IL"/>
              <a:pPr>
                <a:defRPr/>
              </a:pPr>
              <a:t>כ"ב/אדר/תש"פ</a:t>
            </a:fld>
            <a:endParaRPr lang="he-IL"/>
          </a:p>
        </p:txBody>
      </p:sp>
      <p:sp>
        <p:nvSpPr>
          <p:cNvPr id="4" name="מציין מיקום של תמונת שקופית 3">
            <a:extLst>
              <a:ext uri="{FF2B5EF4-FFF2-40B4-BE49-F238E27FC236}">
                <a16:creationId xmlns:a16="http://schemas.microsoft.com/office/drawing/2014/main" xmlns="" id="{51B3E28B-2A7B-4FD9-9913-2A35FCFA2E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>
            <a:extLst>
              <a:ext uri="{FF2B5EF4-FFF2-40B4-BE49-F238E27FC236}">
                <a16:creationId xmlns:a16="http://schemas.microsoft.com/office/drawing/2014/main" xmlns="" id="{69795A46-1DE0-47F1-A1A9-E05A5982E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7EEB27EF-1E64-46F3-ACDA-362A691569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BE73884F-18FC-4922-8FB5-9154D4E1D4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F413459F-A1FB-4092-B260-8F7E77BE0D3C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977878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ת שקופית 1">
            <a:extLst>
              <a:ext uri="{FF2B5EF4-FFF2-40B4-BE49-F238E27FC236}">
                <a16:creationId xmlns:a16="http://schemas.microsoft.com/office/drawing/2014/main" xmlns="" id="{8EDF410D-BE30-4DD8-AAA6-19292C2BBB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מציין מיקום של הערות 2">
            <a:extLst>
              <a:ext uri="{FF2B5EF4-FFF2-40B4-BE49-F238E27FC236}">
                <a16:creationId xmlns:a16="http://schemas.microsoft.com/office/drawing/2014/main" xmlns="" id="{23816AD6-8A17-4851-9ABB-BF2752CCE4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/>
          </a:p>
        </p:txBody>
      </p:sp>
      <p:sp>
        <p:nvSpPr>
          <p:cNvPr id="20484" name="מציין מיקום של מספר שקופית 3">
            <a:extLst>
              <a:ext uri="{FF2B5EF4-FFF2-40B4-BE49-F238E27FC236}">
                <a16:creationId xmlns:a16="http://schemas.microsoft.com/office/drawing/2014/main" xmlns="" id="{E1D60E8D-8019-4308-9F56-9387EACA91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2F46C1-5736-4E76-8A58-F7DD02692AE2}" type="slidenum">
              <a:rPr lang="he-IL" altLang="he-I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he-IL" altLang="he-I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754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30DA74-AC80-4021-9784-EB8F0ADC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3BD94F-1DBF-4183-888E-8B047E4F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1BB69B-8074-4C40-BC82-D7475775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23A8A-4CB5-4A9B-8065-D4BB374F1B7A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11288720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FB0B69-7D09-435E-84D3-63243272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DEA3E-C8CA-45E2-9E1E-A56022B7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2012AB-A7BC-4132-81A5-61CD3F40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B7E8A-D795-4C9F-977E-BD4F94A5E684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85591829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D2C109-1015-4D6A-AB22-EC25906C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1AEA6E-F643-4A7E-9B1C-AF4E8E38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D7FE6B-8459-4349-A644-489B8103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434E6-30D8-44E6-AD29-4F60254F8455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158091400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E036BA-8EB4-45FC-8EA0-CDB4FBCFC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C63BAB-3686-45FA-A2E5-8E418376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66DC17-1CB4-44FE-BFCB-77741EFB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F7739-6DD6-4457-AB6C-6DE6D7133479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802851850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84E2FA-97E6-4E23-9D15-033F0351E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F3A8D7-6162-4376-88F3-DD6482357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789D9E-2BA6-43AE-8870-4348709F1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A503-8EC2-4127-AD6D-A24F8065A8EA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347320312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650E3C-2D36-411A-B878-D36D5356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844719-5AFE-4565-BC77-89FEAECE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B167B-4B2C-47CC-BE5F-44DBE22A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C41A7-A2FD-4CD2-8298-6152444A819A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608347029"/>
      </p:ext>
    </p:extLst>
  </p:cSld>
  <p:clrMapOvr>
    <a:masterClrMapping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7D28711-ECA4-4F30-8990-E9590344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70CBB0F-E556-4B25-8E51-E65CF3E4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13C18DC-1438-4606-B030-72A6D7BF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2A5E4-9498-4947-AE2B-0557B92BEFD7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529496395"/>
      </p:ext>
    </p:extLst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407108D-ED30-4093-BEC0-78A62E0B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6077CB6-D15D-4363-90BE-699319074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5EF16DD-6A44-44CD-B57B-0E50B373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0DFD6-46A3-4776-BAFE-62ED929945A1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4046584866"/>
      </p:ext>
    </p:extLst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455C9AF-7078-4A75-B056-F0BFFB90E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94CB64E6-4699-446C-9C86-17B3E7C9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102B0F4F-2E29-4624-BB87-15992D9D7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715C4-67BA-4CBF-BAC0-3C5D848CA8D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8400002"/>
      </p:ext>
    </p:extLst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B85FC6E-C39E-4F1D-BE89-44FA75C8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868BCA0-9E19-4FD9-A36E-95C29345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AC2B17A-0F3C-415F-B9F7-65F15DD4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58220-793A-472F-AA78-281A21943ADC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57198806"/>
      </p:ext>
    </p:extLst>
  </p:cSld>
  <p:clrMapOvr>
    <a:masterClrMapping/>
  </p:clrMapOvr>
  <p:transition spd="slow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5029889-2A72-43B7-863E-463985E62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A70764E-A02B-466B-861C-78FD0C44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3EA8C5E-0B0C-44BA-AA82-6BDDBAD9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8B7B7-5C1D-4FD2-8E4E-E55E8C4C9EB3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481220257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E47CF6-9B23-4DE6-AA17-7C162F38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FD1274-CC82-482D-8B20-9DE3B7146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A51D1D-F291-4C5D-B1CC-BEDAA222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99D98-33DB-4A45-AD87-9076892D966B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60546401"/>
      </p:ext>
    </p:extLst>
  </p:cSld>
  <p:clrMapOvr>
    <a:masterClrMapping/>
  </p:clrMapOvr>
  <p:transition spd="slow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57ED80F-E528-48DE-AE51-1AF249B5C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88AFE1C-4EBB-46C2-BB6A-88F55579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4575418-0083-4BCF-9964-5DC47115F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DA734-B95D-4210-8761-673E26641655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748494846"/>
      </p:ext>
    </p:extLst>
  </p:cSld>
  <p:clrMapOvr>
    <a:masterClrMapping/>
  </p:clrMapOvr>
  <p:transition spd="slow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7939B0-2AF5-4488-ABDC-CB095EF0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730E5E-BCC1-421C-A200-88A15EEF4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7817DA-7AE9-4D02-B8E7-7C6728EC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29CE7-85E0-4BC1-A537-6107061F803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69063516"/>
      </p:ext>
    </p:extLst>
  </p:cSld>
  <p:clrMapOvr>
    <a:masterClrMapping/>
  </p:clrMapOvr>
  <p:transition spd="slow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D6F762-0CE8-4819-B83D-62D67BBEE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262627-A6B0-4DD0-B622-ED9D2E2A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AAD714-23DB-4D56-A0BC-3EC6518F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81AA0-610C-46D4-86D1-7AFED54E169A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98980809"/>
      </p:ext>
    </p:extLst>
  </p:cSld>
  <p:clrMapOvr>
    <a:masterClrMapping/>
  </p:clrMapOvr>
  <p:transition spd="slow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1A4C4D-C6A6-49DD-BF36-9360628B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4B7CC6-2868-44FE-BCC5-37D5B624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D8D3D5-B2FB-4A70-A66D-A5E71625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B0725-227F-4896-B3E7-31C2AFB14E32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608964704"/>
      </p:ext>
    </p:extLst>
  </p:cSld>
  <p:clrMapOvr>
    <a:masterClrMapping/>
  </p:clrMapOvr>
  <p:transition spd="slow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E56A61-2643-482F-95E5-03D4DD11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99ED0-4006-410A-BC3D-1A86C801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8CF217-8474-4CD4-B34E-60820AAC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8177F-1589-4392-A5CB-15A65DF9B1D2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885686648"/>
      </p:ext>
    </p:extLst>
  </p:cSld>
  <p:clrMapOvr>
    <a:masterClrMapping/>
  </p:clrMapOvr>
  <p:transition spd="slow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FCA0D8-C256-48D9-80E9-9B23D509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240B3E-2BBB-4C77-9B0C-318FC86E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47F71B-DEC2-4B49-AE36-7923548A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48265-4DA6-43B3-96FB-BED04FFEB63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266040459"/>
      </p:ext>
    </p:extLst>
  </p:cSld>
  <p:clrMapOvr>
    <a:masterClrMapping/>
  </p:clrMapOvr>
  <p:transition spd="slow">
    <p:split orient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69AEABF-2715-4C93-BC96-09A7C5D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03B8C7F-AEA0-49AE-9235-5DD1F9BCB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A2FE64-EEF6-4F27-B28F-AB01833D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6B01A-CBBD-4D8C-BCA1-D1C0D3D81EC5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44771987"/>
      </p:ext>
    </p:extLst>
  </p:cSld>
  <p:clrMapOvr>
    <a:masterClrMapping/>
  </p:clrMapOvr>
  <p:transition spd="slow"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89C3214-6993-4DBF-8FD9-D976C6FD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C5A068F-4F3F-4E88-BA2F-A7CDF7B6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68D18BE-8B37-4ECB-98CF-4A1C04254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9C3D3-C9C1-4F6E-9D9D-D8DA05AB6E12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506946814"/>
      </p:ext>
    </p:extLst>
  </p:cSld>
  <p:clrMapOvr>
    <a:masterClrMapping/>
  </p:clrMapOvr>
  <p:transition spd="slow">
    <p:split orient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EB93C7E-AEFD-4D15-83BE-6010DB7F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C2244680-9D5D-4C23-A647-E9DAA8BE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BE43061-60CE-49D1-822F-04CE94DB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73580-1D1C-433B-84AB-E2D03FF0FDA9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339164798"/>
      </p:ext>
    </p:extLst>
  </p:cSld>
  <p:clrMapOvr>
    <a:masterClrMapping/>
  </p:clrMapOvr>
  <p:transition spd="slow">
    <p:split orient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8859A022-B59E-403B-8807-55CAF891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A929A8F6-AEFA-445F-BF54-D919B91D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40572AB-03B0-4E5E-AD29-2DB168FB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7A411-FDB4-445E-BE35-83464F93A68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384987568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85549-4EE3-449D-81CC-74FD1E02C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4D1B32-F06E-4E38-B18E-BA7300EB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724B97-5277-4B01-B841-27531F95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A9EB4-D366-4FA3-82C5-6777695E8F2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408517448"/>
      </p:ext>
    </p:extLst>
  </p:cSld>
  <p:clrMapOvr>
    <a:masterClrMapping/>
  </p:clrMapOvr>
  <p:transition spd="slow">
    <p:split orient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1106EF5-7B93-4EAD-9909-E9A9A62CF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2D03411-1F64-4E06-A17B-D5CF7EC2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6FA926C-283B-4AB1-BDA5-84E21F795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D6263-A89E-4363-BCB5-F5846CF1F5A9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270637384"/>
      </p:ext>
    </p:extLst>
  </p:cSld>
  <p:clrMapOvr>
    <a:masterClrMapping/>
  </p:clrMapOvr>
  <p:transition spd="slow">
    <p:split orient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A6BE90C-4465-47E5-8800-8D58B9B7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0C32419-4654-487F-83FA-03D550D55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C542104-006D-41A8-83A6-BCC95A1A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094E6-DE14-4236-AB15-54E57A07EF91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024201323"/>
      </p:ext>
    </p:extLst>
  </p:cSld>
  <p:clrMapOvr>
    <a:masterClrMapping/>
  </p:clrMapOvr>
  <p:transition spd="slow">
    <p:split orient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2E5A0D-CEC4-48AD-87B6-73380BFB0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7AA665-C3FA-4FBD-86F0-F8FDEAE8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A4062B-7EA3-43A9-A3EB-2FBD78EC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B20CC-BE96-4C2D-916A-0422551CFAF4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925305879"/>
      </p:ext>
    </p:extLst>
  </p:cSld>
  <p:clrMapOvr>
    <a:masterClrMapping/>
  </p:clrMapOvr>
  <p:transition spd="slow">
    <p:split orient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902A6A-07AF-460D-AF67-CD2DDFE4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CDE1AB-3FF4-428E-A4D2-65772B7C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EB8595-A046-4D64-BA17-372FD93A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92C8-4FEC-4C62-B8F9-2D21101C5F2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13818228"/>
      </p:ext>
    </p:extLst>
  </p:cSld>
  <p:clrMapOvr>
    <a:masterClrMapping/>
  </p:clrMapOvr>
  <p:transition spd="slow">
    <p:split orient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58BF54A8-9CA4-4DA9-B259-15BC97DB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E4A50D57-244B-4CF2-8648-4F6DE201A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F4CAF92D-656A-49EF-8FAE-EE891A9C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5C680-7F15-4C83-B3C3-4C716AE40107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462083540"/>
      </p:ext>
    </p:extLst>
  </p:cSld>
  <p:clrMapOvr>
    <a:masterClrMapping/>
  </p:clrMapOvr>
  <p:transition spd="slow"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95FE273B-BD37-4353-8C50-9AEA15E18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87A792FE-23DB-40A6-946C-1F765BF8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0F14B808-86C7-4CC6-925B-4BC16900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96D05-2A7F-4CE5-B4D9-7457818EC649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43830410"/>
      </p:ext>
    </p:extLst>
  </p:cSld>
  <p:clrMapOvr>
    <a:masterClrMapping/>
  </p:clrMapOvr>
  <p:transition spd="slow"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7B27C86C-615B-4E5E-ACFD-6D218AE8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401F9AD2-63A3-4083-905B-80B1CE8B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1B174096-8970-4D6F-8C3C-8F638EA7F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7BF46-F050-47BC-AFA9-573716BA8502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267588887"/>
      </p:ext>
    </p:extLst>
  </p:cSld>
  <p:clrMapOvr>
    <a:masterClrMapping/>
  </p:clrMapOvr>
  <p:transition spd="slow"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xmlns="" id="{B92B3950-D05A-41B8-A9F9-3AFD120AF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xmlns="" id="{F42509A1-AC29-4ABD-9BC9-96F832D0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xmlns="" id="{F2478F8B-CE42-43C7-BAF5-EFBBD8BC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305E0-D1F5-4069-B984-16E78FF19FFF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861533597"/>
      </p:ext>
    </p:extLst>
  </p:cSld>
  <p:clrMapOvr>
    <a:masterClrMapping/>
  </p:clrMapOvr>
  <p:transition spd="slow"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9C6962-8337-4A30-A8E7-BD9443606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69AA2D7-48B9-4B4A-9269-67CD498B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9F9505-617E-4C81-B1F5-B6ADA39A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15331-9897-43D4-BBC8-306BBFEE55D3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77779348"/>
      </p:ext>
    </p:extLst>
  </p:cSld>
  <p:clrMapOvr>
    <a:masterClrMapping/>
  </p:clrMapOvr>
  <p:transition spd="slow"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xmlns="" id="{66E50113-9230-4CCA-8DD6-2707E6255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xmlns="" id="{B64E1FC2-D162-4111-AD1D-92426659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xmlns="" id="{08167316-C5D6-453E-8D8B-D21BEF83F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52672-1E7C-42DC-92A2-C7781158438B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80749692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D551FC0-3CD3-4D28-994C-6EB06D5A4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800141A-7EA7-455B-B913-039B6FC0F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C7BEFD-EFDD-4FE6-AD12-B32F27E3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4E52A-063F-4928-A8F8-9A9D898B2B0A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809244193"/>
      </p:ext>
    </p:extLst>
  </p:cSld>
  <p:clrMapOvr>
    <a:masterClrMapping/>
  </p:clrMapOvr>
  <p:transition spd="slow">
    <p:split orient="vert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>
            <a:extLst>
              <a:ext uri="{FF2B5EF4-FFF2-40B4-BE49-F238E27FC236}">
                <a16:creationId xmlns:a16="http://schemas.microsoft.com/office/drawing/2014/main" xmlns="" id="{B4AF3868-4AFC-4967-91A0-57E696AE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xmlns="" id="{87664D18-B19F-47C0-8D47-620F95DB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xmlns="" id="{F6C4E6DF-3DE9-4B83-8685-AE4DB13C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49D70-644A-4E8F-9177-1ECD7B0B5444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174277087"/>
      </p:ext>
    </p:extLst>
  </p:cSld>
  <p:clrMapOvr>
    <a:masterClrMapping/>
  </p:clrMapOvr>
  <p:transition spd="slow">
    <p:split orient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xmlns="" id="{07696AE5-6EB2-4F03-AEB7-4D01722A2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xmlns="" id="{B16B6294-F9EB-4D80-BEED-71CA2772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xmlns="" id="{233FCDAF-78E7-4ADD-9D67-0446C6CA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06DC5-0977-4F6A-9CC9-5BF6AC105D25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76440378"/>
      </p:ext>
    </p:extLst>
  </p:cSld>
  <p:clrMapOvr>
    <a:masterClrMapping/>
  </p:clrMapOvr>
  <p:transition spd="slow">
    <p:split orient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xmlns="" id="{487DB307-7711-4C03-B781-1A0011F4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xmlns="" id="{098E4EE7-1E41-4D3D-BF94-60F277A7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xmlns="" id="{DADBAA3C-4F5A-47C2-9B88-3116549A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CF0BB-D0CA-48EF-9FB6-148046714C2B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570989825"/>
      </p:ext>
    </p:extLst>
  </p:cSld>
  <p:clrMapOvr>
    <a:masterClrMapping/>
  </p:clrMapOvr>
  <p:transition spd="slow">
    <p:split orient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B6BD19FC-D82C-4F55-AACB-60410C30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536D3A39-D7AB-4EA1-8AE9-2E4CE5D4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4369B766-4324-44C7-8573-A91C09B3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B6DAD-EE14-4722-B4C7-F28A8736B1D5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694119372"/>
      </p:ext>
    </p:extLst>
  </p:cSld>
  <p:clrMapOvr>
    <a:masterClrMapping/>
  </p:clrMapOvr>
  <p:transition spd="slow">
    <p:split orient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229BF010-43CF-4CA9-BF6D-6F5D0A04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6988B018-EDD2-48A7-9127-A6BC585A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F8607492-496E-41A1-8A63-4A64E2DFF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39360-9B1C-423E-89EE-A42AE0B5F801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489135347"/>
      </p:ext>
    </p:extLst>
  </p:cSld>
  <p:clrMapOvr>
    <a:masterClrMapping/>
  </p:clrMapOvr>
  <p:transition spd="slow">
    <p:split orient="vert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464932AF-0844-4E3B-9709-3FBD9F01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1DC19FD4-9CC2-4167-AFA7-F472C154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971966A4-0434-41A2-AC8B-CBF1CE9D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73328-E438-459A-A3EF-0519DE7A0A4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574439318"/>
      </p:ext>
    </p:extLst>
  </p:cSld>
  <p:clrMapOvr>
    <a:masterClrMapping/>
  </p:clrMapOvr>
  <p:transition spd="slow">
    <p:split orient="vert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222A888C-AAC1-4EC0-81AC-3DC08E33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7E495B9B-2CFD-43F6-8FDC-62EBDC69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99C57673-C67F-4983-9918-06476310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8A9F7-30EC-4140-BBFC-762597CE019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452645878"/>
      </p:ext>
    </p:extLst>
  </p:cSld>
  <p:clrMapOvr>
    <a:masterClrMapping/>
  </p:clrMapOvr>
  <p:transition spd="slow">
    <p:split orient="vert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FBBE882D-6830-4908-9C30-998B27346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9B035394-CBB1-40B0-BFA7-4A62C34A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B4A4A67D-58F9-4E4A-85A7-6A62C7A7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DBDD7-68BB-4AD4-90A7-98801B9B632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931674261"/>
      </p:ext>
    </p:extLst>
  </p:cSld>
  <p:clrMapOvr>
    <a:masterClrMapping/>
  </p:clrMapOvr>
  <p:transition spd="slow">
    <p:split orient="vert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40AC11-5E4B-4730-A3C8-995D31ED5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D1547D-F4B0-40BD-B517-A627CE0D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DE3C7D-EAA7-4E9D-9BD3-21FF985C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82CDE-3112-4192-B1CB-021F52D79FEF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8316392"/>
      </p:ext>
    </p:extLst>
  </p:cSld>
  <p:clrMapOvr>
    <a:masterClrMapping/>
  </p:clrMapOvr>
  <p:transition spd="slow">
    <p:split orient="vert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02B15035-2807-418F-8DE9-F95EAE4E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9E91C343-2B43-48C1-810B-E75292ED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993A47B5-009D-4F39-A6A9-4E4777FB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43A5E-889D-413F-95CA-4439D9CE33A4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46740033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4DD9B25-9F4D-402C-B403-84311EA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07059A-18DA-4DA5-9084-640BFF56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27A6ACC3-9076-4CAC-9036-6C46127E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D6FAA-AE50-4299-8A6B-75A0C0D1A9E7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816010190"/>
      </p:ext>
    </p:extLst>
  </p:cSld>
  <p:clrMapOvr>
    <a:masterClrMapping/>
  </p:clrMapOvr>
  <p:transition spd="slow">
    <p:split orient="vert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xmlns="" id="{87BA3F08-88CA-4E6D-9C43-5DEFDD7F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xmlns="" id="{3ACC29F2-8EA5-4D27-BEE9-9E9DA1D3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xmlns="" id="{F910E39C-D41E-45E8-BB5A-F34D9956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801DE-53F4-484D-B1DC-6AFF24E6FB2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3299368313"/>
      </p:ext>
    </p:extLst>
  </p:cSld>
  <p:clrMapOvr>
    <a:masterClrMapping/>
  </p:clrMapOvr>
  <p:transition spd="slow">
    <p:split orient="vert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xmlns="" id="{292358E4-83F3-48F7-B22D-48AB66823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xmlns="" id="{A11C0B81-32CD-4EBA-97F7-1DC37F532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xmlns="" id="{2068E3B7-6248-4916-AD7D-B870163D0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8738F-8C4A-4540-B3B0-E5F69063BCDE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787361365"/>
      </p:ext>
    </p:extLst>
  </p:cSld>
  <p:clrMapOvr>
    <a:masterClrMapping/>
  </p:clrMapOvr>
  <p:transition spd="slow">
    <p:split orient="vert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CA36ECA-CDA9-4D77-A913-FA821C21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96F2B8-2672-4B63-AA52-85FBF29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438CB7-0B72-4F7B-B1B3-B85C13E9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25281-F176-4A73-9E4E-6C847115791F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995899003"/>
      </p:ext>
    </p:extLst>
  </p:cSld>
  <p:clrMapOvr>
    <a:masterClrMapping/>
  </p:clrMapOvr>
  <p:transition spd="slow">
    <p:split orient="vert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47D2A0-15BA-46D0-8EBD-CB167D07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510345-BD19-494B-A698-3FC254FB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0A8B4-4219-46FD-AD65-A0B2B212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822EC-FEBD-44BB-A994-8AC364FBE454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883408166"/>
      </p:ext>
    </p:extLst>
  </p:cSld>
  <p:clrMapOvr>
    <a:masterClrMapping/>
  </p:clrMapOvr>
  <p:transition spd="slow">
    <p:split orient="vert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AFA803AE-8DDF-4F73-9C3A-0CC1166C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86B43971-CCB5-4717-B24A-8E39C88B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E591EFCD-F56A-48E9-A44B-D875E0C3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AABEC-F541-4B97-B0E0-73D7676F4691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677168098"/>
      </p:ext>
    </p:extLst>
  </p:cSld>
  <p:clrMapOvr>
    <a:masterClrMapping/>
  </p:clrMapOvr>
  <p:transition spd="slow">
    <p:split orient="vert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943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9436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xmlns="" id="{69885070-8EB5-436C-8728-D7AA5312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xmlns="" id="{B31A2CD8-62D4-461A-9117-15E8241D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xmlns="" id="{2E79ADF9-A804-405F-B675-EEF6634C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B269F-245F-4BFD-8949-F994C5F7BACE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282911564"/>
      </p:ext>
    </p:extLst>
  </p:cSld>
  <p:clrMapOvr>
    <a:masterClrMapping/>
  </p:clrMapOvr>
  <p:transition spd="slow">
    <p:split orient="vert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6BF28E4A-D9D8-442F-A81B-3CB9B865356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xmlns="" id="{190C7246-7130-4A91-ABEA-BF6145EAEC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xmlns="" id="{68B97506-998F-4F8C-9F96-88E3791E65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xmlns="" id="{971537E1-3BAC-4167-9016-606CAD786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0">
                <a:defRPr/>
              </a:pPr>
              <a:endParaRPr kumimoji="1" lang="en-US" altLang="he-IL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xmlns="" id="{39BB8802-5170-4B04-AC9E-F158CD45D1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>
                <a:extLst>
                  <a:ext uri="{FF2B5EF4-FFF2-40B4-BE49-F238E27FC236}">
                    <a16:creationId xmlns:a16="http://schemas.microsoft.com/office/drawing/2014/main" xmlns="" id="{D2CF7061-D4A3-4863-A6B2-ED3E85CA96F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>
                  <a:extLst>
                    <a:ext uri="{FF2B5EF4-FFF2-40B4-BE49-F238E27FC236}">
                      <a16:creationId xmlns:a16="http://schemas.microsoft.com/office/drawing/2014/main" xmlns="" id="{FEC6BE01-A3B0-4EAE-A459-393874AB7E07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>
                    <a:extLst>
                      <a:ext uri="{FF2B5EF4-FFF2-40B4-BE49-F238E27FC236}">
                        <a16:creationId xmlns:a16="http://schemas.microsoft.com/office/drawing/2014/main" xmlns="" id="{54A8075B-22F4-4C79-8C20-9280A7B0BB8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>
                      <a:extLst>
                        <a:ext uri="{FF2B5EF4-FFF2-40B4-BE49-F238E27FC236}">
                          <a16:creationId xmlns:a16="http://schemas.microsoft.com/office/drawing/2014/main" xmlns="" id="{0715CB63-0AE4-467D-A256-4E6AAC75D8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11">
                      <a:extLst>
                        <a:ext uri="{FF2B5EF4-FFF2-40B4-BE49-F238E27FC236}">
                          <a16:creationId xmlns:a16="http://schemas.microsoft.com/office/drawing/2014/main" xmlns="" id="{CF5EDDF2-CA6D-4E77-961D-CFCD31DEE1A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Oval 12">
                    <a:extLst>
                      <a:ext uri="{FF2B5EF4-FFF2-40B4-BE49-F238E27FC236}">
                        <a16:creationId xmlns:a16="http://schemas.microsoft.com/office/drawing/2014/main" xmlns="" id="{3E7A1AA4-9953-415E-9493-2D999CF664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he-IL" altLang="he-IL"/>
                  </a:p>
                </p:txBody>
              </p:sp>
              <p:sp>
                <p:nvSpPr>
                  <p:cNvPr id="52" name="Freeform 13">
                    <a:extLst>
                      <a:ext uri="{FF2B5EF4-FFF2-40B4-BE49-F238E27FC236}">
                        <a16:creationId xmlns:a16="http://schemas.microsoft.com/office/drawing/2014/main" xmlns="" id="{CE2E7E32-FDDF-40D7-9575-A5862B909D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14">
                    <a:extLst>
                      <a:ext uri="{FF2B5EF4-FFF2-40B4-BE49-F238E27FC236}">
                        <a16:creationId xmlns:a16="http://schemas.microsoft.com/office/drawing/2014/main" xmlns="" id="{8AACDD18-3760-469E-ABA9-0C5F126316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15">
                    <a:extLst>
                      <a:ext uri="{FF2B5EF4-FFF2-40B4-BE49-F238E27FC236}">
                        <a16:creationId xmlns:a16="http://schemas.microsoft.com/office/drawing/2014/main" xmlns="" id="{F1775E12-A341-4044-839E-805C7D86C1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16">
                    <a:extLst>
                      <a:ext uri="{FF2B5EF4-FFF2-40B4-BE49-F238E27FC236}">
                        <a16:creationId xmlns:a16="http://schemas.microsoft.com/office/drawing/2014/main" xmlns="" id="{CB1318F4-2413-481D-A222-A4EF4FEFF36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17">
                    <a:extLst>
                      <a:ext uri="{FF2B5EF4-FFF2-40B4-BE49-F238E27FC236}">
                        <a16:creationId xmlns:a16="http://schemas.microsoft.com/office/drawing/2014/main" xmlns="" id="{0D10208A-C73E-4150-B018-4056979FF7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2" name="Picture 18">
                  <a:extLst>
                    <a:ext uri="{FF2B5EF4-FFF2-40B4-BE49-F238E27FC236}">
                      <a16:creationId xmlns:a16="http://schemas.microsoft.com/office/drawing/2014/main" xmlns="" id="{9A87D894-F7FE-4398-98F3-C08DEB1CF86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>
                  <a:extLst>
                    <a:ext uri="{FF2B5EF4-FFF2-40B4-BE49-F238E27FC236}">
                      <a16:creationId xmlns:a16="http://schemas.microsoft.com/office/drawing/2014/main" xmlns="" id="{31C7528A-AAC2-45D1-9D41-D50B48F9E7C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>
                  <a:extLst>
                    <a:ext uri="{FF2B5EF4-FFF2-40B4-BE49-F238E27FC236}">
                      <a16:creationId xmlns:a16="http://schemas.microsoft.com/office/drawing/2014/main" xmlns="" id="{F546820E-21A6-4BD2-A7FD-838C8FB0252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>
                  <a:extLst>
                    <a:ext uri="{FF2B5EF4-FFF2-40B4-BE49-F238E27FC236}">
                      <a16:creationId xmlns:a16="http://schemas.microsoft.com/office/drawing/2014/main" xmlns="" id="{F4822862-D0EF-4323-AB85-9A21CD71514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>
                  <a:extLst>
                    <a:ext uri="{FF2B5EF4-FFF2-40B4-BE49-F238E27FC236}">
                      <a16:creationId xmlns:a16="http://schemas.microsoft.com/office/drawing/2014/main" xmlns="" id="{D141DFEF-C15E-4D43-B155-7E90A728240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>
                  <a:extLst>
                    <a:ext uri="{FF2B5EF4-FFF2-40B4-BE49-F238E27FC236}">
                      <a16:creationId xmlns:a16="http://schemas.microsoft.com/office/drawing/2014/main" xmlns="" id="{79678DF9-1D32-4DF0-9B8C-1C1842C4743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>
                  <a:extLst>
                    <a:ext uri="{FF2B5EF4-FFF2-40B4-BE49-F238E27FC236}">
                      <a16:creationId xmlns:a16="http://schemas.microsoft.com/office/drawing/2014/main" xmlns="" id="{8560B1F5-4748-441D-B13A-D2D8A7CE839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>
                  <a:extLst>
                    <a:ext uri="{FF2B5EF4-FFF2-40B4-BE49-F238E27FC236}">
                      <a16:creationId xmlns:a16="http://schemas.microsoft.com/office/drawing/2014/main" xmlns="" id="{D9479FF8-7854-4361-8C34-2BB0FA6C273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>
                <a:extLst>
                  <a:ext uri="{FF2B5EF4-FFF2-40B4-BE49-F238E27FC236}">
                    <a16:creationId xmlns:a16="http://schemas.microsoft.com/office/drawing/2014/main" xmlns="" id="{C409507E-D543-4643-BF22-D6C3BB3A2CC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>
                  <a:extLst>
                    <a:ext uri="{FF2B5EF4-FFF2-40B4-BE49-F238E27FC236}">
                      <a16:creationId xmlns:a16="http://schemas.microsoft.com/office/drawing/2014/main" xmlns="" id="{98909A0B-3802-44AD-AD3C-FDD601F5B65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>
                  <a:extLst>
                    <a:ext uri="{FF2B5EF4-FFF2-40B4-BE49-F238E27FC236}">
                      <a16:creationId xmlns:a16="http://schemas.microsoft.com/office/drawing/2014/main" xmlns="" id="{607B6B9B-5C96-48AB-98CB-715394C3184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>
                  <a:extLst>
                    <a:ext uri="{FF2B5EF4-FFF2-40B4-BE49-F238E27FC236}">
                      <a16:creationId xmlns:a16="http://schemas.microsoft.com/office/drawing/2014/main" xmlns="" id="{79DF80E0-0802-4516-9F1A-452DA568F04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>
                  <a:extLst>
                    <a:ext uri="{FF2B5EF4-FFF2-40B4-BE49-F238E27FC236}">
                      <a16:creationId xmlns:a16="http://schemas.microsoft.com/office/drawing/2014/main" xmlns="" id="{AAB02464-B01F-467A-8BD4-7C764B807E9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>
                  <a:extLst>
                    <a:ext uri="{FF2B5EF4-FFF2-40B4-BE49-F238E27FC236}">
                      <a16:creationId xmlns:a16="http://schemas.microsoft.com/office/drawing/2014/main" xmlns="" id="{D7E21C03-6ACC-4024-9F20-8C01EB38732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>
                  <a:extLst>
                    <a:ext uri="{FF2B5EF4-FFF2-40B4-BE49-F238E27FC236}">
                      <a16:creationId xmlns:a16="http://schemas.microsoft.com/office/drawing/2014/main" xmlns="" id="{BEA05DDE-498D-4464-9DE8-790E448D97C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>
                  <a:extLst>
                    <a:ext uri="{FF2B5EF4-FFF2-40B4-BE49-F238E27FC236}">
                      <a16:creationId xmlns:a16="http://schemas.microsoft.com/office/drawing/2014/main" xmlns="" id="{42F68405-3A4D-4CA7-8FEE-0D48A24063E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>
                  <a:extLst>
                    <a:ext uri="{FF2B5EF4-FFF2-40B4-BE49-F238E27FC236}">
                      <a16:creationId xmlns:a16="http://schemas.microsoft.com/office/drawing/2014/main" xmlns="" id="{58E69CE2-64B2-4E01-A38B-7148DDE1FA6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>
                  <a:extLst>
                    <a:ext uri="{FF2B5EF4-FFF2-40B4-BE49-F238E27FC236}">
                      <a16:creationId xmlns:a16="http://schemas.microsoft.com/office/drawing/2014/main" xmlns="" id="{DC290511-C101-4C21-A73B-3CC7DCC21D8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>
                  <a:extLst>
                    <a:ext uri="{FF2B5EF4-FFF2-40B4-BE49-F238E27FC236}">
                      <a16:creationId xmlns:a16="http://schemas.microsoft.com/office/drawing/2014/main" xmlns="" id="{DFEA6135-DF1E-4B9F-9998-7144BDD3934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>
                  <a:extLst>
                    <a:ext uri="{FF2B5EF4-FFF2-40B4-BE49-F238E27FC236}">
                      <a16:creationId xmlns:a16="http://schemas.microsoft.com/office/drawing/2014/main" xmlns="" id="{9B763F14-6BA8-4B17-AD8E-B0EC59A0735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>
                  <a:extLst>
                    <a:ext uri="{FF2B5EF4-FFF2-40B4-BE49-F238E27FC236}">
                      <a16:creationId xmlns:a16="http://schemas.microsoft.com/office/drawing/2014/main" xmlns="" id="{4C4AE642-9368-472E-AE92-30B24AF7BB4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>
                  <a:extLst>
                    <a:ext uri="{FF2B5EF4-FFF2-40B4-BE49-F238E27FC236}">
                      <a16:creationId xmlns:a16="http://schemas.microsoft.com/office/drawing/2014/main" xmlns="" id="{1169AF3B-BF27-40A4-A81C-85EF5FB2C16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>
                  <a:extLst>
                    <a:ext uri="{FF2B5EF4-FFF2-40B4-BE49-F238E27FC236}">
                      <a16:creationId xmlns:a16="http://schemas.microsoft.com/office/drawing/2014/main" xmlns="" id="{0D092503-7B17-49B9-9910-172EAFCDF8B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>
                  <a:extLst>
                    <a:ext uri="{FF2B5EF4-FFF2-40B4-BE49-F238E27FC236}">
                      <a16:creationId xmlns:a16="http://schemas.microsoft.com/office/drawing/2014/main" xmlns="" id="{FB106173-B7B1-420D-8808-B75447E9C28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>
                  <a:extLst>
                    <a:ext uri="{FF2B5EF4-FFF2-40B4-BE49-F238E27FC236}">
                      <a16:creationId xmlns:a16="http://schemas.microsoft.com/office/drawing/2014/main" xmlns="" id="{8986B2FB-A0DE-4366-BF22-70866E39710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>
                  <a:extLst>
                    <a:ext uri="{FF2B5EF4-FFF2-40B4-BE49-F238E27FC236}">
                      <a16:creationId xmlns:a16="http://schemas.microsoft.com/office/drawing/2014/main" xmlns="" id="{C8D05A07-1245-4F51-B1B4-921813600A0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>
                  <a:extLst>
                    <a:ext uri="{FF2B5EF4-FFF2-40B4-BE49-F238E27FC236}">
                      <a16:creationId xmlns:a16="http://schemas.microsoft.com/office/drawing/2014/main" xmlns="" id="{2A1E883B-1FF7-48E2-985C-DEF90DA2F68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>
                  <a:extLst>
                    <a:ext uri="{FF2B5EF4-FFF2-40B4-BE49-F238E27FC236}">
                      <a16:creationId xmlns:a16="http://schemas.microsoft.com/office/drawing/2014/main" xmlns="" id="{2F61E9DD-8DA7-4581-B6BE-2BE1445B76E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>
              <a:extLst>
                <a:ext uri="{FF2B5EF4-FFF2-40B4-BE49-F238E27FC236}">
                  <a16:creationId xmlns:a16="http://schemas.microsoft.com/office/drawing/2014/main" xmlns="" id="{F0726FBB-F84B-49C6-AB85-2E0AECC12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47">
              <a:extLst>
                <a:ext uri="{FF2B5EF4-FFF2-40B4-BE49-F238E27FC236}">
                  <a16:creationId xmlns:a16="http://schemas.microsoft.com/office/drawing/2014/main" xmlns="" id="{978CF60B-A20E-42B8-B110-5A3FFC330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1" name="Freeform 48">
              <a:extLst>
                <a:ext uri="{FF2B5EF4-FFF2-40B4-BE49-F238E27FC236}">
                  <a16:creationId xmlns:a16="http://schemas.microsoft.com/office/drawing/2014/main" xmlns="" id="{22507AA1-953D-4EEE-8CAA-230735EFC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2" name="Freeform 49" descr="kimonopat1">
              <a:extLst>
                <a:ext uri="{FF2B5EF4-FFF2-40B4-BE49-F238E27FC236}">
                  <a16:creationId xmlns:a16="http://schemas.microsoft.com/office/drawing/2014/main" xmlns="" id="{BA09F204-8FED-46C9-B45D-FF2A5629F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0" descr="kimonopat1">
              <a:extLst>
                <a:ext uri="{FF2B5EF4-FFF2-40B4-BE49-F238E27FC236}">
                  <a16:creationId xmlns:a16="http://schemas.microsoft.com/office/drawing/2014/main" xmlns="" id="{1F818638-1685-496C-B7BF-995791A0C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xmlns="" id="{CC5AAA2A-D4F9-46A4-90B8-7C4F0165E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2">
              <a:extLst>
                <a:ext uri="{FF2B5EF4-FFF2-40B4-BE49-F238E27FC236}">
                  <a16:creationId xmlns:a16="http://schemas.microsoft.com/office/drawing/2014/main" xmlns="" id="{07EA6F0E-7B82-43E0-82B9-915DBA5E5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xmlns="" id="{C6DC45C3-D5DE-4951-82EA-D15A6E99D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" name="Rectangle 54">
              <a:extLst>
                <a:ext uri="{FF2B5EF4-FFF2-40B4-BE49-F238E27FC236}">
                  <a16:creationId xmlns:a16="http://schemas.microsoft.com/office/drawing/2014/main" xmlns="" id="{3C56942B-00F3-4E7B-A726-F797D3666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xmlns="" id="{29666177-DD95-458E-A4BA-AD8F289C7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9" name="AutoShape 56">
              <a:extLst>
                <a:ext uri="{FF2B5EF4-FFF2-40B4-BE49-F238E27FC236}">
                  <a16:creationId xmlns:a16="http://schemas.microsoft.com/office/drawing/2014/main" xmlns="" id="{BDA284E8-0A8E-4C4F-AD5F-EA4E8188D57E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6354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ar-SA" altLang="he-IL" noProof="0"/>
              <a:t>לחץ כדי לערוך סגנון כותרת של תבנית בסיס</a:t>
            </a:r>
          </a:p>
        </p:txBody>
      </p:sp>
      <p:sp>
        <p:nvSpPr>
          <p:cNvPr id="6354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ar-SA" altLang="he-IL" noProof="0"/>
              <a:t>לחץ כדי לערוך סגנון כותרת משנה של תבנית בסיס</a:t>
            </a:r>
          </a:p>
        </p:txBody>
      </p:sp>
      <p:sp>
        <p:nvSpPr>
          <p:cNvPr id="59" name="Rectangle 59">
            <a:extLst>
              <a:ext uri="{FF2B5EF4-FFF2-40B4-BE49-F238E27FC236}">
                <a16:creationId xmlns:a16="http://schemas.microsoft.com/office/drawing/2014/main" xmlns="" id="{754145F0-6F13-4CB5-8A8C-58F5A165606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0" name="Rectangle 60">
            <a:extLst>
              <a:ext uri="{FF2B5EF4-FFF2-40B4-BE49-F238E27FC236}">
                <a16:creationId xmlns:a16="http://schemas.microsoft.com/office/drawing/2014/main" xmlns="" id="{243AD648-67D2-4396-A1EF-00974591F4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1" name="Rectangle 61">
            <a:extLst>
              <a:ext uri="{FF2B5EF4-FFF2-40B4-BE49-F238E27FC236}">
                <a16:creationId xmlns:a16="http://schemas.microsoft.com/office/drawing/2014/main" xmlns="" id="{6630D88F-02F4-4B58-954D-0D8E5972D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DBBF7-B0CA-4546-88F6-FBE933841F3F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35986502"/>
      </p:ext>
    </p:extLst>
  </p:cSld>
  <p:clrMapOvr>
    <a:masterClrMapping/>
  </p:clrMapOvr>
  <p:transition spd="slow">
    <p:split orient="vert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xmlns="" id="{C35569B5-A60E-4156-92EF-0A623E307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xmlns="" id="{BBF0DF5E-B941-4B03-9363-DC0C5F103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xmlns="" id="{5FA98D1B-E11C-4883-B36C-B9933C901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65A5EB-08A9-4802-9B79-D690A9E3ECAF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06321275"/>
      </p:ext>
    </p:extLst>
  </p:cSld>
  <p:clrMapOvr>
    <a:masterClrMapping/>
  </p:clrMapOvr>
  <p:transition spd="slow">
    <p:split orient="vert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xmlns="" id="{07662B80-5A71-4E9C-A4F9-7999E3F2C3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xmlns="" id="{25077FAC-CB19-4919-8623-FE8468BD1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xmlns="" id="{F3FFB966-C507-4B62-9B66-AD1FBD1D93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D562C-0F5F-4A56-A072-7BB3309751C0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52146258"/>
      </p:ext>
    </p:extLst>
  </p:cSld>
  <p:clrMapOvr>
    <a:masterClrMapping/>
  </p:clrMapOvr>
  <p:transition spd="slow">
    <p:split orient="vert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xmlns="" id="{5E576033-8F3E-4FEC-BEB4-CA3DED3671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xmlns="" id="{19412125-D61D-48C9-B63D-6F53EA746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xmlns="" id="{F46A5CD9-1838-4AEE-B725-593BD4740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ABE3E-4D74-4CAF-9A6C-7168C7E6E36E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76370718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3BE5E31-A3B3-400F-A236-845F93E5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0EFFB2C-C166-482B-A52E-63D92B4E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E3EAF76-5DD4-4A91-9FBF-F85F6067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307B4-BFB9-452D-94CD-DC5AE986FD92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1407019953"/>
      </p:ext>
    </p:extLst>
  </p:cSld>
  <p:clrMapOvr>
    <a:masterClrMapping/>
  </p:clrMapOvr>
  <p:transition spd="slow">
    <p:split orient="vert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59">
            <a:extLst>
              <a:ext uri="{FF2B5EF4-FFF2-40B4-BE49-F238E27FC236}">
                <a16:creationId xmlns:a16="http://schemas.microsoft.com/office/drawing/2014/main" xmlns="" id="{79C15510-9DD4-4B52-B631-B9EB8F3F4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Rectangle 60">
            <a:extLst>
              <a:ext uri="{FF2B5EF4-FFF2-40B4-BE49-F238E27FC236}">
                <a16:creationId xmlns:a16="http://schemas.microsoft.com/office/drawing/2014/main" xmlns="" id="{B3118FCE-AECF-4C71-A8F7-7AF1B9FB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xmlns="" id="{01251AE9-59F2-442A-8913-EED77EB8FD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DD195-7899-4271-A60F-085BDCAA0A80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93321167"/>
      </p:ext>
    </p:extLst>
  </p:cSld>
  <p:clrMapOvr>
    <a:masterClrMapping/>
  </p:clrMapOvr>
  <p:transition spd="slow">
    <p:split orient="vert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xmlns="" id="{43C7702F-9F60-4508-B5DE-DF0110DCF5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xmlns="" id="{24FABFED-886D-44BC-9ED0-7A071FA95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xmlns="" id="{4A12B561-8E02-4788-A571-95BFB5C5E3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86B3B-CF45-4C57-80F7-773D89BC5AF5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62418664"/>
      </p:ext>
    </p:extLst>
  </p:cSld>
  <p:clrMapOvr>
    <a:masterClrMapping/>
  </p:clrMapOvr>
  <p:transition spd="slow">
    <p:split orient="vert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>
            <a:extLst>
              <a:ext uri="{FF2B5EF4-FFF2-40B4-BE49-F238E27FC236}">
                <a16:creationId xmlns:a16="http://schemas.microsoft.com/office/drawing/2014/main" xmlns="" id="{78869C2E-30D9-4667-A223-CCB09024B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xmlns="" id="{59BAD614-9273-4C17-9D95-8BDCD5E40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Rectangle 61">
            <a:extLst>
              <a:ext uri="{FF2B5EF4-FFF2-40B4-BE49-F238E27FC236}">
                <a16:creationId xmlns:a16="http://schemas.microsoft.com/office/drawing/2014/main" xmlns="" id="{54F40CE4-2E85-499A-B82C-04D386255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2316D-C0FA-49AA-A206-739DD8E2DC55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20049554"/>
      </p:ext>
    </p:extLst>
  </p:cSld>
  <p:clrMapOvr>
    <a:masterClrMapping/>
  </p:clrMapOvr>
  <p:transition spd="slow">
    <p:split orient="vert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xmlns="" id="{9CF44891-3C36-458A-84F7-F7565AC30C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xmlns="" id="{D3505203-B266-4FF7-8585-D23C64D96D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xmlns="" id="{AA379CD6-0EBB-4FE4-BA77-26B8FEB272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10BEE-A62E-4461-9FEC-B2FB2416DA82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40410088"/>
      </p:ext>
    </p:extLst>
  </p:cSld>
  <p:clrMapOvr>
    <a:masterClrMapping/>
  </p:clrMapOvr>
  <p:transition spd="slow">
    <p:split orient="vert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xmlns="" id="{A4237F29-1BA0-4106-9646-81DA0D1B9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xmlns="" id="{528CBAEE-8DE0-4A85-83DF-2C3B48795D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xmlns="" id="{035FEAFF-818F-4986-A887-EA70BF511D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162C9-114D-455D-A5A2-063827893AEC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380277991"/>
      </p:ext>
    </p:extLst>
  </p:cSld>
  <p:clrMapOvr>
    <a:masterClrMapping/>
  </p:clrMapOvr>
  <p:transition spd="slow">
    <p:split orient="vert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xmlns="" id="{59F914A6-4C95-4B01-A949-DA5CB0B74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xmlns="" id="{D0FB2D9D-E3B8-4377-8C23-4684B46F80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xmlns="" id="{B19D0D67-63A6-4566-906A-34C219C53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B4ACB-FDCB-428E-9415-DB2021994B54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922562"/>
      </p:ext>
    </p:extLst>
  </p:cSld>
  <p:clrMapOvr>
    <a:masterClrMapping/>
  </p:clrMapOvr>
  <p:transition spd="slow">
    <p:split orient="vert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xmlns="" id="{63D8880B-5E32-474A-8EFF-CB28E36581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xmlns="" id="{047C1648-06FA-4EE7-85F7-7664630B0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xmlns="" id="{FB0B178A-AF4B-48CA-8593-997195974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5C819-1DBF-4BAE-81C0-8715F49ABB67}" type="slidenum">
              <a:rPr lang="ar-SA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98843552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310715F3-8BE8-4564-A4E2-9DF7960A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20CAF7E-9943-40D6-920C-E0A6B98D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3F96372D-5A0D-4718-87EF-3FB1A291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9329A-BF22-405D-A21A-85221F9CF9E8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326137783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50AAE3B-CF81-4BA1-BA38-530A663B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5A2A044-DB8F-42FA-BA38-A3090522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DBCF2F7-41A1-4A94-B018-699092155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D20B9-FBEA-4C52-9DDA-0A15E130F140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73343089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2918FB4-739D-4AAD-909D-7A3C723E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ED64F2D-DEAC-4168-AAA4-C78A766E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2F27004-B27C-4008-AE56-C68B2130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C57E8-27D9-44B7-BA90-658D0F7DD37D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4087647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D6E12E1-5D19-490E-9D26-F128333292C4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DCC1C42F-47CF-46F5-9538-C5863594C9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C0144675-15B6-4F71-8503-DDFF09C392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20D7867-BA9E-4FF9-98D7-67892F915808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C3F702-CBEC-4A88-BA83-9187E2D1B2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E6A85A-8240-4D0A-8E40-705A661B6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5B4E3-8CF6-4F5E-92C7-DEFA24E90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C9C266-F545-42E1-B6B9-6383CDCC8AC0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446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1018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25590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0162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A985CE-839D-4ECA-AF8A-DEDC65442516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472F5A3-B05B-4A86-A11D-572B83C6EC9D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xmlns="" id="{F0510B98-C919-42CB-89C0-89E072ABF764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itle Placeholder 1">
            <a:extLst>
              <a:ext uri="{FF2B5EF4-FFF2-40B4-BE49-F238E27FC236}">
                <a16:creationId xmlns:a16="http://schemas.microsoft.com/office/drawing/2014/main" xmlns="" id="{5BA306D4-CEED-4516-A2BF-1ED415CD31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2054" name="Text Placeholder 2">
            <a:extLst>
              <a:ext uri="{FF2B5EF4-FFF2-40B4-BE49-F238E27FC236}">
                <a16:creationId xmlns:a16="http://schemas.microsoft.com/office/drawing/2014/main" xmlns="" id="{93D9FED0-F2C7-4BAD-86DC-E725205939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7F33B03A-B525-40BD-8439-41472AF43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CE6825C3-3BD3-42F6-B2F9-23ED9E76A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B7297B92-A5E8-427C-A864-907FCE3D8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43C2F5-CD75-438C-BD6D-242EB333EDDA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446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1018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25590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0162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0F181F7-2633-4486-BA18-5481063DD44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1F5085E-BFEB-45C6-925F-741D8A77025E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xmlns="" id="{31368EFC-A3A0-4409-8819-658B8359FF89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itle Placeholder 1">
            <a:extLst>
              <a:ext uri="{FF2B5EF4-FFF2-40B4-BE49-F238E27FC236}">
                <a16:creationId xmlns:a16="http://schemas.microsoft.com/office/drawing/2014/main" xmlns="" id="{94AA3E4C-6D94-47B1-ACB8-1F4B5AD8EA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3078" name="Text Placeholder 2">
            <a:extLst>
              <a:ext uri="{FF2B5EF4-FFF2-40B4-BE49-F238E27FC236}">
                <a16:creationId xmlns:a16="http://schemas.microsoft.com/office/drawing/2014/main" xmlns="" id="{85F18007-F474-440B-A24D-8EB267B898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5A043146-9A9F-4F4F-8925-EB0E10BD3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BEE5955A-6411-4054-9F7A-8D6A02785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E0D37AFA-ADAF-41B0-8BF5-11E133D33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DB3E9EE-CE2F-42A3-9A06-0813BD16462E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70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446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1018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25590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0162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DB2E31C-DA68-492E-BA7D-4ACB5BD88ACC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1D8A939-00DB-47B2-BB12-1352AA6E95BA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10">
            <a:extLst>
              <a:ext uri="{FF2B5EF4-FFF2-40B4-BE49-F238E27FC236}">
                <a16:creationId xmlns:a16="http://schemas.microsoft.com/office/drawing/2014/main" xmlns="" id="{842C03C1-B5F7-4ECA-AED0-0E7C61A828EB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itle Placeholder 1">
            <a:extLst>
              <a:ext uri="{FF2B5EF4-FFF2-40B4-BE49-F238E27FC236}">
                <a16:creationId xmlns:a16="http://schemas.microsoft.com/office/drawing/2014/main" xmlns="" id="{680B37F3-B620-496D-9530-6426B1C2F5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4102" name="Text Placeholder 2">
            <a:extLst>
              <a:ext uri="{FF2B5EF4-FFF2-40B4-BE49-F238E27FC236}">
                <a16:creationId xmlns:a16="http://schemas.microsoft.com/office/drawing/2014/main" xmlns="" id="{95597C3F-D466-4BBA-B3D2-BAA302D97A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xmlns="" id="{E1739A72-D58C-4EC8-91DB-54B08D4D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xmlns="" id="{40ED75B8-49A9-4415-B77F-130B818E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xmlns="" id="{F2DF7F07-DB0F-4379-8AF2-F426CA4DD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71CC645-8DBB-4226-A8FE-383C877C8585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446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1018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25590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0162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543ABA1-652E-47DA-B781-A42602A03D5A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7AF2AF6-A310-4184-9763-FBA06E6002F2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E1FDF11C-FD52-430B-A55F-06B3797C3244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Title Placeholder 1">
            <a:extLst>
              <a:ext uri="{FF2B5EF4-FFF2-40B4-BE49-F238E27FC236}">
                <a16:creationId xmlns:a16="http://schemas.microsoft.com/office/drawing/2014/main" xmlns="" id="{DF894056-4F63-4FA5-B1EC-CB2CB2FC45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5126" name="Text Placeholder 2">
            <a:extLst>
              <a:ext uri="{FF2B5EF4-FFF2-40B4-BE49-F238E27FC236}">
                <a16:creationId xmlns:a16="http://schemas.microsoft.com/office/drawing/2014/main" xmlns="" id="{E6C95C61-7E38-45C1-A6DD-3E278E1A45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xmlns="" id="{9DB81986-DC2C-4193-B5A5-BEDD9D742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xmlns="" id="{21B5FEAE-9F81-43FE-A85D-A77F07D59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xmlns="" id="{F7098E43-5C80-4088-A902-F88EB6E4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A51E0CD-420E-45AA-BB6A-4CA6592F1B5D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16446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1018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25590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016250" indent="-1365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xmlns="" id="{2D0B7067-D2D6-46C1-9939-279BEB351C3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6152" name="Rectangle 3">
              <a:extLst>
                <a:ext uri="{FF2B5EF4-FFF2-40B4-BE49-F238E27FC236}">
                  <a16:creationId xmlns:a16="http://schemas.microsoft.com/office/drawing/2014/main" xmlns="" id="{72802FC2-C971-4F81-A4FB-9E4F3961BA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6153" name="Rectangle 4">
              <a:extLst>
                <a:ext uri="{FF2B5EF4-FFF2-40B4-BE49-F238E27FC236}">
                  <a16:creationId xmlns:a16="http://schemas.microsoft.com/office/drawing/2014/main" xmlns="" id="{FA37CB01-936B-4949-B88B-383208C766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62469" name="Rectangle 5">
              <a:extLst>
                <a:ext uri="{FF2B5EF4-FFF2-40B4-BE49-F238E27FC236}">
                  <a16:creationId xmlns:a16="http://schemas.microsoft.com/office/drawing/2014/main" xmlns="" id="{2F706642-AD18-4B71-AFF6-F3EAA3607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rtl="0">
                <a:defRPr/>
              </a:pPr>
              <a:endParaRPr kumimoji="1" lang="en-US" altLang="he-IL"/>
            </a:p>
          </p:txBody>
        </p:sp>
        <p:grpSp>
          <p:nvGrpSpPr>
            <p:cNvPr id="6155" name="Group 6">
              <a:extLst>
                <a:ext uri="{FF2B5EF4-FFF2-40B4-BE49-F238E27FC236}">
                  <a16:creationId xmlns:a16="http://schemas.microsoft.com/office/drawing/2014/main" xmlns="" id="{1981F6CF-7662-4153-B654-ED428D0B08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6167" name="Group 7">
                <a:extLst>
                  <a:ext uri="{FF2B5EF4-FFF2-40B4-BE49-F238E27FC236}">
                    <a16:creationId xmlns:a16="http://schemas.microsoft.com/office/drawing/2014/main" xmlns="" id="{7EF7A172-F1EE-431C-BF54-1ED6909723D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6188" name="Group 8">
                  <a:extLst>
                    <a:ext uri="{FF2B5EF4-FFF2-40B4-BE49-F238E27FC236}">
                      <a16:creationId xmlns:a16="http://schemas.microsoft.com/office/drawing/2014/main" xmlns="" id="{13A15890-897B-4835-BE70-B1C92ABDA3B4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197" name="Group 9">
                    <a:extLst>
                      <a:ext uri="{FF2B5EF4-FFF2-40B4-BE49-F238E27FC236}">
                        <a16:creationId xmlns:a16="http://schemas.microsoft.com/office/drawing/2014/main" xmlns="" id="{A17CCCAF-A06F-4073-83F4-DB878E7D73D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6204" name="Freeform 10">
                      <a:extLst>
                        <a:ext uri="{FF2B5EF4-FFF2-40B4-BE49-F238E27FC236}">
                          <a16:creationId xmlns:a16="http://schemas.microsoft.com/office/drawing/2014/main" xmlns="" id="{708DA31B-771F-4D4E-A2F8-AE1AEEB9188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05" name="Freeform 11">
                      <a:extLst>
                        <a:ext uri="{FF2B5EF4-FFF2-40B4-BE49-F238E27FC236}">
                          <a16:creationId xmlns:a16="http://schemas.microsoft.com/office/drawing/2014/main" xmlns="" id="{CD502D9A-9C35-4BC1-8ED3-5E953DAF346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98" name="Oval 12">
                    <a:extLst>
                      <a:ext uri="{FF2B5EF4-FFF2-40B4-BE49-F238E27FC236}">
                        <a16:creationId xmlns:a16="http://schemas.microsoft.com/office/drawing/2014/main" xmlns="" id="{EFE6C351-D0D7-4AE7-BAF6-3F83037919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he-IL" altLang="he-IL"/>
                  </a:p>
                </p:txBody>
              </p:sp>
              <p:sp>
                <p:nvSpPr>
                  <p:cNvPr id="6199" name="Freeform 13">
                    <a:extLst>
                      <a:ext uri="{FF2B5EF4-FFF2-40B4-BE49-F238E27FC236}">
                        <a16:creationId xmlns:a16="http://schemas.microsoft.com/office/drawing/2014/main" xmlns="" id="{55122C4F-555C-4BA1-A97A-9BAA483D7F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00" name="Freeform 14">
                    <a:extLst>
                      <a:ext uri="{FF2B5EF4-FFF2-40B4-BE49-F238E27FC236}">
                        <a16:creationId xmlns:a16="http://schemas.microsoft.com/office/drawing/2014/main" xmlns="" id="{3A7A229D-575F-4AE2-A55B-D45B6D5603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01" name="Freeform 15">
                    <a:extLst>
                      <a:ext uri="{FF2B5EF4-FFF2-40B4-BE49-F238E27FC236}">
                        <a16:creationId xmlns:a16="http://schemas.microsoft.com/office/drawing/2014/main" xmlns="" id="{4638A30B-EAD4-412B-AD70-965C71EB025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02" name="Freeform 16">
                    <a:extLst>
                      <a:ext uri="{FF2B5EF4-FFF2-40B4-BE49-F238E27FC236}">
                        <a16:creationId xmlns:a16="http://schemas.microsoft.com/office/drawing/2014/main" xmlns="" id="{130A6FFE-8AC8-49A3-9AE5-9EF633F6A8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03" name="Freeform 17">
                    <a:extLst>
                      <a:ext uri="{FF2B5EF4-FFF2-40B4-BE49-F238E27FC236}">
                        <a16:creationId xmlns:a16="http://schemas.microsoft.com/office/drawing/2014/main" xmlns="" id="{839B4398-C529-4CB9-B6C2-680353F9714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6189" name="Picture 18">
                  <a:extLst>
                    <a:ext uri="{FF2B5EF4-FFF2-40B4-BE49-F238E27FC236}">
                      <a16:creationId xmlns:a16="http://schemas.microsoft.com/office/drawing/2014/main" xmlns="" id="{75F52AAF-A258-4103-A4A4-6B101073FC2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0" name="Picture 19">
                  <a:extLst>
                    <a:ext uri="{FF2B5EF4-FFF2-40B4-BE49-F238E27FC236}">
                      <a16:creationId xmlns:a16="http://schemas.microsoft.com/office/drawing/2014/main" xmlns="" id="{724FB12D-4301-4D8E-8AEE-A9FAC6E8F53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1" name="Picture 20">
                  <a:extLst>
                    <a:ext uri="{FF2B5EF4-FFF2-40B4-BE49-F238E27FC236}">
                      <a16:creationId xmlns:a16="http://schemas.microsoft.com/office/drawing/2014/main" xmlns="" id="{EEC0E20D-1F74-4C55-8DA1-A224A23E1FA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2" name="Picture 21">
                  <a:extLst>
                    <a:ext uri="{FF2B5EF4-FFF2-40B4-BE49-F238E27FC236}">
                      <a16:creationId xmlns:a16="http://schemas.microsoft.com/office/drawing/2014/main" xmlns="" id="{7CD6F8E9-F363-48C6-B1BE-70F20BFAA56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3" name="Picture 22">
                  <a:extLst>
                    <a:ext uri="{FF2B5EF4-FFF2-40B4-BE49-F238E27FC236}">
                      <a16:creationId xmlns:a16="http://schemas.microsoft.com/office/drawing/2014/main" xmlns="" id="{FAE821F8-6458-4D2A-8388-4058358880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4" name="Picture 23">
                  <a:extLst>
                    <a:ext uri="{FF2B5EF4-FFF2-40B4-BE49-F238E27FC236}">
                      <a16:creationId xmlns:a16="http://schemas.microsoft.com/office/drawing/2014/main" xmlns="" id="{AC89D0A2-913A-432E-8548-EB94AF8B800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5" name="Picture 24">
                  <a:extLst>
                    <a:ext uri="{FF2B5EF4-FFF2-40B4-BE49-F238E27FC236}">
                      <a16:creationId xmlns:a16="http://schemas.microsoft.com/office/drawing/2014/main" xmlns="" id="{D011211A-ED0D-4C39-A6E9-606565D34D2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96" name="Picture 25">
                  <a:extLst>
                    <a:ext uri="{FF2B5EF4-FFF2-40B4-BE49-F238E27FC236}">
                      <a16:creationId xmlns:a16="http://schemas.microsoft.com/office/drawing/2014/main" xmlns="" id="{254BE68B-C73D-4EB6-9F4D-50CCBBAC560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6168" name="Group 26">
                <a:extLst>
                  <a:ext uri="{FF2B5EF4-FFF2-40B4-BE49-F238E27FC236}">
                    <a16:creationId xmlns:a16="http://schemas.microsoft.com/office/drawing/2014/main" xmlns="" id="{6137F4DE-73CD-43E8-AAE1-FDD2412023D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6169" name="Picture 27">
                  <a:extLst>
                    <a:ext uri="{FF2B5EF4-FFF2-40B4-BE49-F238E27FC236}">
                      <a16:creationId xmlns:a16="http://schemas.microsoft.com/office/drawing/2014/main" xmlns="" id="{18431AD8-1769-4F8A-9FB0-662D983DA96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0" name="Picture 28">
                  <a:extLst>
                    <a:ext uri="{FF2B5EF4-FFF2-40B4-BE49-F238E27FC236}">
                      <a16:creationId xmlns:a16="http://schemas.microsoft.com/office/drawing/2014/main" xmlns="" id="{ED984772-6805-4FCF-909F-76580F23113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1" name="Picture 29">
                  <a:extLst>
                    <a:ext uri="{FF2B5EF4-FFF2-40B4-BE49-F238E27FC236}">
                      <a16:creationId xmlns:a16="http://schemas.microsoft.com/office/drawing/2014/main" xmlns="" id="{976A5A01-1D05-4417-8AC6-1DB2ACE429C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2" name="Picture 30">
                  <a:extLst>
                    <a:ext uri="{FF2B5EF4-FFF2-40B4-BE49-F238E27FC236}">
                      <a16:creationId xmlns:a16="http://schemas.microsoft.com/office/drawing/2014/main" xmlns="" id="{76A88E0E-F7ED-4E14-9566-E7D41BEFDFD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3" name="Picture 31">
                  <a:extLst>
                    <a:ext uri="{FF2B5EF4-FFF2-40B4-BE49-F238E27FC236}">
                      <a16:creationId xmlns:a16="http://schemas.microsoft.com/office/drawing/2014/main" xmlns="" id="{9240814B-B985-4867-90EC-13F400F0655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4" name="Picture 32">
                  <a:extLst>
                    <a:ext uri="{FF2B5EF4-FFF2-40B4-BE49-F238E27FC236}">
                      <a16:creationId xmlns:a16="http://schemas.microsoft.com/office/drawing/2014/main" xmlns="" id="{1036D0DC-9322-4D24-A74E-94E44A6FF67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5" name="Picture 33">
                  <a:extLst>
                    <a:ext uri="{FF2B5EF4-FFF2-40B4-BE49-F238E27FC236}">
                      <a16:creationId xmlns:a16="http://schemas.microsoft.com/office/drawing/2014/main" xmlns="" id="{C96F317E-F231-4556-B90B-87A9851EF99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6" name="Picture 34">
                  <a:extLst>
                    <a:ext uri="{FF2B5EF4-FFF2-40B4-BE49-F238E27FC236}">
                      <a16:creationId xmlns:a16="http://schemas.microsoft.com/office/drawing/2014/main" xmlns="" id="{2672F660-BC92-43BC-A602-97F73BB8373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7" name="Picture 35">
                  <a:extLst>
                    <a:ext uri="{FF2B5EF4-FFF2-40B4-BE49-F238E27FC236}">
                      <a16:creationId xmlns:a16="http://schemas.microsoft.com/office/drawing/2014/main" xmlns="" id="{A6635A41-BD09-4BF6-A617-2A8A01773A5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8" name="Picture 36">
                  <a:extLst>
                    <a:ext uri="{FF2B5EF4-FFF2-40B4-BE49-F238E27FC236}">
                      <a16:creationId xmlns:a16="http://schemas.microsoft.com/office/drawing/2014/main" xmlns="" id="{82CBA360-8CF4-4152-BF19-DC16A460DC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79" name="Picture 37">
                  <a:extLst>
                    <a:ext uri="{FF2B5EF4-FFF2-40B4-BE49-F238E27FC236}">
                      <a16:creationId xmlns:a16="http://schemas.microsoft.com/office/drawing/2014/main" xmlns="" id="{2F6B9B95-FC53-44D9-9424-C47F76C676B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0" name="Picture 38">
                  <a:extLst>
                    <a:ext uri="{FF2B5EF4-FFF2-40B4-BE49-F238E27FC236}">
                      <a16:creationId xmlns:a16="http://schemas.microsoft.com/office/drawing/2014/main" xmlns="" id="{724DC8FC-2C83-486A-A0E5-97D86862CD3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1" name="Picture 39">
                  <a:extLst>
                    <a:ext uri="{FF2B5EF4-FFF2-40B4-BE49-F238E27FC236}">
                      <a16:creationId xmlns:a16="http://schemas.microsoft.com/office/drawing/2014/main" xmlns="" id="{EEB45402-628E-4E33-A0BF-13F7BE887C0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2" name="Picture 40">
                  <a:extLst>
                    <a:ext uri="{FF2B5EF4-FFF2-40B4-BE49-F238E27FC236}">
                      <a16:creationId xmlns:a16="http://schemas.microsoft.com/office/drawing/2014/main" xmlns="" id="{BE2F5D3D-AD0F-4655-B40E-B7BBE466CFF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3" name="Picture 41">
                  <a:extLst>
                    <a:ext uri="{FF2B5EF4-FFF2-40B4-BE49-F238E27FC236}">
                      <a16:creationId xmlns:a16="http://schemas.microsoft.com/office/drawing/2014/main" xmlns="" id="{6646716C-3E9B-42C7-A0F1-49FDC48C561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4" name="Picture 42">
                  <a:extLst>
                    <a:ext uri="{FF2B5EF4-FFF2-40B4-BE49-F238E27FC236}">
                      <a16:creationId xmlns:a16="http://schemas.microsoft.com/office/drawing/2014/main" xmlns="" id="{F2BFB9AE-7314-4388-830F-58111FA6227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5" name="Picture 43">
                  <a:extLst>
                    <a:ext uri="{FF2B5EF4-FFF2-40B4-BE49-F238E27FC236}">
                      <a16:creationId xmlns:a16="http://schemas.microsoft.com/office/drawing/2014/main" xmlns="" id="{DE655257-594C-4801-92A5-395FB534A50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6" name="Picture 44">
                  <a:extLst>
                    <a:ext uri="{FF2B5EF4-FFF2-40B4-BE49-F238E27FC236}">
                      <a16:creationId xmlns:a16="http://schemas.microsoft.com/office/drawing/2014/main" xmlns="" id="{946857A9-CE51-42EB-B52D-E7452E10BF0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87" name="Picture 45">
                  <a:extLst>
                    <a:ext uri="{FF2B5EF4-FFF2-40B4-BE49-F238E27FC236}">
                      <a16:creationId xmlns:a16="http://schemas.microsoft.com/office/drawing/2014/main" xmlns="" id="{8CBEE0E5-164D-4CC3-9A60-26E5A15249E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6156" name="Freeform 46">
              <a:extLst>
                <a:ext uri="{FF2B5EF4-FFF2-40B4-BE49-F238E27FC236}">
                  <a16:creationId xmlns:a16="http://schemas.microsoft.com/office/drawing/2014/main" xmlns="" id="{06B6428B-AF8C-4534-A039-C57BE679E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1" name="Freeform 47">
              <a:extLst>
                <a:ext uri="{FF2B5EF4-FFF2-40B4-BE49-F238E27FC236}">
                  <a16:creationId xmlns:a16="http://schemas.microsoft.com/office/drawing/2014/main" xmlns="" id="{A65F9964-7B54-4AFA-8840-F8DA3A3D9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2512" name="Freeform 48">
              <a:extLst>
                <a:ext uri="{FF2B5EF4-FFF2-40B4-BE49-F238E27FC236}">
                  <a16:creationId xmlns:a16="http://schemas.microsoft.com/office/drawing/2014/main" xmlns="" id="{74DC0C83-5873-4BB4-9053-00C635EBA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159" name="Freeform 49" descr="kimonopat1">
              <a:extLst>
                <a:ext uri="{FF2B5EF4-FFF2-40B4-BE49-F238E27FC236}">
                  <a16:creationId xmlns:a16="http://schemas.microsoft.com/office/drawing/2014/main" xmlns="" id="{954119F5-31F4-4AE5-8C20-4C465F1F4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Freeform 50" descr="kimonopat1">
              <a:extLst>
                <a:ext uri="{FF2B5EF4-FFF2-40B4-BE49-F238E27FC236}">
                  <a16:creationId xmlns:a16="http://schemas.microsoft.com/office/drawing/2014/main" xmlns="" id="{A29E4FA9-2104-40D0-AB08-0AD6125E9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Freeform 51">
              <a:extLst>
                <a:ext uri="{FF2B5EF4-FFF2-40B4-BE49-F238E27FC236}">
                  <a16:creationId xmlns:a16="http://schemas.microsoft.com/office/drawing/2014/main" xmlns="" id="{A783CF2B-D8A0-46C5-B64C-E0CFE71AF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Freeform 52">
              <a:extLst>
                <a:ext uri="{FF2B5EF4-FFF2-40B4-BE49-F238E27FC236}">
                  <a16:creationId xmlns:a16="http://schemas.microsoft.com/office/drawing/2014/main" xmlns="" id="{244FB807-4F1E-48DB-BFAF-B6D514607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7" name="Freeform 53">
              <a:extLst>
                <a:ext uri="{FF2B5EF4-FFF2-40B4-BE49-F238E27FC236}">
                  <a16:creationId xmlns:a16="http://schemas.microsoft.com/office/drawing/2014/main" xmlns="" id="{44C0E38D-9DD8-45AC-85F7-62A62A509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164" name="Rectangle 54">
              <a:extLst>
                <a:ext uri="{FF2B5EF4-FFF2-40B4-BE49-F238E27FC236}">
                  <a16:creationId xmlns:a16="http://schemas.microsoft.com/office/drawing/2014/main" xmlns="" id="{4D0AD676-9214-43BF-9FA7-B6FB9FEF1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kumimoji="1" lang="en-US" altLang="he-IL"/>
            </a:p>
          </p:txBody>
        </p:sp>
        <p:sp>
          <p:nvSpPr>
            <p:cNvPr id="62519" name="Freeform 55">
              <a:extLst>
                <a:ext uri="{FF2B5EF4-FFF2-40B4-BE49-F238E27FC236}">
                  <a16:creationId xmlns:a16="http://schemas.microsoft.com/office/drawing/2014/main" xmlns="" id="{25C3D263-79C7-4DFC-B128-C678F0E41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166" name="AutoShape 56">
              <a:extLst>
                <a:ext uri="{FF2B5EF4-FFF2-40B4-BE49-F238E27FC236}">
                  <a16:creationId xmlns:a16="http://schemas.microsoft.com/office/drawing/2014/main" xmlns="" id="{B0D0A33E-F67C-4D37-B154-06F4C341F08A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6147" name="Rectangle 57">
            <a:extLst>
              <a:ext uri="{FF2B5EF4-FFF2-40B4-BE49-F238E27FC236}">
                <a16:creationId xmlns:a16="http://schemas.microsoft.com/office/drawing/2014/main" xmlns="" id="{E68586FE-232C-490C-BD2F-46D67254E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לחץ כדי לערוך סגנון כותרת של תבנית בסיס</a:t>
            </a:r>
          </a:p>
        </p:txBody>
      </p:sp>
      <p:sp>
        <p:nvSpPr>
          <p:cNvPr id="6148" name="Rectangle 58">
            <a:extLst>
              <a:ext uri="{FF2B5EF4-FFF2-40B4-BE49-F238E27FC236}">
                <a16:creationId xmlns:a16="http://schemas.microsoft.com/office/drawing/2014/main" xmlns="" id="{7BA27107-147E-4763-9BC1-CCA059012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he-IL"/>
              <a:t>לחץ כדי לערוך סגנונות טקסט של תבנית בסיס</a:t>
            </a:r>
          </a:p>
          <a:p>
            <a:pPr lvl="1"/>
            <a:r>
              <a:rPr lang="ar-SA" altLang="he-IL"/>
              <a:t>רמה שנייה</a:t>
            </a:r>
          </a:p>
          <a:p>
            <a:pPr lvl="2"/>
            <a:r>
              <a:rPr lang="ar-SA" altLang="he-IL"/>
              <a:t>רמה שלישית</a:t>
            </a:r>
          </a:p>
          <a:p>
            <a:pPr lvl="3"/>
            <a:r>
              <a:rPr lang="ar-SA" altLang="he-IL"/>
              <a:t>רמה רביעית</a:t>
            </a:r>
          </a:p>
          <a:p>
            <a:pPr lvl="4"/>
            <a:r>
              <a:rPr lang="ar-SA" altLang="he-IL"/>
              <a:t>רמה חמישית</a:t>
            </a:r>
          </a:p>
        </p:txBody>
      </p:sp>
      <p:sp>
        <p:nvSpPr>
          <p:cNvPr id="62523" name="Rectangle 59">
            <a:extLst>
              <a:ext uri="{FF2B5EF4-FFF2-40B4-BE49-F238E27FC236}">
                <a16:creationId xmlns:a16="http://schemas.microsoft.com/office/drawing/2014/main" xmlns="" id="{8DCBEB81-C599-4327-91B1-F0BF866BBF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2524" name="Rectangle 60">
            <a:extLst>
              <a:ext uri="{FF2B5EF4-FFF2-40B4-BE49-F238E27FC236}">
                <a16:creationId xmlns:a16="http://schemas.microsoft.com/office/drawing/2014/main" xmlns="" id="{BADA35C8-2BFF-479A-B982-504E626E4B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2525" name="Rectangle 61">
            <a:extLst>
              <a:ext uri="{FF2B5EF4-FFF2-40B4-BE49-F238E27FC236}">
                <a16:creationId xmlns:a16="http://schemas.microsoft.com/office/drawing/2014/main" xmlns="" id="{13DBB525-D304-4592-931A-5FB3FABED1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fld id="{7103B286-261E-462F-9E85-0792892FD3CA}" type="slidenum">
              <a:rPr lang="ar-SA" altLang="he-IL"/>
              <a:pPr/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3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  <p:sldLayoutId id="2147484411" r:id="rId10"/>
    <p:sldLayoutId id="2147484412" r:id="rId11"/>
  </p:sldLayoutIdLst>
  <p:transition spd="slow">
    <p:split orient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xmlns="" id="{34585916-088B-4102-8A18-2434C2FAFDF6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539750" y="731838"/>
            <a:ext cx="6965950" cy="3455987"/>
          </a:xfrm>
        </p:spPr>
        <p:txBody>
          <a:bodyPr/>
          <a:lstStyle/>
          <a:p>
            <a:pPr algn="ctr">
              <a:defRPr/>
            </a:pPr>
            <a:r>
              <a:rPr lang="he-I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איך להבין צוואת אב</a:t>
            </a:r>
            <a:br>
              <a:rPr lang="he-I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סיפור עם מפרס</a:t>
            </a:r>
            <a:br>
              <a:rPr lang="he-IL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הכין: שלאש אבו </a:t>
            </a:r>
            <a:r>
              <a:rPr lang="he-IL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דאוד</a:t>
            </a:r>
            <a: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פברואר - 2014</a:t>
            </a:r>
          </a:p>
        </p:txBody>
      </p:sp>
      <p:pic>
        <p:nvPicPr>
          <p:cNvPr id="8196" name="Picture 3" descr="C:\Users\User\Desktop\צוואה.png">
            <a:extLst>
              <a:ext uri="{FF2B5EF4-FFF2-40B4-BE49-F238E27FC236}">
                <a16:creationId xmlns:a16="http://schemas.microsoft.com/office/drawing/2014/main" xmlns="" id="{64DBF16E-7E1A-4C39-9944-7FA802095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9F0B09"/>
              </a:clrFrom>
              <a:clrTo>
                <a:srgbClr val="9F0B0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213" y="4221163"/>
            <a:ext cx="16002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>
            <a:extLst>
              <a:ext uri="{FF2B5EF4-FFF2-40B4-BE49-F238E27FC236}">
                <a16:creationId xmlns:a16="http://schemas.microsoft.com/office/drawing/2014/main" xmlns="" id="{703BEAD7-D87B-4FF6-BD10-19054C999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0350"/>
            <a:ext cx="7477125" cy="576263"/>
          </a:xfrm>
        </p:spPr>
        <p:txBody>
          <a:bodyPr/>
          <a:lstStyle/>
          <a:p>
            <a:pPr algn="ctr">
              <a:defRPr/>
            </a:pPr>
            <a:r>
              <a:rPr lang="he-IL" altLang="he-I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השאלה המתבקשת כאן היא:</a:t>
            </a:r>
          </a:p>
        </p:txBody>
      </p:sp>
      <p:sp>
        <p:nvSpPr>
          <p:cNvPr id="17411" name="מציין מיקום תוכן 2">
            <a:extLst>
              <a:ext uri="{FF2B5EF4-FFF2-40B4-BE49-F238E27FC236}">
                <a16:creationId xmlns:a16="http://schemas.microsoft.com/office/drawing/2014/main" xmlns="" id="{3F548B6B-96D6-4E3F-9BC2-65666D658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7345363" cy="554513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מדוע התכוון האב להשאיר לבן שלו </a:t>
            </a:r>
            <a:r>
              <a:rPr lang="he-IL" altLang="he-IL" sz="2800" b="1">
                <a:latin typeface="David" panose="020E0502060401010101" pitchFamily="34" charset="-79"/>
                <a:cs typeface="David" panose="020E0502060401010101" pitchFamily="34" charset="-79"/>
              </a:rPr>
              <a:t>צוואה סתומה</a:t>
            </a: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? מדוע הקשה עליו בחיפוש אחר הכוונה האמתית של הדברים? מהם המסרים החינוכיים שהתכוון האב להעבירם לבנו דרך מעשה זה?</a:t>
            </a:r>
          </a:p>
          <a:p>
            <a:pPr algn="just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האם, לדעתך, אפשר לקרוא לגישה זו של האב </a:t>
            </a:r>
            <a:r>
              <a:rPr lang="he-IL" altLang="he-IL" sz="2800" b="1">
                <a:latin typeface="David" panose="020E0502060401010101" pitchFamily="34" charset="-79"/>
                <a:cs typeface="David" panose="020E0502060401010101" pitchFamily="34" charset="-79"/>
              </a:rPr>
              <a:t>דפוס חינוכי מסוים</a:t>
            </a: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? האם אתה רואה הבדל בין שיטה זו לבין השיטה שאותה  מאמצים ההורים של היום בהתנהלותם עם הבנים שלהם? </a:t>
            </a:r>
          </a:p>
          <a:p>
            <a:pPr algn="just">
              <a:lnSpc>
                <a:spcPct val="150000"/>
              </a:lnSpc>
            </a:pPr>
            <a:endParaRPr lang="he-IL" altLang="he-IL" sz="28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197D1EF-83FB-4EC1-A946-37159E1A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5888"/>
            <a:ext cx="7273925" cy="640873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Tx/>
              <a:buNone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כאשר אמר: אל תלך בשמש, התכוון 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שתקום מוקדם לעבודה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אם תקום מוקדם לעבודה תהיה רעב, ואז כל מה שתאכל יהיה לו טעם של דבש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וכשתחזור בערב מן העבודה תהיה עייף, ובאשר תישן תרגיש שאתה ישן על קטיפה."</a:t>
            </a:r>
            <a:endParaRPr lang="en-US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e-IL" altLang="he-IL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מהו סוג הקשר שבין העצה הראשונה לשתי העצות: השלישית והרביעית?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e-IL" altLang="he-IL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המסרים העיקריים שהתכוון האב להעביר לבן דרך צוואתו?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e-IL" altLang="he-IL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האמצעים העממיים הבולטים בסיפור וכיצד הופכים אמצעים אלה את הסיפור לעממי? (המתחבר לעם)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lnSpc>
                <a:spcPct val="150000"/>
              </a:lnSpc>
              <a:buFontTx/>
              <a:buChar char="•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xmlns="" id="{60809B97-B30A-4DDE-813B-4DE8ED35E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7477125" cy="1143000"/>
          </a:xfrm>
        </p:spPr>
        <p:txBody>
          <a:bodyPr/>
          <a:lstStyle/>
          <a:p>
            <a:pPr algn="ctr" eaLnBrk="1" hangingPunct="1"/>
            <a:r>
              <a:rPr lang="he-IL" altLang="he-IL" sz="3600" b="1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איך להבין את הכותרת:</a:t>
            </a:r>
            <a:br>
              <a:rPr lang="he-IL" altLang="he-IL" sz="3600" b="1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altLang="he-IL" sz="360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"איך להבין צוואת אב"</a:t>
            </a:r>
            <a:endParaRPr lang="en-US" altLang="he-IL" sz="360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xmlns="" id="{DA927144-67A4-4C45-BA35-40F2CB016D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6013" y="1484313"/>
            <a:ext cx="6454775" cy="44973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צוואת האב שבסיפור סתומה / לא מובנת</a:t>
            </a:r>
          </a:p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זהו מדריך עם הנחיות לפענוח צוואת אב</a:t>
            </a:r>
          </a:p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הסבר מפורט לצוואה</a:t>
            </a:r>
          </a:p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לצוואת האב שבסיפור משמעויות שונות</a:t>
            </a:r>
          </a:p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האם זה חשוב להבין צוואת אב?</a:t>
            </a:r>
          </a:p>
          <a:p>
            <a:pPr algn="just" eaLnBrk="1" hangingPunct="1">
              <a:lnSpc>
                <a:spcPct val="150000"/>
              </a:lnSpc>
            </a:pPr>
            <a:r>
              <a:rPr lang="he-IL" altLang="he-IL" sz="2800">
                <a:latin typeface="David" panose="020E0502060401010101" pitchFamily="34" charset="-79"/>
                <a:cs typeface="David" panose="020E0502060401010101" pitchFamily="34" charset="-79"/>
              </a:rPr>
              <a:t>האם כל אב צריך להשאיר צוואה לבניו?</a:t>
            </a:r>
          </a:p>
        </p:txBody>
      </p:sp>
      <p:sp>
        <p:nvSpPr>
          <p:cNvPr id="9220" name="AutoShape 7" descr="9k=">
            <a:extLst>
              <a:ext uri="{FF2B5EF4-FFF2-40B4-BE49-F238E27FC236}">
                <a16:creationId xmlns:a16="http://schemas.microsoft.com/office/drawing/2014/main" xmlns="" id="{1C56FFA3-7EAA-49AA-8AB0-FBB634FBD5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8205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pic>
        <p:nvPicPr>
          <p:cNvPr id="9221" name="Picture 9" descr="1">
            <a:extLst>
              <a:ext uri="{FF2B5EF4-FFF2-40B4-BE49-F238E27FC236}">
                <a16:creationId xmlns:a16="http://schemas.microsoft.com/office/drawing/2014/main" xmlns="" id="{FF9E4BC1-E485-4F5C-A08B-209525EA6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6" y="4941168"/>
            <a:ext cx="1368152" cy="14128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גילה אנכית 3">
            <a:extLst>
              <a:ext uri="{FF2B5EF4-FFF2-40B4-BE49-F238E27FC236}">
                <a16:creationId xmlns:a16="http://schemas.microsoft.com/office/drawing/2014/main" xmlns="" id="{C75F4AF3-60DA-44B1-A4BA-DDF70BAD62A7}"/>
              </a:ext>
            </a:extLst>
          </p:cNvPr>
          <p:cNvSpPr/>
          <p:nvPr/>
        </p:nvSpPr>
        <p:spPr>
          <a:xfrm>
            <a:off x="2484438" y="3141663"/>
            <a:ext cx="2808287" cy="3311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DE74E45-0F2E-4872-B4AB-8928DB8F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13"/>
            <a:ext cx="7650163" cy="1484312"/>
          </a:xfrm>
        </p:spPr>
        <p:txBody>
          <a:bodyPr/>
          <a:lstStyle/>
          <a:p>
            <a:pPr algn="ctr"/>
            <a:r>
              <a:rPr lang="he-IL" altLang="en-US" sz="3600" b="1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היית כותב בצוואה לבן שלך הפעלה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6D155ED-4077-4105-A4ED-7E746B4D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28775"/>
            <a:ext cx="7386638" cy="1512888"/>
          </a:xfrm>
        </p:spPr>
        <p:txBody>
          <a:bodyPr/>
          <a:lstStyle/>
          <a:p>
            <a:pPr algn="just"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כתוב צוואה לבן שלך המכילה עצות המסבירות לו כיצד אתה רוצה שהוא יתנהל  ע"מ שיהיה אדם מצליח ומאושר בחייו.</a:t>
            </a:r>
          </a:p>
          <a:p>
            <a:pPr marL="0" indent="0" algn="just">
              <a:buFontTx/>
              <a:buNone/>
              <a:defRPr/>
            </a:pP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>
              <a:buFontTx/>
              <a:buNone/>
              <a:defRPr/>
            </a:pP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בני היקר:</a:t>
            </a:r>
          </a:p>
          <a:p>
            <a:pPr marL="0" indent="0" algn="just">
              <a:buFontTx/>
              <a:buNone/>
              <a:defRPr/>
            </a:pP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48F8D16E-81CE-40C0-A39E-5E08F05FA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125538"/>
            <a:ext cx="7386638" cy="5472112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Tx/>
              <a:buNone/>
              <a:defRPr/>
            </a:pP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פעם אחת הזמין אב את בנו היחיד ואמר לו: "שמע בני, אני הולך למות, ורוצה להשאיר לך צוואה ובה </a:t>
            </a:r>
            <a:r>
              <a:rPr lang="he-IL" altLang="he-IL" sz="2400" b="1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שלוש</a:t>
            </a: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עצות: אחת, לעולם אל תלך בשמש, שנייה, אכול תמיד דבש; שלישית: ישן תמיד על קטיפה".</a:t>
            </a:r>
            <a:endParaRPr lang="ar-SA" altLang="he-IL" sz="2400" dirty="0">
              <a:solidFill>
                <a:schemeClr val="tx1">
                  <a:lumMod val="10000"/>
                  <a:lumOff val="90000"/>
                </a:schemeClr>
              </a:solidFill>
              <a:latin typeface="David" panose="020E0502060401010101" pitchFamily="34" charset="-79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מהי צוואה?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הצוואה לעיל תואמת את המשמעות של הצוואה שאתה מכיר? האם זוהי צוואה טיפוסית / קונבנציונלית?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העצות של האב נשמעות לך הגיוניות? מדוע?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he-IL" altLang="he-IL" sz="2400" dirty="0">
                <a:solidFill>
                  <a:schemeClr val="tx1">
                    <a:lumMod val="10000"/>
                    <a:lumOff val="9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מדוע הדגשתי את המספר "שלוש" בטקסט?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ar-SA" altLang="he-IL" sz="2400" dirty="0">
              <a:solidFill>
                <a:schemeClr val="tx1">
                  <a:lumMod val="10000"/>
                  <a:lumOff val="90000"/>
                </a:schemeClr>
              </a:solidFill>
              <a:latin typeface="David" panose="020E0502060401010101" pitchFamily="34" charset="-79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en-US" altLang="he-IL" sz="2400" dirty="0">
              <a:solidFill>
                <a:schemeClr val="tx1">
                  <a:lumMod val="10000"/>
                  <a:lumOff val="9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Picture 6" descr="untitled">
            <a:extLst>
              <a:ext uri="{FF2B5EF4-FFF2-40B4-BE49-F238E27FC236}">
                <a16:creationId xmlns:a16="http://schemas.microsoft.com/office/drawing/2014/main" xmlns="" id="{7C498D5F-1028-4791-89F0-E557CA31819B}"/>
              </a:ext>
            </a:extLst>
          </p:cNvPr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113"/>
            <a:ext cx="2232025" cy="104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xmlns="" id="{28F37B4E-E8A9-43E2-B102-323DD52650C0}"/>
              </a:ext>
            </a:extLst>
          </p:cNvPr>
          <p:cNvSpPr/>
          <p:nvPr/>
        </p:nvSpPr>
        <p:spPr>
          <a:xfrm>
            <a:off x="2124075" y="0"/>
            <a:ext cx="51117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e-IL" altLang="he-IL" sz="2600" kern="0" dirty="0">
                <a:solidFill>
                  <a:srgbClr val="2F131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600" b="1" dirty="0">
                <a:solidFill>
                  <a:srgbClr val="FFFF00"/>
                </a:solidFill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איך להבין צוואת אב (הטקסט עם השאלות)</a:t>
            </a:r>
            <a:endParaRPr lang="he-IL" sz="3600" b="1" dirty="0">
              <a:solidFill>
                <a:srgbClr val="FFFF00"/>
              </a:solidFill>
              <a:latin typeface="David" panose="020E0502060401010101" pitchFamily="34" charset="-79"/>
              <a:ea typeface="+mj-ea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2C011F49-EE9F-4421-B82F-FD71EB8D1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כעבור ימים מספר נפטר האב, </a:t>
            </a:r>
            <a:r>
              <a:rPr lang="he-IL" sz="2800" b="1" dirty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עלינו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 הבן קם מן השבעה, והלך לעבוד. ראה שמש. </a:t>
            </a:r>
            <a:r>
              <a:rPr lang="he-IL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לעשות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? חזר הביתה ולקח שמשייה.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חזר בצהריים לאכול. והאישה הכינה ארוחה של שומן. אמר: "אני מצטער, צריך דבש".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טוב, הכינה לו דבש.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בערב חזר לישון. המיטה מסודרת יפה, מוכנה לשינה.</a:t>
            </a:r>
          </a:p>
          <a:p>
            <a:pPr algn="just">
              <a:buFontTx/>
              <a:buChar char="-"/>
              <a:defRPr/>
            </a:pP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לא, אני מצטער,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צוואת האב לישון רק על קטיפה</a:t>
            </a:r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. הכינו לו קטיפה.</a:t>
            </a:r>
          </a:p>
        </p:txBody>
      </p:sp>
      <p:pic>
        <p:nvPicPr>
          <p:cNvPr id="12291" name="Picture 5" descr="2">
            <a:extLst>
              <a:ext uri="{FF2B5EF4-FFF2-40B4-BE49-F238E27FC236}">
                <a16:creationId xmlns:a16="http://schemas.microsoft.com/office/drawing/2014/main" xmlns="" id="{36801F52-5BA0-40B6-A9E2-D6377B216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5516563"/>
            <a:ext cx="2376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 descr="3">
            <a:extLst>
              <a:ext uri="{FF2B5EF4-FFF2-40B4-BE49-F238E27FC236}">
                <a16:creationId xmlns:a16="http://schemas.microsoft.com/office/drawing/2014/main" xmlns="" id="{3A29A9FA-12D6-43CB-B3D9-7E31DB950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441700"/>
            <a:ext cx="11922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AutoShape 8" descr="2Q==">
            <a:extLst>
              <a:ext uri="{FF2B5EF4-FFF2-40B4-BE49-F238E27FC236}">
                <a16:creationId xmlns:a16="http://schemas.microsoft.com/office/drawing/2014/main" xmlns="" id="{0463E6C0-44F1-4F5E-AC16-80FF11AE30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8205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pic>
        <p:nvPicPr>
          <p:cNvPr id="12294" name="Picture 10" descr="4">
            <a:extLst>
              <a:ext uri="{FF2B5EF4-FFF2-40B4-BE49-F238E27FC236}">
                <a16:creationId xmlns:a16="http://schemas.microsoft.com/office/drawing/2014/main" xmlns="" id="{0F0D888A-5F5D-499C-BE42-C2FEC1EB1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60338"/>
            <a:ext cx="11874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מציין מיקום תוכן 2">
            <a:extLst>
              <a:ext uri="{FF2B5EF4-FFF2-40B4-BE49-F238E27FC236}">
                <a16:creationId xmlns:a16="http://schemas.microsoft.com/office/drawing/2014/main" xmlns="" id="{317A584F-8784-4C72-BF3A-A00039F87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549275"/>
            <a:ext cx="7416800" cy="56165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כיצד התנהג הבן אחרי מות אביו?</a:t>
            </a:r>
          </a:p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תן את דעתך על התנהגות זו?</a:t>
            </a:r>
          </a:p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אילו תכונות ניתן ליחס לבן זה? הסבר!</a:t>
            </a:r>
          </a:p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מדוע מודגש הצירוף "</a:t>
            </a:r>
            <a:r>
              <a:rPr lang="he-IL" altLang="he-IL" sz="270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עלינו</a:t>
            </a: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</a:p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מהו תפקידה של השאלה "</a:t>
            </a:r>
            <a:r>
              <a:rPr lang="he-IL" altLang="he-IL" sz="270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לעשות</a:t>
            </a: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" בטקסט העממי? מדוע משתמש המספר העממי בשאלה?</a:t>
            </a:r>
          </a:p>
          <a:p>
            <a:pPr>
              <a:lnSpc>
                <a:spcPct val="150000"/>
              </a:lnSpc>
            </a:pPr>
            <a:r>
              <a:rPr lang="he-IL" altLang="he-IL" sz="2700">
                <a:latin typeface="David" panose="020E0502060401010101" pitchFamily="34" charset="-79"/>
                <a:cs typeface="David" panose="020E0502060401010101" pitchFamily="34" charset="-79"/>
              </a:rPr>
              <a:t>"צוואת האב לישון רק על קטיפה" – מה ניתן להבין מדברי הבן לעיל?</a:t>
            </a:r>
          </a:p>
          <a:p>
            <a:pPr>
              <a:lnSpc>
                <a:spcPct val="150000"/>
              </a:lnSpc>
            </a:pPr>
            <a:endParaRPr lang="he-IL" altLang="he-IL" sz="27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FE5AADF-A336-411B-A9E7-6F8FDDD8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79538"/>
            <a:ext cx="7386638" cy="53276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Tx/>
              <a:buNone/>
              <a:defRPr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הדבר היה בחודש אב. חם, תאר לך, בחום כזה לאכול כל הזמן דבש ולישון על קטיפה. מה זה עושה לגוף האדם?</a:t>
            </a:r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lnSpc>
                <a:spcPct val="150000"/>
              </a:lnSpc>
              <a:buFontTx/>
              <a:buNone/>
              <a:defRPr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יצאו לו כל מיני פריחות על עורו.</a:t>
            </a:r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lnSpc>
                <a:spcPct val="150000"/>
              </a:lnSpc>
              <a:buFontTx/>
              <a:buNone/>
              <a:defRPr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הזמינו רופא. רופא בא ורופא הולך, ואיש לא הצליח לעזור לו.</a:t>
            </a:r>
            <a:endParaRPr lang="he-IL" sz="2600" dirty="0">
              <a:solidFill>
                <a:schemeClr val="tx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e-IL" sz="26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בקטע לעיל יש שלושה אמצעים רטוריים בולטים. איזו תועלת מפיק מספר הסיפור מהשימוש באמצעים אלה?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e-IL" sz="26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מדוע לא הצליחו הרופאים לעזור לבן?</a:t>
            </a:r>
            <a:endParaRPr lang="en-US" sz="2600" dirty="0">
              <a:solidFill>
                <a:schemeClr val="tx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4341" name="Picture 3" descr="C:\Users\User\Desktop\44.jpg">
            <a:extLst>
              <a:ext uri="{FF2B5EF4-FFF2-40B4-BE49-F238E27FC236}">
                <a16:creationId xmlns:a16="http://schemas.microsoft.com/office/drawing/2014/main" xmlns="" id="{C8E1689E-E96A-4BA7-AB97-D5AE06CD3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191135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 descr="C:\Users\User\Desktop\images.jpg">
            <a:extLst>
              <a:ext uri="{FF2B5EF4-FFF2-40B4-BE49-F238E27FC236}">
                <a16:creationId xmlns:a16="http://schemas.microsoft.com/office/drawing/2014/main" xmlns="" id="{F3F58A60-35EF-4482-8A43-FD0E0DA07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5400"/>
            <a:ext cx="1465262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5B723DD1-3F07-43B5-862C-443BD4FD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22388"/>
            <a:ext cx="6840537" cy="449738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he-IL" sz="2600" b="1" dirty="0">
                <a:latin typeface="David" panose="020E0502060401010101" pitchFamily="34" charset="-79"/>
                <a:cs typeface="David" panose="020E0502060401010101" pitchFamily="34" charset="-79"/>
              </a:rPr>
              <a:t>עד שבא רופא יהודי פיקח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, אמר לו: "שמע חביבי, מה מעשיך?"</a:t>
            </a:r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סיפר לו על צוואת אביו.</a:t>
            </a:r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Tx/>
              <a:buNone/>
              <a:defRPr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אמר לו: "שמע, וכי לכך התכוון אביך? הצוואה הן הייתה רמז.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e-IL" sz="26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תפקידו של המשפט המודגש לעיל?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e-IL" sz="26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יש הלימה בין השאלה של הרופא לתשובה של הבן?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e-IL" sz="26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"הצוואה הן הייתה רמז" – האמנם? הסבר!</a:t>
            </a:r>
          </a:p>
          <a:p>
            <a:pPr marL="0" indent="0" algn="just">
              <a:buFontTx/>
              <a:buNone/>
              <a:defRPr/>
            </a:pPr>
            <a:endParaRPr lang="he-IL" sz="2600" dirty="0">
              <a:solidFill>
                <a:schemeClr val="tx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363" name="Picture 5" descr="4">
            <a:extLst>
              <a:ext uri="{FF2B5EF4-FFF2-40B4-BE49-F238E27FC236}">
                <a16:creationId xmlns:a16="http://schemas.microsoft.com/office/drawing/2014/main" xmlns="" id="{7EF89AF4-F156-467C-AF6E-7D0E818A0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14097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48BB616-6D49-4DEE-A308-B57FA34B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עצות האב – המשמעות המילולית לעומת המטפורית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B3370564-C846-4108-9613-F4B8ECE88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638" y="1700213"/>
            <a:ext cx="7386637" cy="44973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e-IL" sz="2800" b="1" dirty="0">
                <a:solidFill>
                  <a:schemeClr val="tx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העצה</a:t>
            </a:r>
            <a:r>
              <a:rPr lang="he-IL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r>
              <a:rPr lang="he-IL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</a:t>
            </a:r>
            <a:r>
              <a:rPr lang="he-IL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המשמעות המילולית</a:t>
            </a:r>
            <a:r>
              <a:rPr lang="he-IL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    </a:t>
            </a:r>
            <a:r>
              <a:rPr lang="he-IL" sz="2400" b="1" dirty="0" err="1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</a:t>
            </a:r>
            <a:r>
              <a:rPr lang="he-IL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 המטפורית</a:t>
            </a:r>
            <a:endParaRPr lang="he-IL" sz="2000" dirty="0">
              <a:solidFill>
                <a:schemeClr val="tx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defRPr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FontTx/>
              <a:buNone/>
              <a:defRPr/>
            </a:pP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1)לעולם אל</a:t>
            </a:r>
          </a:p>
          <a:p>
            <a:pPr marL="0" indent="0">
              <a:buFontTx/>
              <a:buNone/>
              <a:defRPr/>
            </a:pP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תלך בשמש</a:t>
            </a:r>
          </a:p>
          <a:p>
            <a:pPr marL="0" indent="0">
              <a:buFontTx/>
              <a:buNone/>
              <a:defRPr/>
            </a:pPr>
            <a:endParaRPr lang="he-IL" sz="2000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FontTx/>
              <a:buNone/>
              <a:defRPr/>
            </a:pPr>
            <a:r>
              <a:rPr lang="he-IL" sz="20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2) </a:t>
            </a: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אכול תמיד</a:t>
            </a:r>
          </a:p>
          <a:p>
            <a:pPr marL="0" indent="0">
              <a:buFontTx/>
              <a:buNone/>
              <a:defRPr/>
            </a:pP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דבש</a:t>
            </a:r>
          </a:p>
          <a:p>
            <a:pPr marL="0" indent="0">
              <a:buFontTx/>
              <a:buNone/>
              <a:defRPr/>
            </a:pPr>
            <a:endParaRPr lang="he-IL" sz="2000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FontTx/>
              <a:buNone/>
              <a:defRPr/>
            </a:pP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3)ישן תמיד</a:t>
            </a:r>
          </a:p>
          <a:p>
            <a:pPr marL="0" indent="0">
              <a:buFontTx/>
              <a:buNone/>
              <a:defRPr/>
            </a:pPr>
            <a:r>
              <a:rPr lang="he-IL" sz="2400" b="1" dirty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על קטיפה</a:t>
            </a:r>
          </a:p>
          <a:p>
            <a:pPr marL="0" indent="0">
              <a:buFontTx/>
              <a:buNone/>
              <a:defRPr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xmlns="" id="{F48356EA-096D-4C94-BA2C-0939E2A3A183}"/>
              </a:ext>
            </a:extLst>
          </p:cNvPr>
          <p:cNvCxnSpPr/>
          <p:nvPr/>
        </p:nvCxnSpPr>
        <p:spPr>
          <a:xfrm>
            <a:off x="5597525" y="1844675"/>
            <a:ext cx="0" cy="5013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xmlns="" id="{F85F3C50-7232-413F-921D-1CAB43B5177A}"/>
              </a:ext>
            </a:extLst>
          </p:cNvPr>
          <p:cNvCxnSpPr/>
          <p:nvPr/>
        </p:nvCxnSpPr>
        <p:spPr>
          <a:xfrm>
            <a:off x="3132138" y="1844675"/>
            <a:ext cx="0" cy="499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xmlns="" id="{CBB5C99F-02D0-486A-8471-B768D6180742}"/>
              </a:ext>
            </a:extLst>
          </p:cNvPr>
          <p:cNvCxnSpPr/>
          <p:nvPr/>
        </p:nvCxnSpPr>
        <p:spPr>
          <a:xfrm flipH="1">
            <a:off x="0" y="3644900"/>
            <a:ext cx="7667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xmlns="" id="{B5852DDA-7B67-4E44-8B6B-69BA7E6A3496}"/>
              </a:ext>
            </a:extLst>
          </p:cNvPr>
          <p:cNvCxnSpPr/>
          <p:nvPr/>
        </p:nvCxnSpPr>
        <p:spPr>
          <a:xfrm flipH="1">
            <a:off x="0" y="5084763"/>
            <a:ext cx="781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xmlns="" id="{F26C4ECA-A18D-4E03-99DB-DB5A0C6F7D90}"/>
              </a:ext>
            </a:extLst>
          </p:cNvPr>
          <p:cNvCxnSpPr/>
          <p:nvPr/>
        </p:nvCxnSpPr>
        <p:spPr>
          <a:xfrm flipH="1">
            <a:off x="0" y="2147888"/>
            <a:ext cx="781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בהירות">
  <a:themeElements>
    <a:clrScheme name="בהירות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FFFFFF"/>
      </a:accent3>
      <a:accent4>
        <a:srgbClr val="21212B"/>
      </a:accent4>
      <a:accent5>
        <a:srgbClr val="C8CECA"/>
      </a:accent5>
      <a:accent6>
        <a:srgbClr val="9C815D"/>
      </a:accent6>
      <a:hlink>
        <a:srgbClr val="0000FF"/>
      </a:hlink>
      <a:folHlink>
        <a:srgbClr val="800080"/>
      </a:folHlink>
    </a:clrScheme>
    <a:fontScheme name="בהירות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בהירות 1">
        <a:dk1>
          <a:srgbClr val="292934"/>
        </a:dk1>
        <a:lt1>
          <a:srgbClr val="FFFFFF"/>
        </a:lt1>
        <a:dk2>
          <a:srgbClr val="D2533C"/>
        </a:dk2>
        <a:lt2>
          <a:srgbClr val="F3F2DC"/>
        </a:lt2>
        <a:accent1>
          <a:srgbClr val="93A299"/>
        </a:accent1>
        <a:accent2>
          <a:srgbClr val="AD8F67"/>
        </a:accent2>
        <a:accent3>
          <a:srgbClr val="FFFFFF"/>
        </a:accent3>
        <a:accent4>
          <a:srgbClr val="21212B"/>
        </a:accent4>
        <a:accent5>
          <a:srgbClr val="C8CECA"/>
        </a:accent5>
        <a:accent6>
          <a:srgbClr val="9C815D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בהירות">
  <a:themeElements>
    <a:clrScheme name="1_בהירות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FFFFFF"/>
      </a:accent3>
      <a:accent4>
        <a:srgbClr val="21212B"/>
      </a:accent4>
      <a:accent5>
        <a:srgbClr val="C8CECA"/>
      </a:accent5>
      <a:accent6>
        <a:srgbClr val="9C815D"/>
      </a:accent6>
      <a:hlink>
        <a:srgbClr val="0000FF"/>
      </a:hlink>
      <a:folHlink>
        <a:srgbClr val="800080"/>
      </a:folHlink>
    </a:clrScheme>
    <a:fontScheme name="1_בהירות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בהירות 1">
        <a:dk1>
          <a:srgbClr val="292934"/>
        </a:dk1>
        <a:lt1>
          <a:srgbClr val="FFFFFF"/>
        </a:lt1>
        <a:dk2>
          <a:srgbClr val="D2533C"/>
        </a:dk2>
        <a:lt2>
          <a:srgbClr val="F3F2DC"/>
        </a:lt2>
        <a:accent1>
          <a:srgbClr val="93A299"/>
        </a:accent1>
        <a:accent2>
          <a:srgbClr val="AD8F67"/>
        </a:accent2>
        <a:accent3>
          <a:srgbClr val="FFFFFF"/>
        </a:accent3>
        <a:accent4>
          <a:srgbClr val="21212B"/>
        </a:accent4>
        <a:accent5>
          <a:srgbClr val="C8CECA"/>
        </a:accent5>
        <a:accent6>
          <a:srgbClr val="9C815D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בהירות">
  <a:themeElements>
    <a:clrScheme name="2_בהירות 1">
      <a:dk1>
        <a:srgbClr val="D2533C"/>
      </a:dk1>
      <a:lt1>
        <a:srgbClr val="FFFFFF"/>
      </a:lt1>
      <a:dk2>
        <a:srgbClr val="292934"/>
      </a:dk2>
      <a:lt2>
        <a:srgbClr val="F3F2DC"/>
      </a:lt2>
      <a:accent1>
        <a:srgbClr val="93A299"/>
      </a:accent1>
      <a:accent2>
        <a:srgbClr val="AD8F67"/>
      </a:accent2>
      <a:accent3>
        <a:srgbClr val="ACACAE"/>
      </a:accent3>
      <a:accent4>
        <a:srgbClr val="DADADA"/>
      </a:accent4>
      <a:accent5>
        <a:srgbClr val="C8CECA"/>
      </a:accent5>
      <a:accent6>
        <a:srgbClr val="9C815D"/>
      </a:accent6>
      <a:hlink>
        <a:srgbClr val="0000FF"/>
      </a:hlink>
      <a:folHlink>
        <a:srgbClr val="800080"/>
      </a:folHlink>
    </a:clrScheme>
    <a:fontScheme name="2_בהירות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בהירות 1">
        <a:dk1>
          <a:srgbClr val="D2533C"/>
        </a:dk1>
        <a:lt1>
          <a:srgbClr val="FFFFFF"/>
        </a:lt1>
        <a:dk2>
          <a:srgbClr val="292934"/>
        </a:dk2>
        <a:lt2>
          <a:srgbClr val="F3F2DC"/>
        </a:lt2>
        <a:accent1>
          <a:srgbClr val="93A299"/>
        </a:accent1>
        <a:accent2>
          <a:srgbClr val="AD8F67"/>
        </a:accent2>
        <a:accent3>
          <a:srgbClr val="ACACAE"/>
        </a:accent3>
        <a:accent4>
          <a:srgbClr val="DADADA"/>
        </a:accent4>
        <a:accent5>
          <a:srgbClr val="C8CECA"/>
        </a:accent5>
        <a:accent6>
          <a:srgbClr val="9C815D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בהירות">
  <a:themeElements>
    <a:clrScheme name="3_בהירות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FFFFFF"/>
      </a:accent3>
      <a:accent4>
        <a:srgbClr val="21212B"/>
      </a:accent4>
      <a:accent5>
        <a:srgbClr val="C8CECA"/>
      </a:accent5>
      <a:accent6>
        <a:srgbClr val="9C815D"/>
      </a:accent6>
      <a:hlink>
        <a:srgbClr val="0000FF"/>
      </a:hlink>
      <a:folHlink>
        <a:srgbClr val="800080"/>
      </a:folHlink>
    </a:clrScheme>
    <a:fontScheme name="3_בהירות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בהירות 1">
        <a:dk1>
          <a:srgbClr val="292934"/>
        </a:dk1>
        <a:lt1>
          <a:srgbClr val="FFFFFF"/>
        </a:lt1>
        <a:dk2>
          <a:srgbClr val="D2533C"/>
        </a:dk2>
        <a:lt2>
          <a:srgbClr val="F3F2DC"/>
        </a:lt2>
        <a:accent1>
          <a:srgbClr val="93A299"/>
        </a:accent1>
        <a:accent2>
          <a:srgbClr val="AD8F67"/>
        </a:accent2>
        <a:accent3>
          <a:srgbClr val="FFFFFF"/>
        </a:accent3>
        <a:accent4>
          <a:srgbClr val="21212B"/>
        </a:accent4>
        <a:accent5>
          <a:srgbClr val="C8CECA"/>
        </a:accent5>
        <a:accent6>
          <a:srgbClr val="9C815D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בהירות">
  <a:themeElements>
    <a:clrScheme name="4_בהירות 1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FFFFFF"/>
      </a:accent3>
      <a:accent4>
        <a:srgbClr val="21212B"/>
      </a:accent4>
      <a:accent5>
        <a:srgbClr val="C8CECA"/>
      </a:accent5>
      <a:accent6>
        <a:srgbClr val="9C815D"/>
      </a:accent6>
      <a:hlink>
        <a:srgbClr val="0000FF"/>
      </a:hlink>
      <a:folHlink>
        <a:srgbClr val="800080"/>
      </a:folHlink>
    </a:clrScheme>
    <a:fontScheme name="4_בהירות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בהירות 1">
        <a:dk1>
          <a:srgbClr val="292934"/>
        </a:dk1>
        <a:lt1>
          <a:srgbClr val="FFFFFF"/>
        </a:lt1>
        <a:dk2>
          <a:srgbClr val="D2533C"/>
        </a:dk2>
        <a:lt2>
          <a:srgbClr val="F3F2DC"/>
        </a:lt2>
        <a:accent1>
          <a:srgbClr val="93A299"/>
        </a:accent1>
        <a:accent2>
          <a:srgbClr val="AD8F67"/>
        </a:accent2>
        <a:accent3>
          <a:srgbClr val="FFFFFF"/>
        </a:accent3>
        <a:accent4>
          <a:srgbClr val="21212B"/>
        </a:accent4>
        <a:accent5>
          <a:srgbClr val="C8CECA"/>
        </a:accent5>
        <a:accent6>
          <a:srgbClr val="9C815D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לשון ציורית ומטפוריקה</Template>
  <TotalTime>349</TotalTime>
  <Words>615</Words>
  <Application>Microsoft Office PowerPoint</Application>
  <PresentationFormat>‫הצגה על המסך (4:3)</PresentationFormat>
  <Paragraphs>59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6</vt:i4>
      </vt:variant>
      <vt:variant>
        <vt:lpstr>כותרות שקופיות</vt:lpstr>
      </vt:variant>
      <vt:variant>
        <vt:i4>11</vt:i4>
      </vt:variant>
    </vt:vector>
  </HeadingPairs>
  <TitlesOfParts>
    <vt:vector size="22" baseType="lpstr">
      <vt:lpstr>Aharoni</vt:lpstr>
      <vt:lpstr>Arial</vt:lpstr>
      <vt:lpstr>Calibri</vt:lpstr>
      <vt:lpstr>David</vt:lpstr>
      <vt:lpstr>Wingdings</vt:lpstr>
      <vt:lpstr>בהירות</vt:lpstr>
      <vt:lpstr>1_בהירות</vt:lpstr>
      <vt:lpstr>2_בהירות</vt:lpstr>
      <vt:lpstr>3_בהירות</vt:lpstr>
      <vt:lpstr>4_בהירות</vt:lpstr>
      <vt:lpstr>Kimono</vt:lpstr>
      <vt:lpstr>איך להבין צוואת אב סיפור עם מפרס  הכין: שלאש אבו דאוד פברואר - 2014</vt:lpstr>
      <vt:lpstr>איך להבין את הכותרת: "איך להבין צוואת אב"</vt:lpstr>
      <vt:lpstr>מה היית כותב בצוואה לבן שלך הפעלה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עצות האב – המשמעות המילולית לעומת המטפורית</vt:lpstr>
      <vt:lpstr>השאלה המתבקשת כאן היא: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איך להבין את הכותרת: "איך להבין צוואת אב"</dc:title>
  <dc:creator>User</dc:creator>
  <cp:lastModifiedBy>MyPC</cp:lastModifiedBy>
  <cp:revision>32</cp:revision>
  <dcterms:created xsi:type="dcterms:W3CDTF">2014-03-09T05:54:32Z</dcterms:created>
  <dcterms:modified xsi:type="dcterms:W3CDTF">2020-03-18T20:51:01Z</dcterms:modified>
</cp:coreProperties>
</file>