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58" r:id="rId4"/>
    <p:sldId id="269" r:id="rId5"/>
    <p:sldId id="262" r:id="rId6"/>
    <p:sldId id="266" r:id="rId7"/>
    <p:sldId id="263" r:id="rId8"/>
    <p:sldId id="270" r:id="rId9"/>
    <p:sldId id="264" r:id="rId10"/>
    <p:sldId id="267" r:id="rId11"/>
    <p:sldId id="265" r:id="rId12"/>
    <p:sldId id="261" r:id="rId1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B12"/>
    <a:srgbClr val="0A121C"/>
    <a:srgbClr val="F2F2F2"/>
    <a:srgbClr val="FFFFFF"/>
    <a:srgbClr val="D600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50" d="100"/>
          <a:sy n="50" d="100"/>
        </p:scale>
        <p:origin x="-1956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7B3A005-BC7F-4214-82D9-927AD2E0A7D9}" type="datetimeFigureOut">
              <a:rPr lang="he-IL" smtClean="0"/>
              <a:t>ט"ז/כסלו/תשע"ה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6127B68-0C68-4B9A-BB5D-C8CE4E3D7E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2993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27B68-0C68-4B9A-BB5D-C8CE4E3D7E19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6048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ט"ז/כסלו/תשע"ה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2495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ט"ז/כסלו/תשע"ה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750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ט"ז/כסלו/תשע"ה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74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ט"ז/כסלו/תשע"ה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777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ט"ז/כסלו/תשע"ה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258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ט"ז/כסלו/תשע"ה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1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ט"ז/כסלו/תשע"ה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34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ט"ז/כסלו/תשע"ה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6709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ט"ז/כסלו/תשע"ה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5918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ט"ז/כסלו/תשע"ה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663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ט"ז/כסלו/תשע"ה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231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21E74-4F5C-47A7-9439-00B986BE87E4}" type="datetimeFigureOut">
              <a:rPr lang="he-IL" smtClean="0"/>
              <a:t>ט"ז/כסלו/תשע"ה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978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428" y="-330886"/>
            <a:ext cx="9598956" cy="719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מלבן 4"/>
          <p:cNvSpPr/>
          <p:nvPr/>
        </p:nvSpPr>
        <p:spPr>
          <a:xfrm>
            <a:off x="7596336" y="6165304"/>
            <a:ext cx="1728192" cy="692696"/>
          </a:xfrm>
          <a:prstGeom prst="rect">
            <a:avLst/>
          </a:prstGeom>
          <a:solidFill>
            <a:srgbClr val="060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לחצן פעולה: קדימה או הבא 3">
            <a:hlinkClick r:id="" action="ppaction://hlinkshowjump?jump=nextslide" highlightClick="1"/>
          </p:cNvPr>
          <p:cNvSpPr/>
          <p:nvPr/>
        </p:nvSpPr>
        <p:spPr>
          <a:xfrm>
            <a:off x="8316416" y="6165304"/>
            <a:ext cx="707030" cy="500750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1691680" y="5342615"/>
            <a:ext cx="561662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 smtClean="0">
                <a:solidFill>
                  <a:schemeClr val="bg1"/>
                </a:solidFill>
              </a:rPr>
              <a:t>תבנית למבדק ידע</a:t>
            </a:r>
          </a:p>
          <a:p>
            <a:pPr algn="ctr"/>
            <a:r>
              <a:rPr lang="he-IL" sz="2800" dirty="0" smtClean="0">
                <a:solidFill>
                  <a:schemeClr val="bg1"/>
                </a:solidFill>
              </a:rPr>
              <a:t> </a:t>
            </a:r>
            <a:r>
              <a:rPr lang="he-IL" sz="2000" dirty="0" smtClean="0">
                <a:solidFill>
                  <a:schemeClr val="bg1"/>
                </a:solidFill>
              </a:rPr>
              <a:t>על פי השעשועון המפורסם </a:t>
            </a:r>
            <a:endParaRPr lang="he-IL" sz="2800" dirty="0" smtClean="0">
              <a:solidFill>
                <a:schemeClr val="bg1"/>
              </a:solidFill>
            </a:endParaRPr>
          </a:p>
          <a:p>
            <a:pPr algn="ctr"/>
            <a:r>
              <a:rPr lang="he-IL" sz="2000" dirty="0" smtClean="0">
                <a:solidFill>
                  <a:schemeClr val="bg1"/>
                </a:solidFill>
              </a:rPr>
              <a:t>מאת סהר ואורי אלון</a:t>
            </a:r>
            <a:endParaRPr lang="he-I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8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33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 smtClean="0"/>
              <a:t>4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1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שאלה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נכונה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ג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א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ב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C:\Users\uri\AppData\Local\Microsoft\Windows\Temporary Internet Files\Content.IE5\T5VA47UA\MC90043616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5301">
            <a:off x="6317229" y="-2065319"/>
            <a:ext cx="1774901" cy="201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uri\AppData\Local\Microsoft\Windows\Temporary Internet Files\Content.IE5\T5VA47UA\MC900436167[1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5225">
            <a:off x="3507867" y="-2271126"/>
            <a:ext cx="1627692" cy="184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uri\AppData\Local\Microsoft\Windows\Temporary Internet Files\Content.IE5\T5VA47UA\MC900436167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9637">
            <a:off x="8058242" y="-2003662"/>
            <a:ext cx="1325516" cy="150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uri\AppData\Local\Microsoft\Windows\Temporary Internet Files\Content.IE5\T5VA47UA\MC900436167[1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5603">
            <a:off x="2159346" y="-2201984"/>
            <a:ext cx="1675333" cy="189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uri\AppData\Local\Microsoft\Windows\Temporary Internet Files\Content.IE5\T5VA47UA\MC900436167[1].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8403">
            <a:off x="4815539" y="-2006185"/>
            <a:ext cx="1513534" cy="171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uri\AppData\Local\Microsoft\Windows\Temporary Internet Files\Content.IE5\T5VA47UA\MC900436167[1]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9642">
            <a:off x="668837" y="-1893098"/>
            <a:ext cx="1599834" cy="181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1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42" presetClass="path" presetSubtype="0" ac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L -0.14583 1.55741 " pathEditMode="relative" rAng="0" ptsTypes="AA">
                                      <p:cBhvr>
                                        <p:cTn id="86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7787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2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5E-6 1.11111E-6 L 0.02448 1.41296 " pathEditMode="relative" rAng="0" ptsTypes="AA">
                                      <p:cBhvr>
                                        <p:cTn id="88" dur="4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70648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2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77778E-6 -1.85185E-6 L -0.32726 1.50486 " pathEditMode="relative" rAng="0" ptsTypes="AA">
                                      <p:cBhvr>
                                        <p:cTn id="90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72" y="7523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2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4.16667E-6 -2.59259E-6 L -0.0441 1.42801 " pathEditMode="relative" rAng="0" ptsTypes="AA">
                                      <p:cBhvr>
                                        <p:cTn id="92" dur="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5" y="7138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2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2.22222E-6 -2.59259E-6 L -0.1507 1.45949 " pathEditMode="relative" rAng="0" ptsTypes="AA">
                                      <p:cBhvr>
                                        <p:cTn id="94" dur="4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7296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7 0 L -0.16059 1.34722 " pathEditMode="relative" rAng="0" ptsTypes="AA">
                                      <p:cBhvr>
                                        <p:cTn id="96" dur="4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8" y="6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3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36"/>
          <a:stretch/>
        </p:blipFill>
        <p:spPr bwMode="auto">
          <a:xfrm>
            <a:off x="4056" y="692696"/>
            <a:ext cx="9139944" cy="518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מלבן מעוגל 2"/>
          <p:cNvSpPr/>
          <p:nvPr/>
        </p:nvSpPr>
        <p:spPr>
          <a:xfrm rot="20565490">
            <a:off x="1679994" y="1470107"/>
            <a:ext cx="5819858" cy="3787831"/>
          </a:xfrm>
          <a:prstGeom prst="roundRect">
            <a:avLst>
              <a:gd name="adj" fmla="val 2809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כל הכבוד!</a:t>
            </a:r>
          </a:p>
          <a:p>
            <a:pPr algn="ctr"/>
            <a:r>
              <a:rPr lang="he-IL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זכית במיליון</a:t>
            </a:r>
          </a:p>
        </p:txBody>
      </p:sp>
    </p:spTree>
    <p:extLst>
      <p:ext uri="{BB962C8B-B14F-4D97-AF65-F5344CB8AC3E}">
        <p14:creationId xmlns:p14="http://schemas.microsoft.com/office/powerpoint/2010/main" val="306481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104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/>
              <a:t>0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5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שאלה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ג 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נכונה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א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ב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516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24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 smtClean="0"/>
              <a:t>1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4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שאלה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ג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ב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א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נכונה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122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27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10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 smtClean="0"/>
              <a:t>2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3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שאלה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ג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א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נכונה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ב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827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5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1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1" animBg="1"/>
      <p:bldP spid="2055" grpId="2" animBg="1"/>
      <p:bldP spid="2055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48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 smtClean="0"/>
              <a:t>3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/>
              <a:t>2</a:t>
            </a:r>
            <a:endParaRPr lang="he-IL" dirty="0" smtClean="0"/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שאלה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ג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נכונה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א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ב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618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123</Words>
  <Application>Microsoft Office PowerPoint</Application>
  <PresentationFormat>‫הצגה על המסך (4:3)</PresentationFormat>
  <Paragraphs>51</Paragraphs>
  <Slides>12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3" baseType="lpstr"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סהר</dc:creator>
  <cp:lastModifiedBy>User</cp:lastModifiedBy>
  <cp:revision>23</cp:revision>
  <dcterms:created xsi:type="dcterms:W3CDTF">2011-07-18T06:54:24Z</dcterms:created>
  <dcterms:modified xsi:type="dcterms:W3CDTF">2014-12-08T14:50:47Z</dcterms:modified>
</cp:coreProperties>
</file>