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FF"/>
    <a:srgbClr val="FFCC66"/>
    <a:srgbClr val="66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132D441C-AB79-46E9-9A37-826B828E57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13FA994-97FC-4715-8952-5293CD481D2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29505D-4B35-4F55-A96A-905974A73EE7}" type="datetimeFigureOut">
              <a:rPr lang="he-IL"/>
              <a:pPr>
                <a:defRPr/>
              </a:pPr>
              <a:t>י'/אייר/תש"פ</a:t>
            </a:fld>
            <a:endParaRPr lang="he-IL"/>
          </a:p>
        </p:txBody>
      </p:sp>
      <p:sp>
        <p:nvSpPr>
          <p:cNvPr id="4" name="מציין מיקום של תמונת שקופית 3">
            <a:extLst>
              <a:ext uri="{FF2B5EF4-FFF2-40B4-BE49-F238E27FC236}">
                <a16:creationId xmlns:a16="http://schemas.microsoft.com/office/drawing/2014/main" id="{177C9F42-D554-4AD2-9EED-6CDE52BF1B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>
            <a:extLst>
              <a:ext uri="{FF2B5EF4-FFF2-40B4-BE49-F238E27FC236}">
                <a16:creationId xmlns:a16="http://schemas.microsoft.com/office/drawing/2014/main" id="{12A97947-A4E5-4559-995D-9F0D56615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0689CCF-A9E9-452D-B309-A124533DC5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6658492-2369-493F-AABB-92C50B6349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92356F-7A65-4FBE-879E-0AC66CD6C3BA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מציין מיקום של תמונת שקופית 1">
            <a:extLst>
              <a:ext uri="{FF2B5EF4-FFF2-40B4-BE49-F238E27FC236}">
                <a16:creationId xmlns:a16="http://schemas.microsoft.com/office/drawing/2014/main" id="{0253E27E-7F9E-4172-9CDC-40CEA9498D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מציין מיקום של הערות 2">
            <a:extLst>
              <a:ext uri="{FF2B5EF4-FFF2-40B4-BE49-F238E27FC236}">
                <a16:creationId xmlns:a16="http://schemas.microsoft.com/office/drawing/2014/main" id="{DB780C1C-186B-4736-AF04-AF021CECC9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8196" name="מציין מיקום של מספר שקופית 3">
            <a:extLst>
              <a:ext uri="{FF2B5EF4-FFF2-40B4-BE49-F238E27FC236}">
                <a16:creationId xmlns:a16="http://schemas.microsoft.com/office/drawing/2014/main" id="{A039A38C-6673-475C-86C7-8CADA7773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8A9B18CD-AF26-48AD-A001-302806DDF8A9}" type="slidenum">
              <a:rPr lang="he-IL" altLang="en-US"/>
              <a:pPr algn="l">
                <a:spcBef>
                  <a:spcPct val="0"/>
                </a:spcBef>
              </a:pPr>
              <a:t>2</a:t>
            </a:fld>
            <a:endParaRPr lang="he-I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מציין מיקום של תמונת שקופית 1">
            <a:extLst>
              <a:ext uri="{FF2B5EF4-FFF2-40B4-BE49-F238E27FC236}">
                <a16:creationId xmlns:a16="http://schemas.microsoft.com/office/drawing/2014/main" id="{9AA8E64E-0F1A-4FB2-B0D4-B7C1057591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מציין מיקום של הערות 2">
            <a:extLst>
              <a:ext uri="{FF2B5EF4-FFF2-40B4-BE49-F238E27FC236}">
                <a16:creationId xmlns:a16="http://schemas.microsoft.com/office/drawing/2014/main" id="{6178F92E-FA1F-4BEA-A96B-378FC7B828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10244" name="מציין מיקום של מספר שקופית 3">
            <a:extLst>
              <a:ext uri="{FF2B5EF4-FFF2-40B4-BE49-F238E27FC236}">
                <a16:creationId xmlns:a16="http://schemas.microsoft.com/office/drawing/2014/main" id="{C42F44F1-617A-4F66-89C0-D6E2D57E9D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727A8077-BE0A-4DCA-8658-9C37C12CBDE7}" type="slidenum">
              <a:rPr lang="he-IL" altLang="en-US"/>
              <a:pPr algn="l">
                <a:spcBef>
                  <a:spcPct val="0"/>
                </a:spcBef>
              </a:pPr>
              <a:t>3</a:t>
            </a:fld>
            <a:endParaRPr lang="he-IL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תמונת שקופית 1">
            <a:extLst>
              <a:ext uri="{FF2B5EF4-FFF2-40B4-BE49-F238E27FC236}">
                <a16:creationId xmlns:a16="http://schemas.microsoft.com/office/drawing/2014/main" id="{FA00E140-024B-4450-8346-86DBF8BABD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מציין מיקום של הערות 2">
            <a:extLst>
              <a:ext uri="{FF2B5EF4-FFF2-40B4-BE49-F238E27FC236}">
                <a16:creationId xmlns:a16="http://schemas.microsoft.com/office/drawing/2014/main" id="{A1738A8D-26F2-4C0E-8156-A15DCBBE34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12292" name="מציין מיקום של מספר שקופית 3">
            <a:extLst>
              <a:ext uri="{FF2B5EF4-FFF2-40B4-BE49-F238E27FC236}">
                <a16:creationId xmlns:a16="http://schemas.microsoft.com/office/drawing/2014/main" id="{4BEFC5E8-FA75-4909-A427-D4271B5C4F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E8CFCA13-AB8A-4FAA-BE59-D603E8B84B67}" type="slidenum">
              <a:rPr lang="he-IL" altLang="en-US"/>
              <a:pPr algn="l">
                <a:spcBef>
                  <a:spcPct val="0"/>
                </a:spcBef>
              </a:pPr>
              <a:t>4</a:t>
            </a:fld>
            <a:endParaRPr lang="he-I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תמונת שקופית 1">
            <a:extLst>
              <a:ext uri="{FF2B5EF4-FFF2-40B4-BE49-F238E27FC236}">
                <a16:creationId xmlns:a16="http://schemas.microsoft.com/office/drawing/2014/main" id="{447157CA-BE09-467E-8824-CC1F4C4988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מציין מיקום של הערות 2">
            <a:extLst>
              <a:ext uri="{FF2B5EF4-FFF2-40B4-BE49-F238E27FC236}">
                <a16:creationId xmlns:a16="http://schemas.microsoft.com/office/drawing/2014/main" id="{35FB8FCF-96D0-40F8-AF1C-00D1617ABA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14340" name="מציין מיקום של מספר שקופית 3">
            <a:extLst>
              <a:ext uri="{FF2B5EF4-FFF2-40B4-BE49-F238E27FC236}">
                <a16:creationId xmlns:a16="http://schemas.microsoft.com/office/drawing/2014/main" id="{4B62692A-999B-4192-8840-9872BDC55B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D462616B-A4D3-4A83-9AD2-30C657C6A201}" type="slidenum">
              <a:rPr lang="he-IL" altLang="en-US"/>
              <a:pPr algn="l">
                <a:spcBef>
                  <a:spcPct val="0"/>
                </a:spcBef>
              </a:pPr>
              <a:t>5</a:t>
            </a:fld>
            <a:endParaRPr lang="he-I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ציין מיקום של תמונת שקופית 1">
            <a:extLst>
              <a:ext uri="{FF2B5EF4-FFF2-40B4-BE49-F238E27FC236}">
                <a16:creationId xmlns:a16="http://schemas.microsoft.com/office/drawing/2014/main" id="{54776545-E3D3-417D-8524-0244FE40D7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מציין מיקום של הערות 2">
            <a:extLst>
              <a:ext uri="{FF2B5EF4-FFF2-40B4-BE49-F238E27FC236}">
                <a16:creationId xmlns:a16="http://schemas.microsoft.com/office/drawing/2014/main" id="{05550E4D-5D75-4911-8632-BAE0BCEC19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16388" name="מציין מיקום של מספר שקופית 3">
            <a:extLst>
              <a:ext uri="{FF2B5EF4-FFF2-40B4-BE49-F238E27FC236}">
                <a16:creationId xmlns:a16="http://schemas.microsoft.com/office/drawing/2014/main" id="{9628FCE1-03D5-4A10-958F-EB50F34BEA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2893FD32-B639-420A-A3C0-A4B01E312F77}" type="slidenum">
              <a:rPr lang="he-IL" altLang="en-US"/>
              <a:pPr algn="l">
                <a:spcBef>
                  <a:spcPct val="0"/>
                </a:spcBef>
              </a:pPr>
              <a:t>6</a:t>
            </a:fld>
            <a:endParaRPr lang="he-I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ציין מיקום של תמונת שקופית 1">
            <a:extLst>
              <a:ext uri="{FF2B5EF4-FFF2-40B4-BE49-F238E27FC236}">
                <a16:creationId xmlns:a16="http://schemas.microsoft.com/office/drawing/2014/main" id="{F0C4FD6D-0078-432A-B445-F9B41CA312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מציין מיקום של הערות 2">
            <a:extLst>
              <a:ext uri="{FF2B5EF4-FFF2-40B4-BE49-F238E27FC236}">
                <a16:creationId xmlns:a16="http://schemas.microsoft.com/office/drawing/2014/main" id="{EA4D81F9-9FA4-47CD-9F12-52D53774F6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18436" name="מציין מיקום של מספר שקופית 3">
            <a:extLst>
              <a:ext uri="{FF2B5EF4-FFF2-40B4-BE49-F238E27FC236}">
                <a16:creationId xmlns:a16="http://schemas.microsoft.com/office/drawing/2014/main" id="{76BEA9D8-9CAB-4799-BB1F-E732122C8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B3FC58FD-C0DA-40F6-B54B-6394DC92C28D}" type="slidenum">
              <a:rPr lang="he-IL" altLang="en-US"/>
              <a:pPr algn="l">
                <a:spcBef>
                  <a:spcPct val="0"/>
                </a:spcBef>
              </a:pPr>
              <a:t>7</a:t>
            </a:fld>
            <a:endParaRPr lang="he-I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ת שקופית 1">
            <a:extLst>
              <a:ext uri="{FF2B5EF4-FFF2-40B4-BE49-F238E27FC236}">
                <a16:creationId xmlns:a16="http://schemas.microsoft.com/office/drawing/2014/main" id="{6B6AAD97-3A62-44ED-A19C-D472D01FF6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מציין מיקום של הערות 2">
            <a:extLst>
              <a:ext uri="{FF2B5EF4-FFF2-40B4-BE49-F238E27FC236}">
                <a16:creationId xmlns:a16="http://schemas.microsoft.com/office/drawing/2014/main" id="{D875B32D-8B08-49F4-ACC2-99BCF651E6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20484" name="מציין מיקום של מספר שקופית 3">
            <a:extLst>
              <a:ext uri="{FF2B5EF4-FFF2-40B4-BE49-F238E27FC236}">
                <a16:creationId xmlns:a16="http://schemas.microsoft.com/office/drawing/2014/main" id="{9A9A1B35-4E98-4229-A71B-5A158FBAFF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E4914201-E968-4C18-95C1-67FC0C52FCE9}" type="slidenum">
              <a:rPr lang="he-IL" altLang="en-US"/>
              <a:pPr algn="l">
                <a:spcBef>
                  <a:spcPct val="0"/>
                </a:spcBef>
              </a:pPr>
              <a:t>8</a:t>
            </a:fld>
            <a:endParaRPr lang="he-I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מציין מיקום של תמונת שקופית 1">
            <a:extLst>
              <a:ext uri="{FF2B5EF4-FFF2-40B4-BE49-F238E27FC236}">
                <a16:creationId xmlns:a16="http://schemas.microsoft.com/office/drawing/2014/main" id="{5AFFE80C-E914-4A8D-9C79-4DA6C40649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מציין מיקום של הערות 2">
            <a:extLst>
              <a:ext uri="{FF2B5EF4-FFF2-40B4-BE49-F238E27FC236}">
                <a16:creationId xmlns:a16="http://schemas.microsoft.com/office/drawing/2014/main" id="{F3B0030D-C9E7-435C-A892-275940FCB2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en-US"/>
          </a:p>
        </p:txBody>
      </p:sp>
      <p:sp>
        <p:nvSpPr>
          <p:cNvPr id="22532" name="מציין מיקום של מספר שקופית 3">
            <a:extLst>
              <a:ext uri="{FF2B5EF4-FFF2-40B4-BE49-F238E27FC236}">
                <a16:creationId xmlns:a16="http://schemas.microsoft.com/office/drawing/2014/main" id="{30F4EB05-99A5-4FAD-9252-8E9CE7BB74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5F641BBE-B2DF-43A3-B7E2-A0F08905445F}" type="slidenum">
              <a:rPr lang="he-IL" altLang="en-US"/>
              <a:pPr algn="l">
                <a:spcBef>
                  <a:spcPct val="0"/>
                </a:spcBef>
              </a:pPr>
              <a:t>9</a:t>
            </a:fld>
            <a:endParaRPr lang="he-I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1.wav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1.wav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29">
            <a:extLst>
              <a:ext uri="{FF2B5EF4-FFF2-40B4-BE49-F238E27FC236}">
                <a16:creationId xmlns:a16="http://schemas.microsoft.com/office/drawing/2014/main" id="{E9FFBE95-B306-4573-9B48-E747E1A3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78F21-5206-40A3-95B8-906295CD8881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5" name="מציין מיקום של כותרת תחתונה 18">
            <a:extLst>
              <a:ext uri="{FF2B5EF4-FFF2-40B4-BE49-F238E27FC236}">
                <a16:creationId xmlns:a16="http://schemas.microsoft.com/office/drawing/2014/main" id="{2101546E-EE4B-4854-A74C-8B94AA01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6" name="מציין מיקום של מספר שקופית 26">
            <a:extLst>
              <a:ext uri="{FF2B5EF4-FFF2-40B4-BE49-F238E27FC236}">
                <a16:creationId xmlns:a16="http://schemas.microsoft.com/office/drawing/2014/main" id="{B1103CAC-106A-438A-8CB3-AE13E6BE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61D2BF6A-630F-46C0-8ACC-95820CA292A4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946978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ndAc>
      <p:stSnd>
        <p:snd r:embed="rId2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9">
            <a:extLst>
              <a:ext uri="{FF2B5EF4-FFF2-40B4-BE49-F238E27FC236}">
                <a16:creationId xmlns:a16="http://schemas.microsoft.com/office/drawing/2014/main" id="{1FE310EE-6CFF-421E-93BA-AEB3C945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22073-F583-4439-A2F8-85B3D13E7A86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5" name="מציין מיקום של כותרת תחתונה 21">
            <a:extLst>
              <a:ext uri="{FF2B5EF4-FFF2-40B4-BE49-F238E27FC236}">
                <a16:creationId xmlns:a16="http://schemas.microsoft.com/office/drawing/2014/main" id="{94E930B1-08AD-463D-AFB8-D5196CCA3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6" name="מציין מיקום של מספר שקופית 17">
            <a:extLst>
              <a:ext uri="{FF2B5EF4-FFF2-40B4-BE49-F238E27FC236}">
                <a16:creationId xmlns:a16="http://schemas.microsoft.com/office/drawing/2014/main" id="{2FBA6380-1044-4BB2-AD9C-4FD1A1F3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D69FD-E4D9-4F58-B783-8E1CB6C5EEDB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118092003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9">
            <a:extLst>
              <a:ext uri="{FF2B5EF4-FFF2-40B4-BE49-F238E27FC236}">
                <a16:creationId xmlns:a16="http://schemas.microsoft.com/office/drawing/2014/main" id="{9A388B83-79B2-47A4-A32B-5347EC80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2B688-DA50-4239-9479-C2C2DF6BCA2F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5" name="מציין מיקום של כותרת תחתונה 21">
            <a:extLst>
              <a:ext uri="{FF2B5EF4-FFF2-40B4-BE49-F238E27FC236}">
                <a16:creationId xmlns:a16="http://schemas.microsoft.com/office/drawing/2014/main" id="{305E384B-70A7-485F-917C-A6BCA1A6D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6" name="מציין מיקום של מספר שקופית 17">
            <a:extLst>
              <a:ext uri="{FF2B5EF4-FFF2-40B4-BE49-F238E27FC236}">
                <a16:creationId xmlns:a16="http://schemas.microsoft.com/office/drawing/2014/main" id="{761D0321-15A7-4472-BDA0-44A630A2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32976-E412-4D5E-B87E-1EC6BAE0913F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392952281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9">
            <a:extLst>
              <a:ext uri="{FF2B5EF4-FFF2-40B4-BE49-F238E27FC236}">
                <a16:creationId xmlns:a16="http://schemas.microsoft.com/office/drawing/2014/main" id="{D48D1734-3D22-49A2-98CB-671AF5EA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791AB-F213-4577-B9ED-830E331FCCA4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5" name="מציין מיקום של כותרת תחתונה 21">
            <a:extLst>
              <a:ext uri="{FF2B5EF4-FFF2-40B4-BE49-F238E27FC236}">
                <a16:creationId xmlns:a16="http://schemas.microsoft.com/office/drawing/2014/main" id="{6E59F3C6-3A00-463D-9902-80D64410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6" name="מציין מיקום של מספר שקופית 17">
            <a:extLst>
              <a:ext uri="{FF2B5EF4-FFF2-40B4-BE49-F238E27FC236}">
                <a16:creationId xmlns:a16="http://schemas.microsoft.com/office/drawing/2014/main" id="{CB3B76C0-508C-41B2-90E1-7DA0CD47E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6C3C9-19B5-4EAF-9940-A6F22758406D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92586821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FA0BF20-35FC-48E9-93A5-9B76849A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AACD2-4BFC-4A9B-B696-AD0C83283CA0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1F9D837-7557-4E8C-A2BF-9C5AD764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297882A-5A3D-4C27-84D7-85D133AA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5A252E1F-C0D8-49D1-AFD8-163F121DC9DF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000028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ndAc>
      <p:stSnd>
        <p:snd r:embed="rId2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9">
            <a:extLst>
              <a:ext uri="{FF2B5EF4-FFF2-40B4-BE49-F238E27FC236}">
                <a16:creationId xmlns:a16="http://schemas.microsoft.com/office/drawing/2014/main" id="{5E9938DB-439C-4848-B259-EA36B326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70F9E-D9FC-412A-971B-91245481CABD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6" name="מציין מיקום של כותרת תחתונה 21">
            <a:extLst>
              <a:ext uri="{FF2B5EF4-FFF2-40B4-BE49-F238E27FC236}">
                <a16:creationId xmlns:a16="http://schemas.microsoft.com/office/drawing/2014/main" id="{A76CBC13-45FF-440F-9736-754DED43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7" name="מציין מיקום של מספר שקופית 17">
            <a:extLst>
              <a:ext uri="{FF2B5EF4-FFF2-40B4-BE49-F238E27FC236}">
                <a16:creationId xmlns:a16="http://schemas.microsoft.com/office/drawing/2014/main" id="{F31D89A3-5B47-48E6-8E78-6DA78298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F40ED-4418-4948-A182-DDED32223B8E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165635891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9">
            <a:extLst>
              <a:ext uri="{FF2B5EF4-FFF2-40B4-BE49-F238E27FC236}">
                <a16:creationId xmlns:a16="http://schemas.microsoft.com/office/drawing/2014/main" id="{0D785171-20F5-4308-B6FD-11B22180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B469-C476-4F9F-A347-CC8F66A6258D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8" name="מציין מיקום של כותרת תחתונה 21">
            <a:extLst>
              <a:ext uri="{FF2B5EF4-FFF2-40B4-BE49-F238E27FC236}">
                <a16:creationId xmlns:a16="http://schemas.microsoft.com/office/drawing/2014/main" id="{C27D5D1A-4D57-4310-8D30-BECC6E0A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9" name="מציין מיקום של מספר שקופית 17">
            <a:extLst>
              <a:ext uri="{FF2B5EF4-FFF2-40B4-BE49-F238E27FC236}">
                <a16:creationId xmlns:a16="http://schemas.microsoft.com/office/drawing/2014/main" id="{7C4B792C-B866-403E-91BF-BD3EF725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1EB7-7899-49D6-8CDE-ADE7F43A8424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812432089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9">
            <a:extLst>
              <a:ext uri="{FF2B5EF4-FFF2-40B4-BE49-F238E27FC236}">
                <a16:creationId xmlns:a16="http://schemas.microsoft.com/office/drawing/2014/main" id="{E9107D6A-EC9F-4AFB-AF31-87DAB61D2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9B715-8749-449E-A7C4-7DE1F97692C7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4" name="מציין מיקום של כותרת תחתונה 21">
            <a:extLst>
              <a:ext uri="{FF2B5EF4-FFF2-40B4-BE49-F238E27FC236}">
                <a16:creationId xmlns:a16="http://schemas.microsoft.com/office/drawing/2014/main" id="{9DC99BF2-0F0A-480A-9CF3-99106D1F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5" name="מציין מיקום של מספר שקופית 17">
            <a:extLst>
              <a:ext uri="{FF2B5EF4-FFF2-40B4-BE49-F238E27FC236}">
                <a16:creationId xmlns:a16="http://schemas.microsoft.com/office/drawing/2014/main" id="{B1EA705A-7317-4A60-A83D-210FAC176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4D475-8A01-4B98-A2B3-5D0D1CEFB033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342637098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9">
            <a:extLst>
              <a:ext uri="{FF2B5EF4-FFF2-40B4-BE49-F238E27FC236}">
                <a16:creationId xmlns:a16="http://schemas.microsoft.com/office/drawing/2014/main" id="{7C9D0CA5-C9BF-47CA-9CF2-00FBE48A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C558-6DCF-4D0C-8172-8B8795B3CE07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3" name="מציין מיקום של כותרת תחתונה 21">
            <a:extLst>
              <a:ext uri="{FF2B5EF4-FFF2-40B4-BE49-F238E27FC236}">
                <a16:creationId xmlns:a16="http://schemas.microsoft.com/office/drawing/2014/main" id="{8879B8DF-4605-4B2C-ADFA-F03622F0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4" name="מציין מיקום של מספר שקופית 17">
            <a:extLst>
              <a:ext uri="{FF2B5EF4-FFF2-40B4-BE49-F238E27FC236}">
                <a16:creationId xmlns:a16="http://schemas.microsoft.com/office/drawing/2014/main" id="{89530C85-0D05-4CC0-BF1A-FFFD605BA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58665-D07E-4D1F-A37F-8D7E21ACCBD6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647173895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9">
            <a:extLst>
              <a:ext uri="{FF2B5EF4-FFF2-40B4-BE49-F238E27FC236}">
                <a16:creationId xmlns:a16="http://schemas.microsoft.com/office/drawing/2014/main" id="{D95886F0-CB9C-4678-80EA-87A6B2E5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3274C-BAF9-4A65-B496-2D6F77280375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6" name="מציין מיקום של כותרת תחתונה 21">
            <a:extLst>
              <a:ext uri="{FF2B5EF4-FFF2-40B4-BE49-F238E27FC236}">
                <a16:creationId xmlns:a16="http://schemas.microsoft.com/office/drawing/2014/main" id="{35FF5A40-ADC7-48DF-9646-2950B08D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7" name="מציין מיקום של מספר שקופית 17">
            <a:extLst>
              <a:ext uri="{FF2B5EF4-FFF2-40B4-BE49-F238E27FC236}">
                <a16:creationId xmlns:a16="http://schemas.microsoft.com/office/drawing/2014/main" id="{F57632E8-83AF-411B-84A7-DB509F00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51606-59E2-4F17-91DD-EB36ACAC586A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270181786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עם פינה יחידה חתוכה ומעוגלת 13">
            <a:extLst>
              <a:ext uri="{FF2B5EF4-FFF2-40B4-BE49-F238E27FC236}">
                <a16:creationId xmlns:a16="http://schemas.microsoft.com/office/drawing/2014/main" id="{47FE1414-B550-434C-B4C7-94342B5E496C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שולש ישר-זווית 14">
            <a:extLst>
              <a:ext uri="{FF2B5EF4-FFF2-40B4-BE49-F238E27FC236}">
                <a16:creationId xmlns:a16="http://schemas.microsoft.com/office/drawing/2014/main" id="{1B5EDE2D-B932-4FE6-A586-1EDF2253348C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צורה חופשית 15">
            <a:extLst>
              <a:ext uri="{FF2B5EF4-FFF2-40B4-BE49-F238E27FC236}">
                <a16:creationId xmlns:a16="http://schemas.microsoft.com/office/drawing/2014/main" id="{5A663771-E0B7-4458-A7AB-8DF0596D6149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צורה חופשית 16">
            <a:extLst>
              <a:ext uri="{FF2B5EF4-FFF2-40B4-BE49-F238E27FC236}">
                <a16:creationId xmlns:a16="http://schemas.microsoft.com/office/drawing/2014/main" id="{76C94A5F-0595-42D9-96B9-FEC916DDDDDC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4">
            <a:extLst>
              <a:ext uri="{FF2B5EF4-FFF2-40B4-BE49-F238E27FC236}">
                <a16:creationId xmlns:a16="http://schemas.microsoft.com/office/drawing/2014/main" id="{DD81E47B-1875-4656-9124-F5CAB35D3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24EA7-CE49-45D5-827A-A8836CA52B9B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10" name="מציין מיקום של כותרת תחתונה 5">
            <a:extLst>
              <a:ext uri="{FF2B5EF4-FFF2-40B4-BE49-F238E27FC236}">
                <a16:creationId xmlns:a16="http://schemas.microsoft.com/office/drawing/2014/main" id="{225DCD9A-EB0A-4081-AE2B-C48CF2A9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11" name="מציין מיקום של מספר שקופית 6">
            <a:extLst>
              <a:ext uri="{FF2B5EF4-FFF2-40B4-BE49-F238E27FC236}">
                <a16:creationId xmlns:a16="http://schemas.microsoft.com/office/drawing/2014/main" id="{789D385D-DB7F-4134-9390-B81D91711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B25A63-AF60-4206-85F0-F6788BC074CF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733136666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>
            <a:extLst>
              <a:ext uri="{FF2B5EF4-FFF2-40B4-BE49-F238E27FC236}">
                <a16:creationId xmlns:a16="http://schemas.microsoft.com/office/drawing/2014/main" id="{C04C6742-C51C-48BD-95B9-7D9CD54A6ABF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צורה חופשית 7">
            <a:extLst>
              <a:ext uri="{FF2B5EF4-FFF2-40B4-BE49-F238E27FC236}">
                <a16:creationId xmlns:a16="http://schemas.microsoft.com/office/drawing/2014/main" id="{4F86BAE8-C3E1-4DE7-B987-9BF862F20CBD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מציין מיקום של כותרת 8">
            <a:extLst>
              <a:ext uri="{FF2B5EF4-FFF2-40B4-BE49-F238E27FC236}">
                <a16:creationId xmlns:a16="http://schemas.microsoft.com/office/drawing/2014/main" id="{2AA3B66C-FB18-4FF3-83A0-4339027557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</a:p>
        </p:txBody>
      </p:sp>
      <p:sp>
        <p:nvSpPr>
          <p:cNvPr id="1029" name="מציין מיקום טקסט 29">
            <a:extLst>
              <a:ext uri="{FF2B5EF4-FFF2-40B4-BE49-F238E27FC236}">
                <a16:creationId xmlns:a16="http://schemas.microsoft.com/office/drawing/2014/main" id="{876F0024-C18C-426A-93F0-ECCB68B60C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</a:p>
          <a:p>
            <a:pPr lvl="1"/>
            <a:r>
              <a:rPr lang="he-IL" altLang="en-US"/>
              <a:t>רמה שנייה</a:t>
            </a:r>
          </a:p>
          <a:p>
            <a:pPr lvl="2"/>
            <a:r>
              <a:rPr lang="he-IL" altLang="en-US"/>
              <a:t>רמה שלישית</a:t>
            </a:r>
          </a:p>
          <a:p>
            <a:pPr lvl="3"/>
            <a:r>
              <a:rPr lang="he-IL" altLang="en-US"/>
              <a:t>רמה רביעית</a:t>
            </a:r>
          </a:p>
          <a:p>
            <a:pPr lvl="4"/>
            <a:r>
              <a:rPr lang="he-IL" altLang="en-US"/>
              <a:t>רמה חמישית</a:t>
            </a:r>
          </a:p>
        </p:txBody>
      </p:sp>
      <p:sp>
        <p:nvSpPr>
          <p:cNvPr id="10" name="מציין מיקום של תאריך 9">
            <a:extLst>
              <a:ext uri="{FF2B5EF4-FFF2-40B4-BE49-F238E27FC236}">
                <a16:creationId xmlns:a16="http://schemas.microsoft.com/office/drawing/2014/main" id="{034BDCCE-9CCD-45FE-994B-9CEB5961E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89C11D-4053-4DA9-BA0A-1B49081D5CA7}" type="datetime8">
              <a:rPr lang="he-IL"/>
              <a:pPr>
                <a:defRPr/>
              </a:pPr>
              <a:t>04 מאי 20</a:t>
            </a:fld>
            <a:endParaRPr lang="he-IL"/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B8162409-6258-4CDD-8080-1A75E6E5E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he-IL"/>
              <a:t>ליאורה מנדלבוים</a:t>
            </a:r>
          </a:p>
        </p:txBody>
      </p:sp>
      <p:sp>
        <p:nvSpPr>
          <p:cNvPr id="18" name="מציין מיקום של מספר שקופית 17">
            <a:extLst>
              <a:ext uri="{FF2B5EF4-FFF2-40B4-BE49-F238E27FC236}">
                <a16:creationId xmlns:a16="http://schemas.microsoft.com/office/drawing/2014/main" id="{A91369F4-77BA-45B8-ADBD-37FE4B893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smtClean="0">
                <a:solidFill>
                  <a:srgbClr val="045C75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1pPr>
          </a:lstStyle>
          <a:p>
            <a:pPr>
              <a:defRPr/>
            </a:pPr>
            <a:fld id="{89534758-0A15-41E6-950E-ACB4C73DB493}" type="slidenum">
              <a:rPr lang="he-IL" altLang="en-US"/>
              <a:pPr>
                <a:defRPr/>
              </a:pPr>
              <a:t>‹#›</a:t>
            </a:fld>
            <a:endParaRPr lang="he-IL" altLang="en-US"/>
          </a:p>
        </p:txBody>
      </p:sp>
      <p:grpSp>
        <p:nvGrpSpPr>
          <p:cNvPr id="1033" name="קבוצה 1">
            <a:extLst>
              <a:ext uri="{FF2B5EF4-FFF2-40B4-BE49-F238E27FC236}">
                <a16:creationId xmlns:a16="http://schemas.microsoft.com/office/drawing/2014/main" id="{236368B2-4EC0-4169-94ED-52618F7C9CCC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צורה חופשית 11">
              <a:extLst>
                <a:ext uri="{FF2B5EF4-FFF2-40B4-BE49-F238E27FC236}">
                  <a16:creationId xmlns:a16="http://schemas.microsoft.com/office/drawing/2014/main" id="{4224CD76-8F55-412A-97BD-AFA57C0CB51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צורה חופשית 12">
              <a:extLst>
                <a:ext uri="{FF2B5EF4-FFF2-40B4-BE49-F238E27FC236}">
                  <a16:creationId xmlns:a16="http://schemas.microsoft.com/office/drawing/2014/main" id="{439B5E78-C4BF-4665-BAE2-DA94E6AC9B6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71" r:id="rId2"/>
    <p:sldLayoutId id="2147483980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81" r:id="rId9"/>
    <p:sldLayoutId id="2147483977" r:id="rId10"/>
    <p:sldLayoutId id="2147483978" r:id="rId11"/>
  </p:sldLayoutIdLst>
  <p:transition>
    <p:sndAc>
      <p:stSnd>
        <p:snd r:embed="rId13" name="chimes.wav"/>
      </p:stSnd>
    </p:sndAc>
  </p:transition>
  <p:hf sldNum="0" hd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8C8AA5-A990-4FE8-A6C0-D16BA0468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ar-SA" dirty="0">
                <a:solidFill>
                  <a:srgbClr val="4DE1EA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" action="ppaction://hlinkshowjump?jump=nextslide"/>
              </a:rPr>
              <a:t>من سيربح المليون </a:t>
            </a:r>
            <a:r>
              <a:rPr lang="he-IL" dirty="0">
                <a:solidFill>
                  <a:srgbClr val="4DE1EA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" action="ppaction://hlinkshowjump?jump=nextslide"/>
              </a:rPr>
              <a:t>?</a:t>
            </a:r>
          </a:p>
        </p:txBody>
      </p:sp>
      <p:sp>
        <p:nvSpPr>
          <p:cNvPr id="6147" name="כותרת משנה 2">
            <a:extLst>
              <a:ext uri="{FF2B5EF4-FFF2-40B4-BE49-F238E27FC236}">
                <a16:creationId xmlns:a16="http://schemas.microsoft.com/office/drawing/2014/main" id="{88BFC846-4747-4783-B05B-81D41BF98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3933825"/>
            <a:ext cx="7854950" cy="1752600"/>
          </a:xfrm>
        </p:spPr>
        <p:txBody>
          <a:bodyPr/>
          <a:lstStyle/>
          <a:p>
            <a:pPr marR="0" algn="ctr"/>
            <a:r>
              <a:rPr lang="ar-SA" altLang="en-US" sz="3600">
                <a:ea typeface="Majalla UI"/>
              </a:rPr>
              <a:t>لعبة تعليميّة عن أسماء الاشارة</a:t>
            </a:r>
            <a:r>
              <a:rPr lang="he-IL" altLang="en-US" sz="3600"/>
              <a:t>...</a:t>
            </a: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כותרת משנה 2">
            <a:extLst>
              <a:ext uri="{FF2B5EF4-FFF2-40B4-BE49-F238E27FC236}">
                <a16:creationId xmlns:a16="http://schemas.microsoft.com/office/drawing/2014/main" id="{BF5B14F4-8D38-4447-9068-FE0DCE56214E}"/>
              </a:ext>
            </a:extLst>
          </p:cNvPr>
          <p:cNvSpPr txBox="1">
            <a:spLocks/>
          </p:cNvSpPr>
          <p:nvPr/>
        </p:nvSpPr>
        <p:spPr bwMode="auto">
          <a:xfrm>
            <a:off x="285750" y="3429000"/>
            <a:ext cx="385762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3pPr>
            <a:lvl4pPr marL="1600200" indent="-228600" algn="r" rtl="1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4pPr>
            <a:lvl5pPr marL="2057400" indent="-228600" algn="r" rtl="1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9pPr>
          </a:lstStyle>
          <a:p>
            <a:pPr algn="ctr" eaLnBrk="1" hangingPunct="1">
              <a:buClrTx/>
              <a:buSzTx/>
              <a:buFont typeface="Arial" panose="020B0604020202020204" pitchFamily="34" charset="0"/>
              <a:buNone/>
            </a:pPr>
            <a:endParaRPr lang="he-IL" altLang="en-US" sz="3200" b="1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6880BD39-3A69-4182-9A52-9FDACAA9CCC5}"/>
              </a:ext>
            </a:extLst>
          </p:cNvPr>
          <p:cNvSpPr/>
          <p:nvPr/>
        </p:nvSpPr>
        <p:spPr>
          <a:xfrm>
            <a:off x="500063" y="5143500"/>
            <a:ext cx="2571750" cy="10715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هو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01B7BD82-C914-46B1-BF5C-594753408595}"/>
              </a:ext>
            </a:extLst>
          </p:cNvPr>
          <p:cNvSpPr/>
          <p:nvPr/>
        </p:nvSpPr>
        <p:spPr>
          <a:xfrm>
            <a:off x="1234460" y="215107"/>
            <a:ext cx="5072063" cy="235743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dirty="0">
                <a:ln w="57150">
                  <a:solidFill>
                    <a:schemeClr val="tx1"/>
                  </a:solidFill>
                </a:ln>
                <a:solidFill>
                  <a:srgbClr val="C00000"/>
                </a:solidFill>
                <a:highlight>
                  <a:srgbClr val="FFFF00"/>
                </a:highlight>
                <a:cs typeface="+mj-cs"/>
              </a:rPr>
              <a:t>أكمل الجملة باسم إشارة مناسب : 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dirty="0">
                <a:ln w="57150">
                  <a:solidFill>
                    <a:schemeClr val="tx1"/>
                  </a:solidFill>
                </a:ln>
                <a:solidFill>
                  <a:srgbClr val="C00000"/>
                </a:solidFill>
                <a:highlight>
                  <a:srgbClr val="FFFF00"/>
                </a:highlight>
                <a:cs typeface="+mj-cs"/>
              </a:rPr>
              <a:t>______ الطفل يحلمُ بالحرية </a:t>
            </a:r>
            <a:r>
              <a:rPr lang="ar-SA" sz="3600" dirty="0">
                <a:ln w="57150">
                  <a:solidFill>
                    <a:schemeClr val="tx1"/>
                  </a:solidFill>
                </a:ln>
                <a:solidFill>
                  <a:srgbClr val="C00000"/>
                </a:solidFill>
                <a:highlight>
                  <a:srgbClr val="FFFF00"/>
                </a:highlight>
              </a:rPr>
              <a:t>. </a:t>
            </a:r>
            <a:endParaRPr lang="he-IL" sz="3600" dirty="0">
              <a:ln w="57150">
                <a:solidFill>
                  <a:schemeClr val="tx1"/>
                </a:solidFill>
              </a:ln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32580E6D-39EC-49BE-8D6F-754986D360DB}"/>
              </a:ext>
            </a:extLst>
          </p:cNvPr>
          <p:cNvSpPr/>
          <p:nvPr/>
        </p:nvSpPr>
        <p:spPr>
          <a:xfrm>
            <a:off x="500063" y="3571875"/>
            <a:ext cx="2571750" cy="10715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هذه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6F4B32-5D6B-4C75-A378-9B3ED589734A}"/>
              </a:ext>
            </a:extLst>
          </p:cNvPr>
          <p:cNvSpPr/>
          <p:nvPr/>
        </p:nvSpPr>
        <p:spPr>
          <a:xfrm>
            <a:off x="3571875" y="3571875"/>
            <a:ext cx="2571750" cy="10715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الذي 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מלבן מעוגל 11">
            <a:hlinkClick r:id="" action="ppaction://hlinkshowjump?jump=nextslide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1AAA62C1-085B-40AD-938B-8D9BFD6E275F}"/>
              </a:ext>
            </a:extLst>
          </p:cNvPr>
          <p:cNvSpPr/>
          <p:nvPr/>
        </p:nvSpPr>
        <p:spPr>
          <a:xfrm>
            <a:off x="3571875" y="5143500"/>
            <a:ext cx="2571750" cy="10715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هذا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37E7A928-989D-4C10-B45F-623346A284E0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4D665AE2-1324-4201-AD88-C8B8D62BF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5500688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100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A09B0C8E-A66B-4E9A-AACA-74EE4AA4259E}"/>
              </a:ext>
            </a:extLst>
          </p:cNvPr>
          <p:cNvSpPr/>
          <p:nvPr/>
        </p:nvSpPr>
        <p:spPr bwMode="auto">
          <a:xfrm>
            <a:off x="6643688" y="4929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200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5B863F49-2C57-4A49-9F76-CDE84BFC1F7F}"/>
              </a:ext>
            </a:extLst>
          </p:cNvPr>
          <p:cNvSpPr/>
          <p:nvPr/>
        </p:nvSpPr>
        <p:spPr bwMode="auto">
          <a:xfrm>
            <a:off x="6643688" y="4357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1D0A1FAB-D638-478C-B25C-E6F1397A2C61}"/>
              </a:ext>
            </a:extLst>
          </p:cNvPr>
          <p:cNvSpPr/>
          <p:nvPr/>
        </p:nvSpPr>
        <p:spPr bwMode="auto">
          <a:xfrm>
            <a:off x="6643688" y="3786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77F8BC07-F443-4193-AE48-CBD7AA833E0C}"/>
              </a:ext>
            </a:extLst>
          </p:cNvPr>
          <p:cNvSpPr/>
          <p:nvPr/>
        </p:nvSpPr>
        <p:spPr bwMode="auto">
          <a:xfrm>
            <a:off x="6643688" y="3214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A6B42DD5-27E3-43C9-8DA4-5BC8473A10A6}"/>
              </a:ext>
            </a:extLst>
          </p:cNvPr>
          <p:cNvSpPr/>
          <p:nvPr/>
        </p:nvSpPr>
        <p:spPr bwMode="auto">
          <a:xfrm>
            <a:off x="6643688" y="2714625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0D68F4E1-BDBC-4F6B-B46A-0C094CA917A9}"/>
              </a:ext>
            </a:extLst>
          </p:cNvPr>
          <p:cNvSpPr/>
          <p:nvPr/>
        </p:nvSpPr>
        <p:spPr bwMode="auto">
          <a:xfrm>
            <a:off x="6637338" y="2214563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3BE45DC0-88EE-481C-95F8-B341415282AD}"/>
              </a:ext>
            </a:extLst>
          </p:cNvPr>
          <p:cNvSpPr/>
          <p:nvPr/>
        </p:nvSpPr>
        <p:spPr bwMode="auto">
          <a:xfrm>
            <a:off x="6643688" y="1714500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4BBFF710-10C6-435B-BEC2-46521C45F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ליאורה מנדלבוים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C3A350C0-59D1-4FBE-9B11-77AAC221B79E}"/>
              </a:ext>
            </a:extLst>
          </p:cNvPr>
          <p:cNvSpPr/>
          <p:nvPr/>
        </p:nvSpPr>
        <p:spPr>
          <a:xfrm>
            <a:off x="500063" y="5143500"/>
            <a:ext cx="2571750" cy="10715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هذا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39C1AFC-BF24-4EE9-AB40-B65C2C967DB9}"/>
              </a:ext>
            </a:extLst>
          </p:cNvPr>
          <p:cNvSpPr/>
          <p:nvPr/>
        </p:nvSpPr>
        <p:spPr>
          <a:xfrm>
            <a:off x="857250" y="357188"/>
            <a:ext cx="5072063" cy="235743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dirty="0">
                <a:ln w="57150">
                  <a:solidFill>
                    <a:prstClr val="black"/>
                  </a:solidFill>
                </a:ln>
                <a:solidFill>
                  <a:srgbClr val="C00000"/>
                </a:solidFill>
                <a:highlight>
                  <a:srgbClr val="FFFF00"/>
                </a:highlight>
              </a:rPr>
              <a:t>أكمل الجملة باسم إشارة مناسب : 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dirty="0">
                <a:ln w="57150">
                  <a:solidFill>
                    <a:prstClr val="black"/>
                  </a:solidFill>
                </a:ln>
                <a:solidFill>
                  <a:srgbClr val="C00000"/>
                </a:solidFill>
                <a:highlight>
                  <a:srgbClr val="FFFF00"/>
                </a:highlight>
              </a:rPr>
              <a:t>______أبطال </a:t>
            </a:r>
            <a:r>
              <a:rPr lang="ar-SA" sz="3600" dirty="0" err="1">
                <a:ln w="57150">
                  <a:solidFill>
                    <a:prstClr val="black"/>
                  </a:solidFill>
                </a:ln>
                <a:solidFill>
                  <a:srgbClr val="C00000"/>
                </a:solidFill>
                <a:highlight>
                  <a:srgbClr val="FFFF00"/>
                </a:highlight>
              </a:rPr>
              <a:t>المقاومةالمنتصرون</a:t>
            </a:r>
            <a:r>
              <a:rPr lang="ar-SA" sz="3600" dirty="0">
                <a:ln w="57150">
                  <a:solidFill>
                    <a:prstClr val="black"/>
                  </a:solidFill>
                </a:ln>
                <a:solidFill>
                  <a:srgbClr val="C00000"/>
                </a:solidFill>
                <a:highlight>
                  <a:srgbClr val="FFFF00"/>
                </a:highlight>
              </a:rPr>
              <a:t>.</a:t>
            </a: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81A2D7C3-A6F3-455E-8E49-A58615F769C1}"/>
              </a:ext>
            </a:extLst>
          </p:cNvPr>
          <p:cNvSpPr/>
          <p:nvPr/>
        </p:nvSpPr>
        <p:spPr>
          <a:xfrm>
            <a:off x="3429000" y="5143500"/>
            <a:ext cx="2571750" cy="10715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هذان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67148544-A4A6-4144-8377-C5F8C0C3F860}"/>
              </a:ext>
            </a:extLst>
          </p:cNvPr>
          <p:cNvSpPr/>
          <p:nvPr/>
        </p:nvSpPr>
        <p:spPr>
          <a:xfrm>
            <a:off x="3357563" y="3786188"/>
            <a:ext cx="2571750" cy="10715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هذه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מלבן מעוגל 11">
            <a:hlinkClick r:id="" action="ppaction://hlinkshowjump?jump=nextslide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BFDFC204-10BE-47AA-8710-B2A02420BC1D}"/>
              </a:ext>
            </a:extLst>
          </p:cNvPr>
          <p:cNvSpPr/>
          <p:nvPr/>
        </p:nvSpPr>
        <p:spPr>
          <a:xfrm>
            <a:off x="500063" y="3786188"/>
            <a:ext cx="2571750" cy="10715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هؤلاء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736B8D15-055F-40DD-A41F-A30B5AF8E82B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D5C34CB2-D520-494F-B95E-723A46F10D70}"/>
              </a:ext>
            </a:extLst>
          </p:cNvPr>
          <p:cNvSpPr/>
          <p:nvPr/>
        </p:nvSpPr>
        <p:spPr bwMode="auto">
          <a:xfrm>
            <a:off x="6643688" y="5500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22C83C5C-D1D6-4148-8CD0-FDACCE748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4929188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200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F5AC7A9E-3B43-4C6B-8F21-08DF572FDF9A}"/>
              </a:ext>
            </a:extLst>
          </p:cNvPr>
          <p:cNvSpPr/>
          <p:nvPr/>
        </p:nvSpPr>
        <p:spPr bwMode="auto">
          <a:xfrm>
            <a:off x="6643688" y="4357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C838D5FA-BB94-44CF-AEDF-4936A055BC25}"/>
              </a:ext>
            </a:extLst>
          </p:cNvPr>
          <p:cNvSpPr/>
          <p:nvPr/>
        </p:nvSpPr>
        <p:spPr bwMode="auto">
          <a:xfrm>
            <a:off x="6643688" y="3786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F5828F02-0EC5-4EDA-A211-0394499DEECE}"/>
              </a:ext>
            </a:extLst>
          </p:cNvPr>
          <p:cNvSpPr/>
          <p:nvPr/>
        </p:nvSpPr>
        <p:spPr bwMode="auto">
          <a:xfrm>
            <a:off x="6643688" y="3214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8BA79656-8F25-41D0-9025-A09BD50908E6}"/>
              </a:ext>
            </a:extLst>
          </p:cNvPr>
          <p:cNvSpPr/>
          <p:nvPr/>
        </p:nvSpPr>
        <p:spPr bwMode="auto">
          <a:xfrm>
            <a:off x="6643688" y="2714625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E262926A-8059-4C30-A6D8-939B2362FEA1}"/>
              </a:ext>
            </a:extLst>
          </p:cNvPr>
          <p:cNvSpPr/>
          <p:nvPr/>
        </p:nvSpPr>
        <p:spPr bwMode="auto">
          <a:xfrm>
            <a:off x="6637338" y="2214563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7F0AED15-9A1D-402F-ABF5-95D2AC9C4F94}"/>
              </a:ext>
            </a:extLst>
          </p:cNvPr>
          <p:cNvSpPr/>
          <p:nvPr/>
        </p:nvSpPr>
        <p:spPr bwMode="auto">
          <a:xfrm>
            <a:off x="6643688" y="1714500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1000000</a:t>
            </a:r>
            <a:endParaRPr lang="he-IL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03FFCFC9-FB25-470C-AADB-8C3AFBB8931D}"/>
              </a:ext>
            </a:extLst>
          </p:cNvPr>
          <p:cNvSpPr/>
          <p:nvPr/>
        </p:nvSpPr>
        <p:spPr>
          <a:xfrm>
            <a:off x="642938" y="5000625"/>
            <a:ext cx="2571750" cy="1071563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التلميذات 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021B84FD-8B93-4C97-97A1-C8048604B4AD}"/>
              </a:ext>
            </a:extLst>
          </p:cNvPr>
          <p:cNvSpPr/>
          <p:nvPr/>
        </p:nvSpPr>
        <p:spPr>
          <a:xfrm>
            <a:off x="857250" y="357188"/>
            <a:ext cx="5072063" cy="235743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أكمل الجملة التّالية: 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هذا ______ الفائز في المسابقة. </a:t>
            </a:r>
            <a:endParaRPr lang="he-IL" sz="4000" b="1" dirty="0">
              <a:ln w="5715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0C3F60E7-23F2-4AC8-8065-13F3393CCDBC}"/>
              </a:ext>
            </a:extLst>
          </p:cNvPr>
          <p:cNvSpPr/>
          <p:nvPr/>
        </p:nvSpPr>
        <p:spPr>
          <a:xfrm>
            <a:off x="642938" y="3500438"/>
            <a:ext cx="2571750" cy="107156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التلاميذ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ADF9E81E-53F7-4171-AC67-2AB6382132C3}"/>
              </a:ext>
            </a:extLst>
          </p:cNvPr>
          <p:cNvSpPr/>
          <p:nvPr/>
        </p:nvSpPr>
        <p:spPr>
          <a:xfrm>
            <a:off x="3643313" y="5000625"/>
            <a:ext cx="2571750" cy="1071563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التلميذة 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מלבן מעוגל 11">
            <a:hlinkClick r:id="" action="ppaction://hlinkshowjump?jump=nextslide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AAFDD465-BF28-4498-9D19-EBA11BA5FD86}"/>
              </a:ext>
            </a:extLst>
          </p:cNvPr>
          <p:cNvSpPr/>
          <p:nvPr/>
        </p:nvSpPr>
        <p:spPr>
          <a:xfrm>
            <a:off x="3571875" y="3500438"/>
            <a:ext cx="2571750" cy="107156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التلميذ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88872C3A-4651-48F0-B4F1-E02268BB662A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959141D1-28F9-4945-A326-F9710F2B670B}"/>
              </a:ext>
            </a:extLst>
          </p:cNvPr>
          <p:cNvSpPr/>
          <p:nvPr/>
        </p:nvSpPr>
        <p:spPr bwMode="auto">
          <a:xfrm>
            <a:off x="6643688" y="5500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EB1CE525-4849-40C9-B69A-3DE1415B8478}"/>
              </a:ext>
            </a:extLst>
          </p:cNvPr>
          <p:cNvSpPr/>
          <p:nvPr/>
        </p:nvSpPr>
        <p:spPr bwMode="auto">
          <a:xfrm>
            <a:off x="6643688" y="4929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200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9391008D-3111-48BB-90C8-2F1F11B7E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4357688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500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395D47BD-EA69-4DC8-A62E-547E48D1CDEB}"/>
              </a:ext>
            </a:extLst>
          </p:cNvPr>
          <p:cNvSpPr/>
          <p:nvPr/>
        </p:nvSpPr>
        <p:spPr bwMode="auto">
          <a:xfrm>
            <a:off x="6643688" y="3786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B8DD3B4B-23DD-47A0-AA8B-C6ECA7F2BE10}"/>
              </a:ext>
            </a:extLst>
          </p:cNvPr>
          <p:cNvSpPr/>
          <p:nvPr/>
        </p:nvSpPr>
        <p:spPr bwMode="auto">
          <a:xfrm>
            <a:off x="6643688" y="3214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4F63D959-399F-4AF9-A2C7-8BEDBFC0E495}"/>
              </a:ext>
            </a:extLst>
          </p:cNvPr>
          <p:cNvSpPr/>
          <p:nvPr/>
        </p:nvSpPr>
        <p:spPr bwMode="auto">
          <a:xfrm>
            <a:off x="6643688" y="2714625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CDC06067-EEF4-4BE9-8912-4DAE4B9597F7}"/>
              </a:ext>
            </a:extLst>
          </p:cNvPr>
          <p:cNvSpPr/>
          <p:nvPr/>
        </p:nvSpPr>
        <p:spPr bwMode="auto">
          <a:xfrm>
            <a:off x="6643688" y="2214563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756881D0-EB02-47A3-AFF5-A8BF18A85588}"/>
              </a:ext>
            </a:extLst>
          </p:cNvPr>
          <p:cNvSpPr/>
          <p:nvPr/>
        </p:nvSpPr>
        <p:spPr bwMode="auto">
          <a:xfrm>
            <a:off x="6643688" y="1714500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D5E5850C-8C5A-4027-9F81-2F5051561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ליאורה מנדלבוים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משנה 2">
            <a:extLst>
              <a:ext uri="{FF2B5EF4-FFF2-40B4-BE49-F238E27FC236}">
                <a16:creationId xmlns:a16="http://schemas.microsoft.com/office/drawing/2014/main" id="{21D413A4-BDE3-4C91-95C9-0678F9C9F0B1}"/>
              </a:ext>
            </a:extLst>
          </p:cNvPr>
          <p:cNvSpPr txBox="1">
            <a:spLocks/>
          </p:cNvSpPr>
          <p:nvPr/>
        </p:nvSpPr>
        <p:spPr bwMode="auto">
          <a:xfrm>
            <a:off x="285750" y="3429000"/>
            <a:ext cx="385762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3pPr>
            <a:lvl4pPr marL="1600200" indent="-228600" algn="r" rtl="1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4pPr>
            <a:lvl5pPr marL="2057400" indent="-228600" algn="r" rtl="1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9pPr>
          </a:lstStyle>
          <a:p>
            <a:pPr algn="ctr" eaLnBrk="1" hangingPunct="1">
              <a:buClrTx/>
              <a:buSzTx/>
              <a:buFont typeface="Arial" panose="020B0604020202020204" pitchFamily="34" charset="0"/>
              <a:buNone/>
            </a:pPr>
            <a:endParaRPr lang="he-IL" altLang="en-US" sz="3200" b="1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57BA3438-BC71-4E4B-9F95-4C7635B9DF8D}"/>
              </a:ext>
            </a:extLst>
          </p:cNvPr>
          <p:cNvSpPr/>
          <p:nvPr/>
        </p:nvSpPr>
        <p:spPr>
          <a:xfrm>
            <a:off x="3571875" y="5000625"/>
            <a:ext cx="2571750" cy="1071563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</a:rPr>
              <a:t>هاتان هنّ التّلميذات الفائزات في المسابقة</a:t>
            </a: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7D309F22-F0D7-44DE-A9C3-462ED6012D24}"/>
              </a:ext>
            </a:extLst>
          </p:cNvPr>
          <p:cNvSpPr/>
          <p:nvPr/>
        </p:nvSpPr>
        <p:spPr>
          <a:xfrm>
            <a:off x="857250" y="357188"/>
            <a:ext cx="5072063" cy="235743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اختر الجملة الصّحيحة : </a:t>
            </a:r>
            <a:endParaRPr lang="he-IL" sz="4000" b="1" dirty="0">
              <a:ln w="5715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0B0B0636-185A-44BA-96E3-263DC01E8884}"/>
              </a:ext>
            </a:extLst>
          </p:cNvPr>
          <p:cNvSpPr/>
          <p:nvPr/>
        </p:nvSpPr>
        <p:spPr>
          <a:xfrm>
            <a:off x="500063" y="3571875"/>
            <a:ext cx="2571750" cy="1071563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هذه هنّ التّلميذات الفائزات في المسابقة.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2AB2EFE-EF9A-4D0E-8DFA-862A6ED01EB0}"/>
              </a:ext>
            </a:extLst>
          </p:cNvPr>
          <p:cNvSpPr/>
          <p:nvPr/>
        </p:nvSpPr>
        <p:spPr>
          <a:xfrm>
            <a:off x="3571875" y="3571875"/>
            <a:ext cx="2571750" cy="1071563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</a:rPr>
              <a:t>هؤلاء هما التّلميذات الفائزات في المسابقة</a:t>
            </a:r>
            <a:endParaRPr lang="he-IL" dirty="0"/>
          </a:p>
        </p:txBody>
      </p:sp>
      <p:sp>
        <p:nvSpPr>
          <p:cNvPr id="12" name="מלבן מעוגל 11">
            <a:hlinkClick r:id="" action="ppaction://hlinkshowjump?jump=nextslide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E9C7A0A1-F93C-4760-A5A9-3A90F7008589}"/>
              </a:ext>
            </a:extLst>
          </p:cNvPr>
          <p:cNvSpPr/>
          <p:nvPr/>
        </p:nvSpPr>
        <p:spPr>
          <a:xfrm>
            <a:off x="500063" y="5000625"/>
            <a:ext cx="2571750" cy="1071563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هؤلاء هنّ التّلميذات الفائزات في المسابقة.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F33ABACE-2913-4E2D-A2BB-14B95B7CC515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5C613B2D-AA1E-4985-B43E-459220D7BCE5}"/>
              </a:ext>
            </a:extLst>
          </p:cNvPr>
          <p:cNvSpPr/>
          <p:nvPr/>
        </p:nvSpPr>
        <p:spPr bwMode="auto">
          <a:xfrm>
            <a:off x="6643688" y="5500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1F9F351A-8187-483A-8245-EC379383CE6A}"/>
              </a:ext>
            </a:extLst>
          </p:cNvPr>
          <p:cNvSpPr/>
          <p:nvPr/>
        </p:nvSpPr>
        <p:spPr bwMode="auto">
          <a:xfrm>
            <a:off x="6643688" y="4929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200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24F85A32-C3BB-4308-9C30-8CBB22A25E2D}"/>
              </a:ext>
            </a:extLst>
          </p:cNvPr>
          <p:cNvSpPr/>
          <p:nvPr/>
        </p:nvSpPr>
        <p:spPr bwMode="auto">
          <a:xfrm>
            <a:off x="6643688" y="4357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1B712BDF-C80A-44CA-ACF3-2C6503535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3786188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1000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F732376E-7763-4360-A81C-CA577A0D25B2}"/>
              </a:ext>
            </a:extLst>
          </p:cNvPr>
          <p:cNvSpPr/>
          <p:nvPr/>
        </p:nvSpPr>
        <p:spPr bwMode="auto">
          <a:xfrm>
            <a:off x="6643688" y="3214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7362F287-BDDB-4483-B65B-2C68C18486B0}"/>
              </a:ext>
            </a:extLst>
          </p:cNvPr>
          <p:cNvSpPr/>
          <p:nvPr/>
        </p:nvSpPr>
        <p:spPr bwMode="auto">
          <a:xfrm>
            <a:off x="6643688" y="2714625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87014B8B-CC16-4D62-8A2C-AEC9EE9AA78F}"/>
              </a:ext>
            </a:extLst>
          </p:cNvPr>
          <p:cNvSpPr/>
          <p:nvPr/>
        </p:nvSpPr>
        <p:spPr bwMode="auto">
          <a:xfrm>
            <a:off x="6637338" y="2214563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992355C5-BC05-4F37-BF3C-2DE734F12FD2}"/>
              </a:ext>
            </a:extLst>
          </p:cNvPr>
          <p:cNvSpPr/>
          <p:nvPr/>
        </p:nvSpPr>
        <p:spPr bwMode="auto">
          <a:xfrm>
            <a:off x="6643688" y="1714500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687F3819-9D18-4D66-A3FD-8306C407B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dirty="0"/>
              <a:t>ליאורה </a:t>
            </a:r>
            <a:r>
              <a:rPr lang="he-IL" dirty="0" err="1"/>
              <a:t>מנדלבוים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משנה 2">
            <a:extLst>
              <a:ext uri="{FF2B5EF4-FFF2-40B4-BE49-F238E27FC236}">
                <a16:creationId xmlns:a16="http://schemas.microsoft.com/office/drawing/2014/main" id="{4EEE2F5A-04B0-46C2-BBA7-B02F949992E0}"/>
              </a:ext>
            </a:extLst>
          </p:cNvPr>
          <p:cNvSpPr txBox="1">
            <a:spLocks/>
          </p:cNvSpPr>
          <p:nvPr/>
        </p:nvSpPr>
        <p:spPr bwMode="auto">
          <a:xfrm>
            <a:off x="285750" y="3429000"/>
            <a:ext cx="385762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3pPr>
            <a:lvl4pPr marL="1600200" indent="-228600" algn="r" rtl="1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4pPr>
            <a:lvl5pPr marL="2057400" indent="-228600" algn="r" rtl="1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9pPr>
          </a:lstStyle>
          <a:p>
            <a:pPr algn="ctr" eaLnBrk="1" hangingPunct="1">
              <a:buClrTx/>
              <a:buSzTx/>
              <a:buFont typeface="Arial" panose="020B0604020202020204" pitchFamily="34" charset="0"/>
              <a:buNone/>
            </a:pPr>
            <a:endParaRPr lang="he-IL" altLang="en-US" sz="3200" b="1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F4E86D0D-3A30-45A1-B213-EC7CC1CF5D6B}"/>
              </a:ext>
            </a:extLst>
          </p:cNvPr>
          <p:cNvSpPr/>
          <p:nvPr/>
        </p:nvSpPr>
        <p:spPr>
          <a:xfrm>
            <a:off x="500063" y="5143500"/>
            <a:ext cx="2571750" cy="1071563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هاتان 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4D55D710-5E4E-4932-840F-33E33FC723C4}"/>
              </a:ext>
            </a:extLst>
          </p:cNvPr>
          <p:cNvSpPr/>
          <p:nvPr/>
        </p:nvSpPr>
        <p:spPr>
          <a:xfrm>
            <a:off x="857250" y="357188"/>
            <a:ext cx="5072063" cy="235743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أكمل النّاقص باسم إشارة مناسب: 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_______الولدان هما صديقان لي. </a:t>
            </a:r>
            <a:endParaRPr lang="he-IL" sz="3600" b="1" dirty="0">
              <a:ln w="5715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B930D999-D9BF-477B-96DD-BB3C266642FA}"/>
              </a:ext>
            </a:extLst>
          </p:cNvPr>
          <p:cNvSpPr/>
          <p:nvPr/>
        </p:nvSpPr>
        <p:spPr>
          <a:xfrm>
            <a:off x="500063" y="3571875"/>
            <a:ext cx="2571750" cy="1071563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هذه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DA4A54DB-F10E-4C18-A3D9-AE9B6BE6BFD8}"/>
              </a:ext>
            </a:extLst>
          </p:cNvPr>
          <p:cNvSpPr/>
          <p:nvPr/>
        </p:nvSpPr>
        <p:spPr>
          <a:xfrm>
            <a:off x="3571875" y="3571875"/>
            <a:ext cx="2571750" cy="1071563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هؤلاء 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מלבן מעוגל 11">
            <a:hlinkClick r:id="" action="ppaction://hlinkshowjump?jump=nextslide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650382F5-2D5E-4373-9E41-B68C1FFCBF2B}"/>
              </a:ext>
            </a:extLst>
          </p:cNvPr>
          <p:cNvSpPr/>
          <p:nvPr/>
        </p:nvSpPr>
        <p:spPr>
          <a:xfrm>
            <a:off x="3571875" y="5143500"/>
            <a:ext cx="2571750" cy="1071563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هذان 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20CCCBFB-48CE-4B17-8594-523C5F35730F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1D861DF4-F6E3-45B5-8ADB-01E368B317C1}"/>
              </a:ext>
            </a:extLst>
          </p:cNvPr>
          <p:cNvSpPr/>
          <p:nvPr/>
        </p:nvSpPr>
        <p:spPr bwMode="auto">
          <a:xfrm>
            <a:off x="6643688" y="5500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E7C01436-A641-4ECB-AEA4-A4FD6A958493}"/>
              </a:ext>
            </a:extLst>
          </p:cNvPr>
          <p:cNvSpPr/>
          <p:nvPr/>
        </p:nvSpPr>
        <p:spPr bwMode="auto">
          <a:xfrm>
            <a:off x="6643688" y="4929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200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8CC73819-7479-4262-9381-3FD3E7878DBC}"/>
              </a:ext>
            </a:extLst>
          </p:cNvPr>
          <p:cNvSpPr/>
          <p:nvPr/>
        </p:nvSpPr>
        <p:spPr bwMode="auto">
          <a:xfrm>
            <a:off x="6643688" y="4357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9876BEDA-4231-4062-8843-230765F85974}"/>
              </a:ext>
            </a:extLst>
          </p:cNvPr>
          <p:cNvSpPr/>
          <p:nvPr/>
        </p:nvSpPr>
        <p:spPr bwMode="auto">
          <a:xfrm>
            <a:off x="6643688" y="3786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87C7F181-D21C-4139-9EDB-B95DCD657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3214688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10000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1068D55D-1004-4AE5-B565-C915B6287EB2}"/>
              </a:ext>
            </a:extLst>
          </p:cNvPr>
          <p:cNvSpPr/>
          <p:nvPr/>
        </p:nvSpPr>
        <p:spPr bwMode="auto">
          <a:xfrm>
            <a:off x="6643688" y="2714625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17CB361B-11BD-40C7-8497-E6638F9928AE}"/>
              </a:ext>
            </a:extLst>
          </p:cNvPr>
          <p:cNvSpPr/>
          <p:nvPr/>
        </p:nvSpPr>
        <p:spPr bwMode="auto">
          <a:xfrm>
            <a:off x="6637338" y="2214563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AB785BC8-FBD8-4085-BFDD-18EA211645EE}"/>
              </a:ext>
            </a:extLst>
          </p:cNvPr>
          <p:cNvSpPr/>
          <p:nvPr/>
        </p:nvSpPr>
        <p:spPr bwMode="auto">
          <a:xfrm>
            <a:off x="6643688" y="1714500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294CCAD3-9B1E-490B-B10E-724B6139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ליאורה מנדלבוים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משנה 2">
            <a:extLst>
              <a:ext uri="{FF2B5EF4-FFF2-40B4-BE49-F238E27FC236}">
                <a16:creationId xmlns:a16="http://schemas.microsoft.com/office/drawing/2014/main" id="{75FDB0C2-9C71-47FB-9F76-F546A1841836}"/>
              </a:ext>
            </a:extLst>
          </p:cNvPr>
          <p:cNvSpPr txBox="1">
            <a:spLocks/>
          </p:cNvSpPr>
          <p:nvPr/>
        </p:nvSpPr>
        <p:spPr bwMode="auto">
          <a:xfrm>
            <a:off x="285750" y="3429000"/>
            <a:ext cx="385762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3pPr>
            <a:lvl4pPr marL="1600200" indent="-228600" algn="r" rtl="1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4pPr>
            <a:lvl5pPr marL="2057400" indent="-228600" algn="r" rtl="1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9pPr>
          </a:lstStyle>
          <a:p>
            <a:pPr algn="ctr" eaLnBrk="1" hangingPunct="1">
              <a:buClrTx/>
              <a:buSzTx/>
              <a:buFont typeface="Arial" panose="020B0604020202020204" pitchFamily="34" charset="0"/>
              <a:buNone/>
            </a:pPr>
            <a:endParaRPr lang="he-IL" altLang="en-US" sz="3200" b="1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6D88D394-044C-48F9-AA5C-0C533B8AD533}"/>
              </a:ext>
            </a:extLst>
          </p:cNvPr>
          <p:cNvSpPr/>
          <p:nvPr/>
        </p:nvSpPr>
        <p:spPr>
          <a:xfrm>
            <a:off x="571500" y="5143500"/>
            <a:ext cx="2571750" cy="10715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هؤلاء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10B66EC5-6EFB-4246-91BE-54FD4B9EEB10}"/>
              </a:ext>
            </a:extLst>
          </p:cNvPr>
          <p:cNvSpPr/>
          <p:nvPr/>
        </p:nvSpPr>
        <p:spPr>
          <a:xfrm>
            <a:off x="857250" y="357188"/>
            <a:ext cx="5072063" cy="235743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أكمل النّاقص باسم إشارة مناسب : 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________  العمارتان يسكن بهما أقربائي. </a:t>
            </a:r>
            <a:endParaRPr lang="he-IL" sz="3600" b="1" dirty="0">
              <a:ln w="5715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6D29EC89-4789-41EA-AB64-167C95149A41}"/>
              </a:ext>
            </a:extLst>
          </p:cNvPr>
          <p:cNvSpPr/>
          <p:nvPr/>
        </p:nvSpPr>
        <p:spPr>
          <a:xfrm>
            <a:off x="3643313" y="5143500"/>
            <a:ext cx="2571750" cy="10715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هذه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FBDBF32E-5630-4B73-ACCD-CD78A79A8CDB}"/>
              </a:ext>
            </a:extLst>
          </p:cNvPr>
          <p:cNvSpPr/>
          <p:nvPr/>
        </p:nvSpPr>
        <p:spPr>
          <a:xfrm>
            <a:off x="3571875" y="3571875"/>
            <a:ext cx="2571750" cy="10715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هما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מלבן מעוגל 11">
            <a:hlinkClick r:id="" action="ppaction://hlinkshowjump?jump=nextslide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D726D87E-EECB-4E97-B529-FAE7C853EE59}"/>
              </a:ext>
            </a:extLst>
          </p:cNvPr>
          <p:cNvSpPr/>
          <p:nvPr/>
        </p:nvSpPr>
        <p:spPr>
          <a:xfrm>
            <a:off x="642938" y="3571875"/>
            <a:ext cx="2571750" cy="10715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هاتان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80DA5F2B-29D1-4D8D-BBDA-1ABC2971E558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3698E2C8-C955-4839-AFF2-A9ABB0000A6C}"/>
              </a:ext>
            </a:extLst>
          </p:cNvPr>
          <p:cNvSpPr/>
          <p:nvPr/>
        </p:nvSpPr>
        <p:spPr bwMode="auto">
          <a:xfrm>
            <a:off x="6643688" y="5500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D45478CC-26FD-46A0-BDEC-F6FD6746BD05}"/>
              </a:ext>
            </a:extLst>
          </p:cNvPr>
          <p:cNvSpPr/>
          <p:nvPr/>
        </p:nvSpPr>
        <p:spPr bwMode="auto">
          <a:xfrm>
            <a:off x="6643688" y="4929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200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A532ECA3-B3D5-486A-889A-F9D2C7284CDF}"/>
              </a:ext>
            </a:extLst>
          </p:cNvPr>
          <p:cNvSpPr/>
          <p:nvPr/>
        </p:nvSpPr>
        <p:spPr bwMode="auto">
          <a:xfrm>
            <a:off x="6643688" y="4357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AE5922BE-B85C-419B-AFE1-7920DF5898B0}"/>
              </a:ext>
            </a:extLst>
          </p:cNvPr>
          <p:cNvSpPr/>
          <p:nvPr/>
        </p:nvSpPr>
        <p:spPr bwMode="auto">
          <a:xfrm>
            <a:off x="6643688" y="3786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30B38130-ABF7-486D-A8AC-6D7196EA7BED}"/>
              </a:ext>
            </a:extLst>
          </p:cNvPr>
          <p:cNvSpPr/>
          <p:nvPr/>
        </p:nvSpPr>
        <p:spPr bwMode="auto">
          <a:xfrm>
            <a:off x="6643688" y="3214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A8A0B45F-8458-447F-A188-7E6BE383F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2714625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100000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80C59851-D686-4A3F-B2C7-C92A461BA4EE}"/>
              </a:ext>
            </a:extLst>
          </p:cNvPr>
          <p:cNvSpPr/>
          <p:nvPr/>
        </p:nvSpPr>
        <p:spPr bwMode="auto">
          <a:xfrm>
            <a:off x="6643688" y="2214563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356D149E-6A14-4F8F-8FDE-AF2D83FB08B6}"/>
              </a:ext>
            </a:extLst>
          </p:cNvPr>
          <p:cNvSpPr/>
          <p:nvPr/>
        </p:nvSpPr>
        <p:spPr bwMode="auto">
          <a:xfrm>
            <a:off x="6643688" y="1714500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C6EA2AC3-0A26-49FF-BBF0-1D1436E7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ליאורה מנדלבוים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כותרת משנה 2">
            <a:extLst>
              <a:ext uri="{FF2B5EF4-FFF2-40B4-BE49-F238E27FC236}">
                <a16:creationId xmlns:a16="http://schemas.microsoft.com/office/drawing/2014/main" id="{BCCA61D9-8F50-4F1B-8340-270BF84D5BCA}"/>
              </a:ext>
            </a:extLst>
          </p:cNvPr>
          <p:cNvSpPr txBox="1">
            <a:spLocks/>
          </p:cNvSpPr>
          <p:nvPr/>
        </p:nvSpPr>
        <p:spPr bwMode="auto">
          <a:xfrm>
            <a:off x="285750" y="3429000"/>
            <a:ext cx="385762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3pPr>
            <a:lvl4pPr marL="1600200" indent="-228600" algn="r" rtl="1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4pPr>
            <a:lvl5pPr marL="2057400" indent="-228600" algn="r" rtl="1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9pPr>
          </a:lstStyle>
          <a:p>
            <a:pPr algn="ctr" eaLnBrk="1" hangingPunct="1">
              <a:buClrTx/>
              <a:buSzTx/>
              <a:buFont typeface="Arial" panose="020B0604020202020204" pitchFamily="34" charset="0"/>
              <a:buNone/>
            </a:pPr>
            <a:endParaRPr lang="he-IL" altLang="en-US" sz="3200" b="1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1DE1FAC5-530E-4343-9D2C-6F360F347E3F}"/>
              </a:ext>
            </a:extLst>
          </p:cNvPr>
          <p:cNvSpPr/>
          <p:nvPr/>
        </p:nvSpPr>
        <p:spPr>
          <a:xfrm>
            <a:off x="642938" y="5143500"/>
            <a:ext cx="2571750" cy="1071563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هؤلاء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28C984CB-8416-49C3-AE5A-F4284D78B8B9}"/>
              </a:ext>
            </a:extLst>
          </p:cNvPr>
          <p:cNvSpPr/>
          <p:nvPr/>
        </p:nvSpPr>
        <p:spPr>
          <a:xfrm>
            <a:off x="947737" y="465138"/>
            <a:ext cx="5072063" cy="235743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  <a:cs typeface="+mj-cs"/>
              </a:rPr>
              <a:t>اختر اسم إشارة مناسب :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dirty="0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  <a:cs typeface="+mj-cs"/>
              </a:rPr>
              <a:t>بَننتْ ___ المدينةُ فرقةً من البنّائين .</a:t>
            </a:r>
            <a:endParaRPr lang="he-IL" sz="3200" dirty="0">
              <a:ln w="57150">
                <a:solidFill>
                  <a:schemeClr val="tx1"/>
                </a:solidFill>
              </a:ln>
              <a:solidFill>
                <a:schemeClr val="tx1"/>
              </a:solidFill>
              <a:cs typeface="+mj-cs"/>
            </a:endParaRP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97285C7A-999D-4BD9-83E9-2BF4625AF5B4}"/>
              </a:ext>
            </a:extLst>
          </p:cNvPr>
          <p:cNvSpPr/>
          <p:nvPr/>
        </p:nvSpPr>
        <p:spPr>
          <a:xfrm>
            <a:off x="714375" y="3643313"/>
            <a:ext cx="2571750" cy="107156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التي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AE949836-7EBB-4DA4-9E2E-B538F6FF9DEC}"/>
              </a:ext>
            </a:extLst>
          </p:cNvPr>
          <p:cNvSpPr/>
          <p:nvPr/>
        </p:nvSpPr>
        <p:spPr>
          <a:xfrm>
            <a:off x="3500438" y="5143500"/>
            <a:ext cx="2571750" cy="1071563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هي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מלבן מעוגל 11">
            <a:hlinkClick r:id="" action="ppaction://hlinkshowjump?jump=nextslide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C7A4C344-039E-469C-BEFF-C5AF146FEE4E}"/>
              </a:ext>
            </a:extLst>
          </p:cNvPr>
          <p:cNvSpPr/>
          <p:nvPr/>
        </p:nvSpPr>
        <p:spPr>
          <a:xfrm>
            <a:off x="3500438" y="3643313"/>
            <a:ext cx="2571750" cy="107156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tx1"/>
                </a:solidFill>
              </a:rPr>
              <a:t>هذه</a:t>
            </a:r>
            <a:endParaRPr lang="he-IL" sz="2800" b="1" dirty="0">
              <a:solidFill>
                <a:schemeClr val="tx1"/>
              </a:solidFill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10877C57-0B8E-4AEF-AE78-62A3CEC4EBC2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4D35BE11-A3A2-4FA8-B407-5AFD1CB922BF}"/>
              </a:ext>
            </a:extLst>
          </p:cNvPr>
          <p:cNvSpPr/>
          <p:nvPr/>
        </p:nvSpPr>
        <p:spPr bwMode="auto">
          <a:xfrm>
            <a:off x="6643688" y="5500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451AAE2B-7580-4383-B1BB-5A3C5A9E8611}"/>
              </a:ext>
            </a:extLst>
          </p:cNvPr>
          <p:cNvSpPr/>
          <p:nvPr/>
        </p:nvSpPr>
        <p:spPr bwMode="auto">
          <a:xfrm>
            <a:off x="6643688" y="4929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200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DCB1C3B2-75F3-45A2-A231-DFB3E70C3D41}"/>
              </a:ext>
            </a:extLst>
          </p:cNvPr>
          <p:cNvSpPr/>
          <p:nvPr/>
        </p:nvSpPr>
        <p:spPr bwMode="auto">
          <a:xfrm>
            <a:off x="6643688" y="4357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0F5D1BF4-92E4-4F63-9A82-C87EDB129AC8}"/>
              </a:ext>
            </a:extLst>
          </p:cNvPr>
          <p:cNvSpPr/>
          <p:nvPr/>
        </p:nvSpPr>
        <p:spPr bwMode="auto">
          <a:xfrm>
            <a:off x="6643688" y="3786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17BF90AB-0248-45FE-BFE3-6B3A4A92D117}"/>
              </a:ext>
            </a:extLst>
          </p:cNvPr>
          <p:cNvSpPr/>
          <p:nvPr/>
        </p:nvSpPr>
        <p:spPr bwMode="auto">
          <a:xfrm>
            <a:off x="6643688" y="3214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D30D39CD-448C-40A1-BFC9-73869969D89D}"/>
              </a:ext>
            </a:extLst>
          </p:cNvPr>
          <p:cNvSpPr/>
          <p:nvPr/>
        </p:nvSpPr>
        <p:spPr bwMode="auto">
          <a:xfrm>
            <a:off x="6643688" y="2714625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67DE9A6C-C694-4FB6-BB86-64B27AAF8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7338" y="2214563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500000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EDEF2EF1-5C0D-4AEB-9243-F041C7E2345F}"/>
              </a:ext>
            </a:extLst>
          </p:cNvPr>
          <p:cNvSpPr/>
          <p:nvPr/>
        </p:nvSpPr>
        <p:spPr bwMode="auto">
          <a:xfrm>
            <a:off x="6643688" y="1714500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E46D87B0-9080-4E13-BF72-CE08AD481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ליאורה מנדלבוים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משנה 2">
            <a:extLst>
              <a:ext uri="{FF2B5EF4-FFF2-40B4-BE49-F238E27FC236}">
                <a16:creationId xmlns:a16="http://schemas.microsoft.com/office/drawing/2014/main" id="{4131C356-CC66-4D58-BA35-E46D8617B821}"/>
              </a:ext>
            </a:extLst>
          </p:cNvPr>
          <p:cNvSpPr txBox="1">
            <a:spLocks/>
          </p:cNvSpPr>
          <p:nvPr/>
        </p:nvSpPr>
        <p:spPr bwMode="auto">
          <a:xfrm>
            <a:off x="285750" y="3429000"/>
            <a:ext cx="385762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3pPr>
            <a:lvl4pPr marL="1600200" indent="-228600" algn="r" rtl="1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4pPr>
            <a:lvl5pPr marL="2057400" indent="-228600" algn="r" rtl="1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David" panose="020E0502060401010101" pitchFamily="34" charset="-79"/>
              </a:defRPr>
            </a:lvl9pPr>
          </a:lstStyle>
          <a:p>
            <a:pPr algn="ctr" eaLnBrk="1" hangingPunct="1">
              <a:buClrTx/>
              <a:buSzTx/>
              <a:buFont typeface="Arial" panose="020B0604020202020204" pitchFamily="34" charset="0"/>
              <a:buNone/>
            </a:pPr>
            <a:endParaRPr lang="he-IL" altLang="en-US" sz="3200" b="1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D55199C4-BF8B-4A2B-A411-59927E621A35}"/>
              </a:ext>
            </a:extLst>
          </p:cNvPr>
          <p:cNvSpPr/>
          <p:nvPr/>
        </p:nvSpPr>
        <p:spPr>
          <a:xfrm>
            <a:off x="3392488" y="3475038"/>
            <a:ext cx="2571750" cy="10731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</a:rPr>
              <a:t>اقتتل هذا الجيشان يومين كاملين</a:t>
            </a: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0F553E6A-6D36-4388-89EA-6D6C55FF271D}"/>
              </a:ext>
            </a:extLst>
          </p:cNvPr>
          <p:cNvSpPr/>
          <p:nvPr/>
        </p:nvSpPr>
        <p:spPr>
          <a:xfrm>
            <a:off x="857251" y="357189"/>
            <a:ext cx="5010894" cy="163165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</a:rPr>
              <a:t>اختر الجملة الصحيحة : </a:t>
            </a:r>
            <a:endParaRPr lang="he-IL" sz="4000" b="1" dirty="0">
              <a:ln w="57150">
                <a:solidFill>
                  <a:schemeClr val="tx1"/>
                </a:solidFill>
              </a:ln>
              <a:solidFill>
                <a:schemeClr val="tx1"/>
              </a:solidFill>
              <a:cs typeface="+mj-cs"/>
            </a:endParaRPr>
          </a:p>
        </p:txBody>
      </p:sp>
      <p:sp>
        <p:nvSpPr>
          <p:cNvPr id="10" name="מלבן מעוגל 9">
            <a:extLst>
              <a:ext uri="{FF2B5EF4-FFF2-40B4-BE49-F238E27FC236}">
                <a16:creationId xmlns:a16="http://schemas.microsoft.com/office/drawing/2014/main" id="{ADF28AB4-87DC-4CB2-B128-A25FCC055735}"/>
              </a:ext>
            </a:extLst>
          </p:cNvPr>
          <p:cNvSpPr/>
          <p:nvPr/>
        </p:nvSpPr>
        <p:spPr>
          <a:xfrm>
            <a:off x="500063" y="3571875"/>
            <a:ext cx="2571750" cy="10715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</a:rPr>
              <a:t>اقتتل هؤلاء الجيشان يومين كاملين</a:t>
            </a:r>
            <a:endParaRPr lang="he-IL" dirty="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0CBEE30D-6AFA-4165-BB3C-CAC953859AD1}"/>
              </a:ext>
            </a:extLst>
          </p:cNvPr>
          <p:cNvSpPr/>
          <p:nvPr/>
        </p:nvSpPr>
        <p:spPr>
          <a:xfrm>
            <a:off x="3429000" y="5072063"/>
            <a:ext cx="2571750" cy="107156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>
                <a:solidFill>
                  <a:prstClr val="black"/>
                </a:solidFill>
              </a:rPr>
              <a:t>اقتتل هاتان </a:t>
            </a:r>
            <a:r>
              <a:rPr lang="ar-SA" sz="2800" b="1" dirty="0">
                <a:solidFill>
                  <a:prstClr val="black"/>
                </a:solidFill>
              </a:rPr>
              <a:t>الجيشان يومين كاملين</a:t>
            </a:r>
            <a:endParaRPr lang="he-IL" dirty="0"/>
          </a:p>
        </p:txBody>
      </p:sp>
      <p:sp>
        <p:nvSpPr>
          <p:cNvPr id="12" name="מלבן מעוגל 11">
            <a:hlinkClick r:id="" action="ppaction://noaction">
              <a:snd r:embed="rId3" name="drumroll.wav"/>
            </a:hlinkClick>
            <a:extLst>
              <a:ext uri="{FF2B5EF4-FFF2-40B4-BE49-F238E27FC236}">
                <a16:creationId xmlns:a16="http://schemas.microsoft.com/office/drawing/2014/main" id="{A4561366-2A8C-464C-934E-9CC1BE77E5C1}"/>
              </a:ext>
            </a:extLst>
          </p:cNvPr>
          <p:cNvSpPr/>
          <p:nvPr/>
        </p:nvSpPr>
        <p:spPr>
          <a:xfrm>
            <a:off x="500063" y="5072063"/>
            <a:ext cx="2571750" cy="10715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</a:rPr>
              <a:t>اقتتل هذان الجيشان يومين كاملين.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3" name="מלבן מעוגל 12">
            <a:extLst>
              <a:ext uri="{FF2B5EF4-FFF2-40B4-BE49-F238E27FC236}">
                <a16:creationId xmlns:a16="http://schemas.microsoft.com/office/drawing/2014/main" id="{90B45C16-75EF-4DE6-AEE5-42E0426EA94B}"/>
              </a:ext>
            </a:extLst>
          </p:cNvPr>
          <p:cNvSpPr/>
          <p:nvPr/>
        </p:nvSpPr>
        <p:spPr bwMode="auto">
          <a:xfrm>
            <a:off x="6429375" y="1571625"/>
            <a:ext cx="2428875" cy="457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מלבן מעוגל 13">
            <a:extLst>
              <a:ext uri="{FF2B5EF4-FFF2-40B4-BE49-F238E27FC236}">
                <a16:creationId xmlns:a16="http://schemas.microsoft.com/office/drawing/2014/main" id="{2B889DEA-422B-4372-BFC2-6E3DEE871A4A}"/>
              </a:ext>
            </a:extLst>
          </p:cNvPr>
          <p:cNvSpPr/>
          <p:nvPr/>
        </p:nvSpPr>
        <p:spPr bwMode="auto">
          <a:xfrm>
            <a:off x="6643688" y="5500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5" name="מלבן מעוגל 14">
            <a:extLst>
              <a:ext uri="{FF2B5EF4-FFF2-40B4-BE49-F238E27FC236}">
                <a16:creationId xmlns:a16="http://schemas.microsoft.com/office/drawing/2014/main" id="{85D9412F-197B-4753-9225-41550EB5C889}"/>
              </a:ext>
            </a:extLst>
          </p:cNvPr>
          <p:cNvSpPr/>
          <p:nvPr/>
        </p:nvSpPr>
        <p:spPr bwMode="auto">
          <a:xfrm>
            <a:off x="6643688" y="4929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200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6" name="מלבן מעוגל 15">
            <a:extLst>
              <a:ext uri="{FF2B5EF4-FFF2-40B4-BE49-F238E27FC236}">
                <a16:creationId xmlns:a16="http://schemas.microsoft.com/office/drawing/2014/main" id="{04DF480D-74D1-4BC3-970C-1DE5F308C79E}"/>
              </a:ext>
            </a:extLst>
          </p:cNvPr>
          <p:cNvSpPr/>
          <p:nvPr/>
        </p:nvSpPr>
        <p:spPr bwMode="auto">
          <a:xfrm>
            <a:off x="6643688" y="4357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7" name="מלבן מעוגל 16">
            <a:extLst>
              <a:ext uri="{FF2B5EF4-FFF2-40B4-BE49-F238E27FC236}">
                <a16:creationId xmlns:a16="http://schemas.microsoft.com/office/drawing/2014/main" id="{58E804DF-3DFE-447A-B46F-FF3AF5BD578F}"/>
              </a:ext>
            </a:extLst>
          </p:cNvPr>
          <p:cNvSpPr/>
          <p:nvPr/>
        </p:nvSpPr>
        <p:spPr bwMode="auto">
          <a:xfrm>
            <a:off x="6643688" y="37861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>
            <a:extLst>
              <a:ext uri="{FF2B5EF4-FFF2-40B4-BE49-F238E27FC236}">
                <a16:creationId xmlns:a16="http://schemas.microsoft.com/office/drawing/2014/main" id="{2385E753-4EC3-4922-8A4A-9435D8789885}"/>
              </a:ext>
            </a:extLst>
          </p:cNvPr>
          <p:cNvSpPr/>
          <p:nvPr/>
        </p:nvSpPr>
        <p:spPr bwMode="auto">
          <a:xfrm>
            <a:off x="6643688" y="3214688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>
            <a:extLst>
              <a:ext uri="{FF2B5EF4-FFF2-40B4-BE49-F238E27FC236}">
                <a16:creationId xmlns:a16="http://schemas.microsoft.com/office/drawing/2014/main" id="{1C1E0116-517A-4855-8A53-26087D9CFF94}"/>
              </a:ext>
            </a:extLst>
          </p:cNvPr>
          <p:cNvSpPr/>
          <p:nvPr/>
        </p:nvSpPr>
        <p:spPr bwMode="auto">
          <a:xfrm>
            <a:off x="6643688" y="2714625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100000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0" name="מלבן מעוגל 19">
            <a:extLst>
              <a:ext uri="{FF2B5EF4-FFF2-40B4-BE49-F238E27FC236}">
                <a16:creationId xmlns:a16="http://schemas.microsoft.com/office/drawing/2014/main" id="{F0CF1BA9-2030-45DA-BB21-D68714E0082D}"/>
              </a:ext>
            </a:extLst>
          </p:cNvPr>
          <p:cNvSpPr/>
          <p:nvPr/>
        </p:nvSpPr>
        <p:spPr bwMode="auto">
          <a:xfrm>
            <a:off x="6637338" y="2214563"/>
            <a:ext cx="2035175" cy="4508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500000</a:t>
            </a:r>
            <a:endParaRPr lang="he-IL" sz="3200" b="1" dirty="0">
              <a:solidFill>
                <a:schemeClr val="tx1"/>
              </a:solidFill>
            </a:endParaRPr>
          </a:p>
        </p:txBody>
      </p:sp>
      <p:sp>
        <p:nvSpPr>
          <p:cNvPr id="21" name="מלבן מעוגל 20">
            <a:extLst>
              <a:ext uri="{FF2B5EF4-FFF2-40B4-BE49-F238E27FC236}">
                <a16:creationId xmlns:a16="http://schemas.microsoft.com/office/drawing/2014/main" id="{83D4033E-8EEB-46ED-8BB6-987ADB3F2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688" y="1714500"/>
            <a:ext cx="2035175" cy="4508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1000000</a:t>
            </a:r>
            <a:endParaRPr lang="he-IL" sz="3200" b="1" dirty="0">
              <a:latin typeface="+mn-lt"/>
              <a:cs typeface="+mn-cs"/>
            </a:endParaRPr>
          </a:p>
        </p:txBody>
      </p:sp>
      <p:sp>
        <p:nvSpPr>
          <p:cNvPr id="22" name="מציין מיקום של כותרת תחתונה 21">
            <a:extLst>
              <a:ext uri="{FF2B5EF4-FFF2-40B4-BE49-F238E27FC236}">
                <a16:creationId xmlns:a16="http://schemas.microsoft.com/office/drawing/2014/main" id="{4540652F-4764-4DBF-ABE4-9B1CE7099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ליאורה מנדלבוים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242</Words>
  <Application>Microsoft Office PowerPoint</Application>
  <PresentationFormat>‫הצגה על המסך (4:3)</PresentationFormat>
  <Paragraphs>127</Paragraphs>
  <Slides>9</Slides>
  <Notes>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7" baseType="lpstr">
      <vt:lpstr>Arial</vt:lpstr>
      <vt:lpstr>Calibri</vt:lpstr>
      <vt:lpstr>Constantia</vt:lpstr>
      <vt:lpstr>David</vt:lpstr>
      <vt:lpstr>Majalla UI</vt:lpstr>
      <vt:lpstr>Traditional Arabic</vt:lpstr>
      <vt:lpstr>Wingdings 2</vt:lpstr>
      <vt:lpstr>זרימה</vt:lpstr>
      <vt:lpstr>من سيربح المليون ?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יהוד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שאלה:</dc:title>
  <dc:creator>Matia</dc:creator>
  <cp:lastModifiedBy>Betty Keret</cp:lastModifiedBy>
  <cp:revision>45</cp:revision>
  <dcterms:created xsi:type="dcterms:W3CDTF">2010-03-16T08:45:37Z</dcterms:created>
  <dcterms:modified xsi:type="dcterms:W3CDTF">2020-05-04T12:09:14Z</dcterms:modified>
</cp:coreProperties>
</file>