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4"/>
  </p:notesMasterIdLst>
  <p:sldIdLst>
    <p:sldId id="256" r:id="rId2"/>
    <p:sldId id="268" r:id="rId3"/>
    <p:sldId id="259" r:id="rId4"/>
    <p:sldId id="264" r:id="rId5"/>
    <p:sldId id="260" r:id="rId6"/>
    <p:sldId id="269" r:id="rId7"/>
    <p:sldId id="263" r:id="rId8"/>
    <p:sldId id="261" r:id="rId9"/>
    <p:sldId id="270" r:id="rId10"/>
    <p:sldId id="262" r:id="rId11"/>
    <p:sldId id="257"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BA2"/>
    <a:srgbClr val="FF0066"/>
    <a:srgbClr val="3F8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15BA0-1905-4B5E-995A-178B1CEEF3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AC8743B6-01F2-4424-B987-A9AEA8DF4941}">
      <dgm:prSet custT="1"/>
      <dgm:spPr/>
      <dgm:t>
        <a:bodyPr/>
        <a:lstStyle/>
        <a:p>
          <a:pPr rtl="1"/>
          <a:r>
            <a:rPr lang="ar-JO" sz="1800" dirty="0" smtClean="0">
              <a:latin typeface="Sakkal Majalla" panose="02000000000000000000" pitchFamily="2" charset="-78"/>
              <a:cs typeface="Sakkal Majalla" panose="02000000000000000000" pitchFamily="2" charset="-78"/>
            </a:rPr>
            <a:t>جامعة </a:t>
          </a:r>
          <a:endParaRPr lang="he-IL" sz="1800" dirty="0">
            <a:latin typeface="Sakkal Majalla" panose="02000000000000000000" pitchFamily="2" charset="-78"/>
          </a:endParaRPr>
        </a:p>
      </dgm:t>
    </dgm:pt>
    <dgm:pt modelId="{8DE206A5-23B1-44E0-AF4D-F8BEFF9A2FA3}" type="parTrans" cxnId="{47ED94ED-6D63-40BB-A63D-021CE04B1857}">
      <dgm:prSet/>
      <dgm:spPr/>
      <dgm:t>
        <a:bodyPr/>
        <a:lstStyle/>
        <a:p>
          <a:pPr rtl="1"/>
          <a:endParaRPr lang="he-IL"/>
        </a:p>
      </dgm:t>
    </dgm:pt>
    <dgm:pt modelId="{586359E4-EA7C-4B33-934C-C168A6866A4A}" type="sibTrans" cxnId="{47ED94ED-6D63-40BB-A63D-021CE04B1857}">
      <dgm:prSet/>
      <dgm:spPr/>
      <dgm:t>
        <a:bodyPr/>
        <a:lstStyle/>
        <a:p>
          <a:pPr rtl="1"/>
          <a:endParaRPr lang="he-IL"/>
        </a:p>
      </dgm:t>
    </dgm:pt>
    <dgm:pt modelId="{740DA81B-ECB9-4C54-9065-A3D1E56F13CD}">
      <dgm:prSet custT="1"/>
      <dgm:spPr/>
      <dgm:t>
        <a:bodyPr/>
        <a:lstStyle/>
        <a:p>
          <a:pPr rtl="1"/>
          <a:r>
            <a:rPr lang="ar-JO" sz="1800" dirty="0" smtClean="0">
              <a:latin typeface="Sakkal Majalla" panose="02000000000000000000" pitchFamily="2" charset="-78"/>
              <a:cs typeface="Sakkal Majalla" panose="02000000000000000000" pitchFamily="2" charset="-78"/>
            </a:rPr>
            <a:t>منطقة صناعية</a:t>
          </a:r>
          <a:endParaRPr lang="he-IL" sz="1800" dirty="0">
            <a:latin typeface="Sakkal Majalla" panose="02000000000000000000" pitchFamily="2" charset="-78"/>
          </a:endParaRPr>
        </a:p>
      </dgm:t>
    </dgm:pt>
    <dgm:pt modelId="{0C1F9A98-1576-481C-8E42-8ED722813034}" type="parTrans" cxnId="{2B94BE74-C5EF-4641-8280-B6981A9AD94A}">
      <dgm:prSet/>
      <dgm:spPr/>
      <dgm:t>
        <a:bodyPr/>
        <a:lstStyle/>
        <a:p>
          <a:pPr rtl="1"/>
          <a:endParaRPr lang="he-IL"/>
        </a:p>
      </dgm:t>
    </dgm:pt>
    <dgm:pt modelId="{26AA2147-31AE-4909-A219-D663B1DDB3CF}" type="sibTrans" cxnId="{2B94BE74-C5EF-4641-8280-B6981A9AD94A}">
      <dgm:prSet/>
      <dgm:spPr/>
      <dgm:t>
        <a:bodyPr/>
        <a:lstStyle/>
        <a:p>
          <a:pPr rtl="1"/>
          <a:endParaRPr lang="he-IL"/>
        </a:p>
      </dgm:t>
    </dgm:pt>
    <dgm:pt modelId="{819DE831-4147-4287-BB2E-FBC8E83BFD44}">
      <dgm:prSet custT="1"/>
      <dgm:spPr/>
      <dgm:t>
        <a:bodyPr/>
        <a:lstStyle/>
        <a:p>
          <a:pPr rtl="1"/>
          <a:r>
            <a:rPr lang="ar-JO" sz="1800" dirty="0" smtClean="0">
              <a:latin typeface="Sakkal Majalla" panose="02000000000000000000" pitchFamily="2" charset="-78"/>
              <a:cs typeface="Sakkal Majalla" panose="02000000000000000000" pitchFamily="2" charset="-78"/>
            </a:rPr>
            <a:t>مستشفى </a:t>
          </a:r>
          <a:endParaRPr lang="he-IL" sz="1500" dirty="0">
            <a:latin typeface="Sakkal Majalla" panose="02000000000000000000" pitchFamily="2" charset="-78"/>
          </a:endParaRPr>
        </a:p>
      </dgm:t>
    </dgm:pt>
    <dgm:pt modelId="{458C8E52-EED1-4AAE-A48E-9A482D4F3BDF}" type="parTrans" cxnId="{24325EA3-7EAB-4798-93AD-4F91C035B649}">
      <dgm:prSet/>
      <dgm:spPr/>
      <dgm:t>
        <a:bodyPr/>
        <a:lstStyle/>
        <a:p>
          <a:pPr rtl="1"/>
          <a:endParaRPr lang="he-IL"/>
        </a:p>
      </dgm:t>
    </dgm:pt>
    <dgm:pt modelId="{2F44B157-45B2-49CE-96F8-72512CC103F4}" type="sibTrans" cxnId="{24325EA3-7EAB-4798-93AD-4F91C035B649}">
      <dgm:prSet/>
      <dgm:spPr/>
      <dgm:t>
        <a:bodyPr/>
        <a:lstStyle/>
        <a:p>
          <a:pPr rtl="1"/>
          <a:endParaRPr lang="he-IL"/>
        </a:p>
      </dgm:t>
    </dgm:pt>
    <dgm:pt modelId="{76B72F87-AFF2-407B-98BA-8FC720D8C342}">
      <dgm:prSet custT="1"/>
      <dgm:spPr/>
      <dgm:t>
        <a:bodyPr/>
        <a:lstStyle/>
        <a:p>
          <a:pPr rtl="1"/>
          <a:r>
            <a:rPr lang="ar-JO" sz="1800" dirty="0" smtClean="0">
              <a:latin typeface="Sakkal Majalla" panose="02000000000000000000" pitchFamily="2" charset="-78"/>
              <a:cs typeface="Sakkal Majalla" panose="02000000000000000000" pitchFamily="2" charset="-78"/>
            </a:rPr>
            <a:t>فندق</a:t>
          </a:r>
          <a:endParaRPr lang="he-IL" sz="1800" dirty="0">
            <a:latin typeface="Sakkal Majalla" panose="02000000000000000000" pitchFamily="2" charset="-78"/>
          </a:endParaRPr>
        </a:p>
      </dgm:t>
    </dgm:pt>
    <dgm:pt modelId="{FA1D4444-83F2-471E-AFC0-4CDB2704BE0D}" type="parTrans" cxnId="{27E20DBE-B3FC-4766-87D3-B2742ED23F3D}">
      <dgm:prSet/>
      <dgm:spPr/>
      <dgm:t>
        <a:bodyPr/>
        <a:lstStyle/>
        <a:p>
          <a:pPr rtl="1"/>
          <a:endParaRPr lang="he-IL"/>
        </a:p>
      </dgm:t>
    </dgm:pt>
    <dgm:pt modelId="{390AC00F-C0A4-4CB0-AB71-4391AB207E06}" type="sibTrans" cxnId="{27E20DBE-B3FC-4766-87D3-B2742ED23F3D}">
      <dgm:prSet/>
      <dgm:spPr/>
      <dgm:t>
        <a:bodyPr/>
        <a:lstStyle/>
        <a:p>
          <a:pPr rtl="1"/>
          <a:endParaRPr lang="he-IL"/>
        </a:p>
      </dgm:t>
    </dgm:pt>
    <dgm:pt modelId="{A609DA22-8275-49E4-89B0-69E38D98AEA3}">
      <dgm:prSet custT="1"/>
      <dgm:spPr/>
      <dgm:t>
        <a:bodyPr/>
        <a:lstStyle/>
        <a:p>
          <a:pPr rtl="1"/>
          <a:r>
            <a:rPr lang="ar-JO" sz="1800" dirty="0" smtClean="0">
              <a:latin typeface="Sakkal Majalla" panose="02000000000000000000" pitchFamily="2" charset="-78"/>
              <a:cs typeface="Sakkal Majalla" panose="02000000000000000000" pitchFamily="2" charset="-78"/>
            </a:rPr>
            <a:t>مدرسة ابتدائية</a:t>
          </a:r>
          <a:endParaRPr lang="he-IL" sz="1800" dirty="0">
            <a:latin typeface="Sakkal Majalla" panose="02000000000000000000" pitchFamily="2" charset="-78"/>
          </a:endParaRPr>
        </a:p>
      </dgm:t>
    </dgm:pt>
    <dgm:pt modelId="{3450ADDF-6414-4674-8A25-1105731CFD5F}" type="parTrans" cxnId="{157183D6-A74D-46FD-AA87-9A98B135DA8B}">
      <dgm:prSet/>
      <dgm:spPr/>
      <dgm:t>
        <a:bodyPr/>
        <a:lstStyle/>
        <a:p>
          <a:pPr rtl="1"/>
          <a:endParaRPr lang="he-IL"/>
        </a:p>
      </dgm:t>
    </dgm:pt>
    <dgm:pt modelId="{B633D2C5-C60C-4FAD-88B7-7503EEDC8F24}" type="sibTrans" cxnId="{157183D6-A74D-46FD-AA87-9A98B135DA8B}">
      <dgm:prSet/>
      <dgm:spPr/>
      <dgm:t>
        <a:bodyPr/>
        <a:lstStyle/>
        <a:p>
          <a:pPr rtl="1"/>
          <a:endParaRPr lang="he-IL"/>
        </a:p>
      </dgm:t>
    </dgm:pt>
    <dgm:pt modelId="{583079AB-5ADF-4CDD-8658-C0B29F9F48BA}">
      <dgm:prSet custT="1"/>
      <dgm:spPr/>
      <dgm:t>
        <a:bodyPr/>
        <a:lstStyle/>
        <a:p>
          <a:pPr rtl="1"/>
          <a:r>
            <a:rPr lang="ar-JO" sz="1800" dirty="0" smtClean="0">
              <a:latin typeface="Sakkal Majalla" panose="02000000000000000000" pitchFamily="2" charset="-78"/>
              <a:cs typeface="Sakkal Majalla" panose="02000000000000000000" pitchFamily="2" charset="-78"/>
            </a:rPr>
            <a:t>شاطئ سباحة مُنظم </a:t>
          </a:r>
          <a:endParaRPr lang="he-IL" sz="1800" dirty="0">
            <a:latin typeface="Sakkal Majalla" panose="02000000000000000000" pitchFamily="2" charset="-78"/>
          </a:endParaRPr>
        </a:p>
      </dgm:t>
    </dgm:pt>
    <dgm:pt modelId="{98778F57-0FFE-40ED-8BF6-D890009AC95C}" type="parTrans" cxnId="{950A6FFD-B0CC-40F4-B61B-A1D7BEB8DC9C}">
      <dgm:prSet/>
      <dgm:spPr/>
      <dgm:t>
        <a:bodyPr/>
        <a:lstStyle/>
        <a:p>
          <a:pPr rtl="1"/>
          <a:endParaRPr lang="he-IL"/>
        </a:p>
      </dgm:t>
    </dgm:pt>
    <dgm:pt modelId="{0BDC6900-0DE2-4FA0-A1BC-75FA5112B2A8}" type="sibTrans" cxnId="{950A6FFD-B0CC-40F4-B61B-A1D7BEB8DC9C}">
      <dgm:prSet/>
      <dgm:spPr/>
      <dgm:t>
        <a:bodyPr/>
        <a:lstStyle/>
        <a:p>
          <a:pPr rtl="1"/>
          <a:endParaRPr lang="he-IL"/>
        </a:p>
      </dgm:t>
    </dgm:pt>
    <dgm:pt modelId="{CB1786D2-64E9-451A-9893-ADF607293366}">
      <dgm:prSet custT="1"/>
      <dgm:spPr/>
      <dgm:t>
        <a:bodyPr/>
        <a:lstStyle/>
        <a:p>
          <a:pPr rtl="1"/>
          <a:r>
            <a:rPr lang="ar-JO" sz="1800" dirty="0" smtClean="0">
              <a:latin typeface="Sakkal Majalla" panose="02000000000000000000" pitchFamily="2" charset="-78"/>
              <a:cs typeface="Sakkal Majalla" panose="02000000000000000000" pitchFamily="2" charset="-78"/>
            </a:rPr>
            <a:t>دفيئة تكنولوجية</a:t>
          </a:r>
          <a:endParaRPr lang="he-IL" sz="1800" dirty="0">
            <a:latin typeface="Sakkal Majalla" panose="02000000000000000000" pitchFamily="2" charset="-78"/>
          </a:endParaRPr>
        </a:p>
      </dgm:t>
    </dgm:pt>
    <dgm:pt modelId="{1B0F5021-5C0E-407D-A426-809CF048C63D}" type="parTrans" cxnId="{8DE97477-2170-4EEF-B875-AF452858FECB}">
      <dgm:prSet/>
      <dgm:spPr/>
      <dgm:t>
        <a:bodyPr/>
        <a:lstStyle/>
        <a:p>
          <a:pPr rtl="1"/>
          <a:endParaRPr lang="he-IL"/>
        </a:p>
      </dgm:t>
    </dgm:pt>
    <dgm:pt modelId="{9922224E-1CDF-421A-9A74-59E9B5B068AD}" type="sibTrans" cxnId="{8DE97477-2170-4EEF-B875-AF452858FECB}">
      <dgm:prSet/>
      <dgm:spPr/>
      <dgm:t>
        <a:bodyPr/>
        <a:lstStyle/>
        <a:p>
          <a:pPr rtl="1"/>
          <a:endParaRPr lang="he-IL"/>
        </a:p>
      </dgm:t>
    </dgm:pt>
    <dgm:pt modelId="{CB3F96A0-2086-412A-BB21-C15D682D803B}">
      <dgm:prSet custT="1"/>
      <dgm:spPr/>
      <dgm:t>
        <a:bodyPr/>
        <a:lstStyle/>
        <a:p>
          <a:pPr rtl="1"/>
          <a:r>
            <a:rPr lang="ar-JO" sz="1800" dirty="0" smtClean="0">
              <a:latin typeface="Sakkal Majalla" panose="02000000000000000000" pitchFamily="2" charset="-78"/>
              <a:cs typeface="Sakkal Majalla" panose="02000000000000000000" pitchFamily="2" charset="-78"/>
            </a:rPr>
            <a:t>برج مكاتب</a:t>
          </a:r>
          <a:endParaRPr lang="he-IL" sz="1800" dirty="0">
            <a:latin typeface="Sakkal Majalla" panose="02000000000000000000" pitchFamily="2" charset="-78"/>
          </a:endParaRPr>
        </a:p>
      </dgm:t>
    </dgm:pt>
    <dgm:pt modelId="{4CA04566-E658-408C-ABDC-FDFB1D900103}" type="parTrans" cxnId="{6EC47B4D-25E8-46E7-A9ED-F85A94573FC8}">
      <dgm:prSet/>
      <dgm:spPr/>
      <dgm:t>
        <a:bodyPr/>
        <a:lstStyle/>
        <a:p>
          <a:pPr rtl="1"/>
          <a:endParaRPr lang="he-IL"/>
        </a:p>
      </dgm:t>
    </dgm:pt>
    <dgm:pt modelId="{8C39CB01-5DEB-4B15-835C-BB2002D7678D}" type="sibTrans" cxnId="{6EC47B4D-25E8-46E7-A9ED-F85A94573FC8}">
      <dgm:prSet/>
      <dgm:spPr/>
      <dgm:t>
        <a:bodyPr/>
        <a:lstStyle/>
        <a:p>
          <a:pPr rtl="1"/>
          <a:endParaRPr lang="he-IL"/>
        </a:p>
      </dgm:t>
    </dgm:pt>
    <dgm:pt modelId="{D33DE8AA-B145-4BF1-A705-7B5E79071B0B}">
      <dgm:prSet custT="1"/>
      <dgm:spPr/>
      <dgm:t>
        <a:bodyPr/>
        <a:lstStyle/>
        <a:p>
          <a:pPr rtl="1"/>
          <a:r>
            <a:rPr lang="ar-JO" sz="1800" dirty="0" smtClean="0">
              <a:latin typeface="Sakkal Majalla" panose="02000000000000000000" pitchFamily="2" charset="-78"/>
              <a:cs typeface="Sakkal Majalla" panose="02000000000000000000" pitchFamily="2" charset="-78"/>
            </a:rPr>
            <a:t>متحف للفنون</a:t>
          </a:r>
          <a:endParaRPr lang="he-IL" sz="1800" dirty="0">
            <a:latin typeface="Sakkal Majalla" panose="02000000000000000000" pitchFamily="2" charset="-78"/>
          </a:endParaRPr>
        </a:p>
      </dgm:t>
    </dgm:pt>
    <dgm:pt modelId="{37052DBE-2C13-4B46-B01F-C4D8CBC152CD}" type="parTrans" cxnId="{A280EB6A-1F3E-415D-9B18-8D22E59A41A9}">
      <dgm:prSet/>
      <dgm:spPr/>
      <dgm:t>
        <a:bodyPr/>
        <a:lstStyle/>
        <a:p>
          <a:pPr rtl="1"/>
          <a:endParaRPr lang="he-IL"/>
        </a:p>
      </dgm:t>
    </dgm:pt>
    <dgm:pt modelId="{D0497E9B-FAF3-499B-8EC2-9708E9E2D8DF}" type="sibTrans" cxnId="{A280EB6A-1F3E-415D-9B18-8D22E59A41A9}">
      <dgm:prSet/>
      <dgm:spPr/>
      <dgm:t>
        <a:bodyPr/>
        <a:lstStyle/>
        <a:p>
          <a:pPr rtl="1"/>
          <a:endParaRPr lang="he-IL"/>
        </a:p>
      </dgm:t>
    </dgm:pt>
    <dgm:pt modelId="{110F88DE-1FFF-4D82-A9B5-48E2EC54A47F}">
      <dgm:prSet custT="1"/>
      <dgm:spPr/>
      <dgm:t>
        <a:bodyPr/>
        <a:lstStyle/>
        <a:p>
          <a:pPr rtl="1"/>
          <a:r>
            <a:rPr lang="ar-JO" sz="1800" dirty="0" smtClean="0">
              <a:latin typeface="Sakkal Majalla" panose="02000000000000000000" pitchFamily="2" charset="-78"/>
              <a:cs typeface="Sakkal Majalla" panose="02000000000000000000" pitchFamily="2" charset="-78"/>
            </a:rPr>
            <a:t>كلية</a:t>
          </a:r>
          <a:endParaRPr lang="he-IL" sz="1500" dirty="0">
            <a:latin typeface="Sakkal Majalla" panose="02000000000000000000" pitchFamily="2" charset="-78"/>
          </a:endParaRPr>
        </a:p>
      </dgm:t>
    </dgm:pt>
    <dgm:pt modelId="{CD20A159-530E-4C9C-B41F-18D8E320D9D5}" type="parTrans" cxnId="{6F93020C-02AC-4ED7-B3CB-F7B78A296BBC}">
      <dgm:prSet/>
      <dgm:spPr/>
      <dgm:t>
        <a:bodyPr/>
        <a:lstStyle/>
        <a:p>
          <a:pPr rtl="1"/>
          <a:endParaRPr lang="he-IL"/>
        </a:p>
      </dgm:t>
    </dgm:pt>
    <dgm:pt modelId="{71D32BEB-30C0-46E3-8A13-55E35DD6370A}" type="sibTrans" cxnId="{6F93020C-02AC-4ED7-B3CB-F7B78A296BBC}">
      <dgm:prSet/>
      <dgm:spPr/>
      <dgm:t>
        <a:bodyPr/>
        <a:lstStyle/>
        <a:p>
          <a:pPr rtl="1"/>
          <a:endParaRPr lang="he-IL"/>
        </a:p>
      </dgm:t>
    </dgm:pt>
    <dgm:pt modelId="{889887D0-749D-4BC2-A81C-52896293832E}">
      <dgm:prSet custT="1"/>
      <dgm:spPr/>
      <dgm:t>
        <a:bodyPr/>
        <a:lstStyle/>
        <a:p>
          <a:pPr rtl="1"/>
          <a:r>
            <a:rPr lang="ar-JO" sz="1800" dirty="0" smtClean="0">
              <a:latin typeface="Sakkal Majalla" panose="02000000000000000000" pitchFamily="2" charset="-78"/>
              <a:cs typeface="Sakkal Majalla" panose="02000000000000000000" pitchFamily="2" charset="-78"/>
            </a:rPr>
            <a:t>انفاق الكرمل</a:t>
          </a:r>
          <a:endParaRPr lang="he-IL" sz="1800" dirty="0">
            <a:latin typeface="Sakkal Majalla" panose="02000000000000000000" pitchFamily="2" charset="-78"/>
          </a:endParaRPr>
        </a:p>
      </dgm:t>
    </dgm:pt>
    <dgm:pt modelId="{BFE15B6F-9740-4041-9D6F-F7E317F63F3B}" type="parTrans" cxnId="{6A748229-B175-4796-B552-6EDF5CB106AE}">
      <dgm:prSet/>
      <dgm:spPr/>
      <dgm:t>
        <a:bodyPr/>
        <a:lstStyle/>
        <a:p>
          <a:pPr rtl="1"/>
          <a:endParaRPr lang="he-IL"/>
        </a:p>
      </dgm:t>
    </dgm:pt>
    <dgm:pt modelId="{E3DC50EC-FF1A-481C-A43A-054819B5C71B}" type="sibTrans" cxnId="{6A748229-B175-4796-B552-6EDF5CB106AE}">
      <dgm:prSet/>
      <dgm:spPr/>
      <dgm:t>
        <a:bodyPr/>
        <a:lstStyle/>
        <a:p>
          <a:pPr rtl="1"/>
          <a:endParaRPr lang="he-IL"/>
        </a:p>
      </dgm:t>
    </dgm:pt>
    <dgm:pt modelId="{436078FB-50DD-4AE4-AFF9-9366739B3076}">
      <dgm:prSet custT="1"/>
      <dgm:spPr/>
      <dgm:t>
        <a:bodyPr/>
        <a:lstStyle/>
        <a:p>
          <a:pPr rtl="1"/>
          <a:r>
            <a:rPr lang="ar-JO" sz="1800" dirty="0" smtClean="0">
              <a:latin typeface="Sakkal Majalla" panose="02000000000000000000" pitchFamily="2" charset="-78"/>
              <a:cs typeface="Sakkal Majalla" panose="02000000000000000000" pitchFamily="2" charset="-78"/>
            </a:rPr>
            <a:t>عيادة أسنان</a:t>
          </a:r>
          <a:endParaRPr lang="he-IL" sz="1800" dirty="0">
            <a:latin typeface="Sakkal Majalla" panose="02000000000000000000" pitchFamily="2" charset="-78"/>
          </a:endParaRPr>
        </a:p>
      </dgm:t>
    </dgm:pt>
    <dgm:pt modelId="{0BF0D4D0-89BF-422E-9B48-AF3D1824524F}" type="parTrans" cxnId="{AE175918-9410-450A-B3EA-BE4EB95B523F}">
      <dgm:prSet/>
      <dgm:spPr/>
      <dgm:t>
        <a:bodyPr/>
        <a:lstStyle/>
        <a:p>
          <a:pPr rtl="1"/>
          <a:endParaRPr lang="he-IL"/>
        </a:p>
      </dgm:t>
    </dgm:pt>
    <dgm:pt modelId="{A9B33BA9-9E96-4AB8-A09A-429040A835BD}" type="sibTrans" cxnId="{AE175918-9410-450A-B3EA-BE4EB95B523F}">
      <dgm:prSet/>
      <dgm:spPr/>
      <dgm:t>
        <a:bodyPr/>
        <a:lstStyle/>
        <a:p>
          <a:pPr rtl="1"/>
          <a:endParaRPr lang="he-IL"/>
        </a:p>
      </dgm:t>
    </dgm:pt>
    <dgm:pt modelId="{4D5B228D-DAAC-413E-84FF-F20B2F8A2276}">
      <dgm:prSet custT="1"/>
      <dgm:spPr/>
      <dgm:t>
        <a:bodyPr/>
        <a:lstStyle/>
        <a:p>
          <a:pPr rtl="1"/>
          <a:r>
            <a:rPr lang="ar-JO" sz="1800" dirty="0" smtClean="0">
              <a:latin typeface="Sakkal Majalla" panose="02000000000000000000" pitchFamily="2" charset="-78"/>
              <a:cs typeface="Sakkal Majalla" panose="02000000000000000000" pitchFamily="2" charset="-78"/>
            </a:rPr>
            <a:t>الفنون المسرحية</a:t>
          </a:r>
          <a:endParaRPr lang="he-IL" sz="1800" dirty="0">
            <a:latin typeface="Sakkal Majalla" panose="02000000000000000000" pitchFamily="2" charset="-78"/>
          </a:endParaRPr>
        </a:p>
      </dgm:t>
    </dgm:pt>
    <dgm:pt modelId="{B17301EB-7E5B-4DDD-82D8-98BED5AB2E5C}" type="parTrans" cxnId="{E49B3E58-5879-4185-9FB7-34F82FB8EA8B}">
      <dgm:prSet/>
      <dgm:spPr/>
      <dgm:t>
        <a:bodyPr/>
        <a:lstStyle/>
        <a:p>
          <a:pPr rtl="1"/>
          <a:endParaRPr lang="he-IL"/>
        </a:p>
      </dgm:t>
    </dgm:pt>
    <dgm:pt modelId="{EE0E4659-22E2-40A8-8E2D-33806C2F2722}" type="sibTrans" cxnId="{E49B3E58-5879-4185-9FB7-34F82FB8EA8B}">
      <dgm:prSet/>
      <dgm:spPr/>
      <dgm:t>
        <a:bodyPr/>
        <a:lstStyle/>
        <a:p>
          <a:pPr rtl="1"/>
          <a:endParaRPr lang="he-IL"/>
        </a:p>
      </dgm:t>
    </dgm:pt>
    <dgm:pt modelId="{BD967B3C-3BE9-4E2D-B09E-0C351A68D6A0}">
      <dgm:prSet custT="1"/>
      <dgm:spPr/>
      <dgm:t>
        <a:bodyPr/>
        <a:lstStyle/>
        <a:p>
          <a:pPr rtl="1"/>
          <a:r>
            <a:rPr lang="ar-JO" sz="1800" dirty="0" smtClean="0">
              <a:latin typeface="Sakkal Majalla" panose="02000000000000000000" pitchFamily="2" charset="-78"/>
              <a:cs typeface="Sakkal Majalla" panose="02000000000000000000" pitchFamily="2" charset="-78"/>
            </a:rPr>
            <a:t>اغلاق سديه </a:t>
          </a:r>
          <a:r>
            <a:rPr lang="ar-JO" sz="1800" dirty="0" err="1" smtClean="0">
              <a:latin typeface="Sakkal Majalla" panose="02000000000000000000" pitchFamily="2" charset="-78"/>
              <a:cs typeface="Sakkal Majalla" panose="02000000000000000000" pitchFamily="2" charset="-78"/>
            </a:rPr>
            <a:t>دوف</a:t>
          </a:r>
          <a:endParaRPr lang="ar-JO" sz="1800" dirty="0" smtClean="0">
            <a:latin typeface="Sakkal Majalla" panose="02000000000000000000" pitchFamily="2" charset="-78"/>
            <a:cs typeface="Sakkal Majalla" panose="02000000000000000000" pitchFamily="2" charset="-78"/>
          </a:endParaRPr>
        </a:p>
        <a:p>
          <a:pPr rtl="1"/>
          <a:r>
            <a:rPr lang="ar-JO" sz="1800" dirty="0" smtClean="0">
              <a:latin typeface="Sakkal Majalla" panose="02000000000000000000" pitchFamily="2" charset="-78"/>
              <a:cs typeface="Sakkal Majalla" panose="02000000000000000000" pitchFamily="2" charset="-78"/>
            </a:rPr>
            <a:t> بتل ابيب</a:t>
          </a:r>
          <a:endParaRPr lang="he-IL" sz="1800" dirty="0">
            <a:latin typeface="Sakkal Majalla" panose="02000000000000000000" pitchFamily="2" charset="-78"/>
          </a:endParaRPr>
        </a:p>
      </dgm:t>
    </dgm:pt>
    <dgm:pt modelId="{0B0DC75A-79D5-4A3F-8FBE-E1F1B58C650B}" type="parTrans" cxnId="{124317D1-65CB-49DE-92AF-D62CDAC2F499}">
      <dgm:prSet/>
      <dgm:spPr/>
      <dgm:t>
        <a:bodyPr/>
        <a:lstStyle/>
        <a:p>
          <a:pPr rtl="1"/>
          <a:endParaRPr lang="he-IL"/>
        </a:p>
      </dgm:t>
    </dgm:pt>
    <dgm:pt modelId="{2CEBCBF6-C6EE-4761-8E19-C0CE0FB6B69F}" type="sibTrans" cxnId="{124317D1-65CB-49DE-92AF-D62CDAC2F499}">
      <dgm:prSet/>
      <dgm:spPr/>
      <dgm:t>
        <a:bodyPr/>
        <a:lstStyle/>
        <a:p>
          <a:pPr rtl="1"/>
          <a:endParaRPr lang="he-IL"/>
        </a:p>
      </dgm:t>
    </dgm:pt>
    <dgm:pt modelId="{E5B9DE43-FB67-48A8-9A16-89B1503D72F6}">
      <dgm:prSet custT="1"/>
      <dgm:spPr/>
      <dgm:t>
        <a:bodyPr/>
        <a:lstStyle/>
        <a:p>
          <a:pPr rtl="1"/>
          <a:r>
            <a:rPr lang="ar-JO" sz="1800" dirty="0" smtClean="0">
              <a:latin typeface="Sakkal Majalla" panose="02000000000000000000" pitchFamily="2" charset="-78"/>
              <a:cs typeface="Sakkal Majalla" panose="02000000000000000000" pitchFamily="2" charset="-78"/>
            </a:rPr>
            <a:t>مد شارع 6 </a:t>
          </a:r>
          <a:endParaRPr lang="he-IL" sz="1800" dirty="0">
            <a:latin typeface="Sakkal Majalla" panose="02000000000000000000" pitchFamily="2" charset="-78"/>
          </a:endParaRPr>
        </a:p>
      </dgm:t>
    </dgm:pt>
    <dgm:pt modelId="{2952D43A-D5E0-480A-8ECB-DB60E9DCECE8}" type="parTrans" cxnId="{F8F48F62-09BE-4450-8FA9-7EB38D0F2599}">
      <dgm:prSet/>
      <dgm:spPr/>
      <dgm:t>
        <a:bodyPr/>
        <a:lstStyle/>
        <a:p>
          <a:pPr rtl="1"/>
          <a:endParaRPr lang="he-IL"/>
        </a:p>
      </dgm:t>
    </dgm:pt>
    <dgm:pt modelId="{D6A5ECBA-AA00-4273-A753-4C193C3C8984}" type="sibTrans" cxnId="{F8F48F62-09BE-4450-8FA9-7EB38D0F2599}">
      <dgm:prSet/>
      <dgm:spPr/>
      <dgm:t>
        <a:bodyPr/>
        <a:lstStyle/>
        <a:p>
          <a:pPr rtl="1"/>
          <a:endParaRPr lang="he-IL"/>
        </a:p>
      </dgm:t>
    </dgm:pt>
    <dgm:pt modelId="{E5871061-3FF8-426F-8432-B9DAD5E980B4}">
      <dgm:prSet custT="1"/>
      <dgm:spPr/>
      <dgm:t>
        <a:bodyPr/>
        <a:lstStyle/>
        <a:p>
          <a:pPr rtl="1"/>
          <a:r>
            <a:rPr lang="ar-JO" sz="1800" dirty="0" smtClean="0">
              <a:latin typeface="Sakkal Majalla" panose="02000000000000000000" pitchFamily="2" charset="-78"/>
              <a:cs typeface="Sakkal Majalla" panose="02000000000000000000" pitchFamily="2" charset="-78"/>
            </a:rPr>
            <a:t>منتزه مع مسار دراجات هوائية وملاعب</a:t>
          </a:r>
          <a:endParaRPr lang="he-IL" sz="1800" dirty="0">
            <a:latin typeface="Sakkal Majalla" panose="02000000000000000000" pitchFamily="2" charset="-78"/>
          </a:endParaRPr>
        </a:p>
      </dgm:t>
    </dgm:pt>
    <dgm:pt modelId="{B4D4837B-EFF6-41DC-970E-65A69552E2C9}" type="parTrans" cxnId="{45263EF1-2045-4E9B-AE75-DA21B35804DE}">
      <dgm:prSet/>
      <dgm:spPr/>
      <dgm:t>
        <a:bodyPr/>
        <a:lstStyle/>
        <a:p>
          <a:pPr rtl="1"/>
          <a:endParaRPr lang="he-IL"/>
        </a:p>
      </dgm:t>
    </dgm:pt>
    <dgm:pt modelId="{2B36C36C-5586-477E-9EA3-2E0076DD364E}" type="sibTrans" cxnId="{45263EF1-2045-4E9B-AE75-DA21B35804DE}">
      <dgm:prSet/>
      <dgm:spPr/>
      <dgm:t>
        <a:bodyPr/>
        <a:lstStyle/>
        <a:p>
          <a:pPr rtl="1"/>
          <a:endParaRPr lang="he-IL"/>
        </a:p>
      </dgm:t>
    </dgm:pt>
    <dgm:pt modelId="{6ADC1563-D53F-43D1-AF5C-52BBA3146073}">
      <dgm:prSet custT="1"/>
      <dgm:spPr/>
      <dgm:t>
        <a:bodyPr/>
        <a:lstStyle/>
        <a:p>
          <a:pPr rtl="1"/>
          <a:r>
            <a:rPr lang="ar-JO" sz="1800" dirty="0" smtClean="0">
              <a:latin typeface="Sakkal Majalla" panose="02000000000000000000" pitchFamily="2" charset="-78"/>
              <a:cs typeface="Sakkal Majalla" panose="02000000000000000000" pitchFamily="2" charset="-78"/>
            </a:rPr>
            <a:t>خط قطار لبيت شان</a:t>
          </a:r>
          <a:endParaRPr lang="he-IL" sz="1800" dirty="0">
            <a:latin typeface="Sakkal Majalla" panose="02000000000000000000" pitchFamily="2" charset="-78"/>
          </a:endParaRPr>
        </a:p>
      </dgm:t>
    </dgm:pt>
    <dgm:pt modelId="{F7F6D25E-80E9-4526-ADDD-2D646CFFA513}" type="parTrans" cxnId="{B8BCDEDA-B5C2-45FC-8380-22D82FA2EFB9}">
      <dgm:prSet/>
      <dgm:spPr/>
      <dgm:t>
        <a:bodyPr/>
        <a:lstStyle/>
        <a:p>
          <a:pPr rtl="1"/>
          <a:endParaRPr lang="he-IL"/>
        </a:p>
      </dgm:t>
    </dgm:pt>
    <dgm:pt modelId="{EBB48F3F-CF9E-4BBD-96B5-4F923F556DE0}" type="sibTrans" cxnId="{B8BCDEDA-B5C2-45FC-8380-22D82FA2EFB9}">
      <dgm:prSet/>
      <dgm:spPr/>
      <dgm:t>
        <a:bodyPr/>
        <a:lstStyle/>
        <a:p>
          <a:pPr rtl="1"/>
          <a:endParaRPr lang="he-IL"/>
        </a:p>
      </dgm:t>
    </dgm:pt>
    <dgm:pt modelId="{CB63A3B8-7345-468D-B9F8-E1E56FC2274A}">
      <dgm:prSet custT="1"/>
      <dgm:spPr/>
      <dgm:t>
        <a:bodyPr/>
        <a:lstStyle/>
        <a:p>
          <a:pPr rtl="1"/>
          <a:r>
            <a:rPr lang="ar-JO" sz="1800" dirty="0" smtClean="0">
              <a:latin typeface="Sakkal Majalla" panose="02000000000000000000" pitchFamily="2" charset="-78"/>
              <a:cs typeface="Sakkal Majalla" panose="02000000000000000000" pitchFamily="2" charset="-78"/>
            </a:rPr>
            <a:t>مجمع تجاري</a:t>
          </a:r>
          <a:endParaRPr lang="he-IL" sz="1800" dirty="0">
            <a:latin typeface="Sakkal Majalla" panose="02000000000000000000" pitchFamily="2" charset="-78"/>
          </a:endParaRPr>
        </a:p>
      </dgm:t>
    </dgm:pt>
    <dgm:pt modelId="{D6F66CE9-DF06-4360-9162-3DF37354EFA4}" type="parTrans" cxnId="{05AF3606-103D-43D3-8DA8-6687FE6D7245}">
      <dgm:prSet/>
      <dgm:spPr/>
      <dgm:t>
        <a:bodyPr/>
        <a:lstStyle/>
        <a:p>
          <a:pPr rtl="1"/>
          <a:endParaRPr lang="he-IL"/>
        </a:p>
      </dgm:t>
    </dgm:pt>
    <dgm:pt modelId="{D1FD76DC-8780-4AB0-B4EA-4522E31D34AF}" type="sibTrans" cxnId="{05AF3606-103D-43D3-8DA8-6687FE6D7245}">
      <dgm:prSet/>
      <dgm:spPr/>
      <dgm:t>
        <a:bodyPr/>
        <a:lstStyle/>
        <a:p>
          <a:pPr rtl="1"/>
          <a:endParaRPr lang="he-IL"/>
        </a:p>
      </dgm:t>
    </dgm:pt>
    <dgm:pt modelId="{50B9B2AF-45A6-4DFF-A339-E1808801FEE3}">
      <dgm:prSet custT="1"/>
      <dgm:spPr/>
      <dgm:t>
        <a:bodyPr/>
        <a:lstStyle/>
        <a:p>
          <a:pPr rtl="1"/>
          <a:r>
            <a:rPr lang="ar-JO" sz="1800" dirty="0" smtClean="0">
              <a:latin typeface="Sakkal Majalla" panose="02000000000000000000" pitchFamily="2" charset="-78"/>
              <a:cs typeface="Sakkal Majalla" panose="02000000000000000000" pitchFamily="2" charset="-78"/>
            </a:rPr>
            <a:t>مطار دولي</a:t>
          </a:r>
          <a:endParaRPr lang="he-IL" sz="1800" dirty="0">
            <a:latin typeface="Sakkal Majalla" panose="02000000000000000000" pitchFamily="2" charset="-78"/>
          </a:endParaRPr>
        </a:p>
      </dgm:t>
    </dgm:pt>
    <dgm:pt modelId="{C0A3FE74-23DC-4E06-9CA2-A4FA370B9E1C}" type="parTrans" cxnId="{29BFF015-20DA-4671-8803-7A2EDC90762B}">
      <dgm:prSet/>
      <dgm:spPr/>
      <dgm:t>
        <a:bodyPr/>
        <a:lstStyle/>
        <a:p>
          <a:pPr rtl="1"/>
          <a:endParaRPr lang="he-IL"/>
        </a:p>
      </dgm:t>
    </dgm:pt>
    <dgm:pt modelId="{A82B9390-027D-4827-8353-B3385C84F661}" type="sibTrans" cxnId="{29BFF015-20DA-4671-8803-7A2EDC90762B}">
      <dgm:prSet/>
      <dgm:spPr/>
      <dgm:t>
        <a:bodyPr/>
        <a:lstStyle/>
        <a:p>
          <a:pPr rtl="1"/>
          <a:endParaRPr lang="he-IL"/>
        </a:p>
      </dgm:t>
    </dgm:pt>
    <dgm:pt modelId="{EFE2544D-B820-409C-BBB6-7666C4F22EDA}">
      <dgm:prSet custT="1"/>
      <dgm:spPr/>
      <dgm:t>
        <a:bodyPr/>
        <a:lstStyle/>
        <a:p>
          <a:pPr rtl="1"/>
          <a:r>
            <a:rPr lang="ar-JO" sz="1800" dirty="0" smtClean="0">
              <a:latin typeface="Sakkal Majalla" panose="02000000000000000000" pitchFamily="2" charset="-78"/>
              <a:cs typeface="Sakkal Majalla" panose="02000000000000000000" pitchFamily="2" charset="-78"/>
            </a:rPr>
            <a:t>محمية طبيعية للنباتات المحمية</a:t>
          </a:r>
          <a:endParaRPr lang="he-IL" sz="1800" dirty="0">
            <a:latin typeface="Sakkal Majalla" panose="02000000000000000000" pitchFamily="2" charset="-78"/>
          </a:endParaRPr>
        </a:p>
      </dgm:t>
    </dgm:pt>
    <dgm:pt modelId="{A28A9536-7E24-4C2C-8965-9157ECBFBDDA}" type="parTrans" cxnId="{45F55AFD-42DA-46EE-A387-1FB13AD62D2C}">
      <dgm:prSet/>
      <dgm:spPr/>
      <dgm:t>
        <a:bodyPr/>
        <a:lstStyle/>
        <a:p>
          <a:pPr rtl="1"/>
          <a:endParaRPr lang="he-IL"/>
        </a:p>
      </dgm:t>
    </dgm:pt>
    <dgm:pt modelId="{711A35E0-3616-4179-BE7C-B02C65C658C4}" type="sibTrans" cxnId="{45F55AFD-42DA-46EE-A387-1FB13AD62D2C}">
      <dgm:prSet/>
      <dgm:spPr/>
      <dgm:t>
        <a:bodyPr/>
        <a:lstStyle/>
        <a:p>
          <a:pPr rtl="1"/>
          <a:endParaRPr lang="he-IL"/>
        </a:p>
      </dgm:t>
    </dgm:pt>
    <dgm:pt modelId="{0E66E464-FDC2-4BC4-9C59-D5947D90268C}">
      <dgm:prSet custT="1"/>
      <dgm:spPr/>
      <dgm:t>
        <a:bodyPr/>
        <a:lstStyle/>
        <a:p>
          <a:pPr rtl="1"/>
          <a:r>
            <a:rPr lang="ar-JO" sz="1800" dirty="0" smtClean="0">
              <a:latin typeface="Sakkal Majalla" panose="02000000000000000000" pitchFamily="2" charset="-78"/>
              <a:cs typeface="Sakkal Majalla" panose="02000000000000000000" pitchFamily="2" charset="-78"/>
            </a:rPr>
            <a:t>ميناء</a:t>
          </a:r>
          <a:endParaRPr lang="he-IL" sz="1500" dirty="0">
            <a:latin typeface="Sakkal Majalla" panose="02000000000000000000" pitchFamily="2" charset="-78"/>
          </a:endParaRPr>
        </a:p>
      </dgm:t>
    </dgm:pt>
    <dgm:pt modelId="{A52AE4F8-FA1C-499C-BD48-1366EB62EEBD}" type="parTrans" cxnId="{F62A4C7B-E428-440E-97A3-DE3FF2AA4D0D}">
      <dgm:prSet/>
      <dgm:spPr/>
      <dgm:t>
        <a:bodyPr/>
        <a:lstStyle/>
        <a:p>
          <a:pPr rtl="1"/>
          <a:endParaRPr lang="he-IL"/>
        </a:p>
      </dgm:t>
    </dgm:pt>
    <dgm:pt modelId="{26BC91BC-2A1F-49D8-AA45-AB25A268AE6B}" type="sibTrans" cxnId="{F62A4C7B-E428-440E-97A3-DE3FF2AA4D0D}">
      <dgm:prSet/>
      <dgm:spPr/>
      <dgm:t>
        <a:bodyPr/>
        <a:lstStyle/>
        <a:p>
          <a:pPr rtl="1"/>
          <a:endParaRPr lang="he-IL"/>
        </a:p>
      </dgm:t>
    </dgm:pt>
    <dgm:pt modelId="{ADE75959-924E-4545-B118-5585A8B976D1}">
      <dgm:prSet custT="1"/>
      <dgm:spPr/>
      <dgm:t>
        <a:bodyPr/>
        <a:lstStyle/>
        <a:p>
          <a:pPr rtl="1"/>
          <a:r>
            <a:rPr lang="ar-JO" sz="1800" dirty="0" smtClean="0">
              <a:latin typeface="Sakkal Majalla" panose="02000000000000000000" pitchFamily="2" charset="-78"/>
              <a:cs typeface="Sakkal Majalla" panose="02000000000000000000" pitchFamily="2" charset="-78"/>
            </a:rPr>
            <a:t>شركة هايتك</a:t>
          </a:r>
          <a:endParaRPr lang="he-IL" sz="1800" dirty="0">
            <a:latin typeface="Sakkal Majalla" panose="02000000000000000000" pitchFamily="2" charset="-78"/>
          </a:endParaRPr>
        </a:p>
      </dgm:t>
    </dgm:pt>
    <dgm:pt modelId="{D4F63704-4F48-44FF-8316-24F1EF939311}" type="parTrans" cxnId="{C157E90E-A721-4476-B6D1-5C91941A4736}">
      <dgm:prSet/>
      <dgm:spPr/>
      <dgm:t>
        <a:bodyPr/>
        <a:lstStyle/>
        <a:p>
          <a:pPr rtl="1"/>
          <a:endParaRPr lang="he-IL"/>
        </a:p>
      </dgm:t>
    </dgm:pt>
    <dgm:pt modelId="{F95BF489-67C1-4C39-8F69-3E8795A1CFC4}" type="sibTrans" cxnId="{C157E90E-A721-4476-B6D1-5C91941A4736}">
      <dgm:prSet/>
      <dgm:spPr/>
      <dgm:t>
        <a:bodyPr/>
        <a:lstStyle/>
        <a:p>
          <a:pPr rtl="1"/>
          <a:endParaRPr lang="he-IL"/>
        </a:p>
      </dgm:t>
    </dgm:pt>
    <dgm:pt modelId="{32107543-BA4B-4F02-810C-16DCC16553AE}">
      <dgm:prSet custT="1"/>
      <dgm:spPr/>
      <dgm:t>
        <a:bodyPr/>
        <a:lstStyle/>
        <a:p>
          <a:pPr rtl="1"/>
          <a:r>
            <a:rPr lang="ar-JO" sz="1800" dirty="0" smtClean="0">
              <a:latin typeface="Sakkal Majalla" panose="02000000000000000000" pitchFamily="2" charset="-78"/>
              <a:cs typeface="Sakkal Majalla" panose="02000000000000000000" pitchFamily="2" charset="-78"/>
            </a:rPr>
            <a:t>مصنع أغذية</a:t>
          </a:r>
          <a:endParaRPr lang="he-IL" sz="1800" dirty="0">
            <a:latin typeface="Sakkal Majalla" panose="02000000000000000000" pitchFamily="2" charset="-78"/>
          </a:endParaRPr>
        </a:p>
      </dgm:t>
    </dgm:pt>
    <dgm:pt modelId="{842C5E3D-72B1-46F9-B6CC-73A90FA4815B}" type="parTrans" cxnId="{CF7FA169-FDF7-49A7-840B-4D482A2B17E7}">
      <dgm:prSet/>
      <dgm:spPr/>
      <dgm:t>
        <a:bodyPr/>
        <a:lstStyle/>
        <a:p>
          <a:pPr rtl="1"/>
          <a:endParaRPr lang="he-IL"/>
        </a:p>
      </dgm:t>
    </dgm:pt>
    <dgm:pt modelId="{688DA024-98E0-488E-9DC5-8C1E02A55DCD}" type="sibTrans" cxnId="{CF7FA169-FDF7-49A7-840B-4D482A2B17E7}">
      <dgm:prSet/>
      <dgm:spPr/>
      <dgm:t>
        <a:bodyPr/>
        <a:lstStyle/>
        <a:p>
          <a:pPr rtl="1"/>
          <a:endParaRPr lang="he-IL"/>
        </a:p>
      </dgm:t>
    </dgm:pt>
    <dgm:pt modelId="{94308800-4479-4843-A195-DB9521D5DD08}">
      <dgm:prSet custT="1"/>
      <dgm:spPr/>
      <dgm:t>
        <a:bodyPr/>
        <a:lstStyle/>
        <a:p>
          <a:pPr rtl="1"/>
          <a:r>
            <a:rPr lang="ar-JO" sz="1800" dirty="0" smtClean="0">
              <a:latin typeface="Sakkal Majalla" panose="02000000000000000000" pitchFamily="2" charset="-78"/>
              <a:cs typeface="Sakkal Majalla" panose="02000000000000000000" pitchFamily="2" charset="-78"/>
            </a:rPr>
            <a:t>مركز اعادة تدوير</a:t>
          </a:r>
          <a:endParaRPr lang="he-IL" sz="1800" dirty="0">
            <a:latin typeface="Sakkal Majalla" panose="02000000000000000000" pitchFamily="2" charset="-78"/>
          </a:endParaRPr>
        </a:p>
      </dgm:t>
    </dgm:pt>
    <dgm:pt modelId="{6579FF52-1B48-4159-9F52-CEABE7514EE3}" type="parTrans" cxnId="{F38160EA-7F96-49FE-9A6C-68C30D82475E}">
      <dgm:prSet/>
      <dgm:spPr/>
      <dgm:t>
        <a:bodyPr/>
        <a:lstStyle/>
        <a:p>
          <a:pPr rtl="1"/>
          <a:endParaRPr lang="he-IL"/>
        </a:p>
      </dgm:t>
    </dgm:pt>
    <dgm:pt modelId="{89796E97-7885-48B7-8726-A8AB28D94B2D}" type="sibTrans" cxnId="{F38160EA-7F96-49FE-9A6C-68C30D82475E}">
      <dgm:prSet/>
      <dgm:spPr/>
      <dgm:t>
        <a:bodyPr/>
        <a:lstStyle/>
        <a:p>
          <a:pPr rtl="1"/>
          <a:endParaRPr lang="he-IL"/>
        </a:p>
      </dgm:t>
    </dgm:pt>
    <dgm:pt modelId="{D26411B3-3A88-46AE-96B6-9478D33569CB}" type="pres">
      <dgm:prSet presAssocID="{BD115BA0-1905-4B5E-995A-178B1CEEF311}" presName="diagram" presStyleCnt="0">
        <dgm:presLayoutVars>
          <dgm:dir/>
          <dgm:resizeHandles val="exact"/>
        </dgm:presLayoutVars>
      </dgm:prSet>
      <dgm:spPr/>
      <dgm:t>
        <a:bodyPr/>
        <a:lstStyle/>
        <a:p>
          <a:pPr rtl="1"/>
          <a:endParaRPr lang="he-IL"/>
        </a:p>
      </dgm:t>
    </dgm:pt>
    <dgm:pt modelId="{1E3EDFF4-F7A3-4296-B3FC-4E134B7F351C}" type="pres">
      <dgm:prSet presAssocID="{AC8743B6-01F2-4424-B987-A9AEA8DF4941}" presName="node" presStyleLbl="node1" presStyleIdx="0" presStyleCnt="24">
        <dgm:presLayoutVars>
          <dgm:bulletEnabled val="1"/>
        </dgm:presLayoutVars>
      </dgm:prSet>
      <dgm:spPr/>
      <dgm:t>
        <a:bodyPr/>
        <a:lstStyle/>
        <a:p>
          <a:pPr rtl="1"/>
          <a:endParaRPr lang="he-IL"/>
        </a:p>
      </dgm:t>
    </dgm:pt>
    <dgm:pt modelId="{BB42DFA9-9A86-490C-A25E-A1125E62ECA4}" type="pres">
      <dgm:prSet presAssocID="{586359E4-EA7C-4B33-934C-C168A6866A4A}" presName="sibTrans" presStyleCnt="0"/>
      <dgm:spPr/>
    </dgm:pt>
    <dgm:pt modelId="{45AC69E3-5611-45BC-B4DC-FE2FBEA066E7}" type="pres">
      <dgm:prSet presAssocID="{740DA81B-ECB9-4C54-9065-A3D1E56F13CD}" presName="node" presStyleLbl="node1" presStyleIdx="1" presStyleCnt="24">
        <dgm:presLayoutVars>
          <dgm:bulletEnabled val="1"/>
        </dgm:presLayoutVars>
      </dgm:prSet>
      <dgm:spPr/>
      <dgm:t>
        <a:bodyPr/>
        <a:lstStyle/>
        <a:p>
          <a:pPr rtl="1"/>
          <a:endParaRPr lang="he-IL"/>
        </a:p>
      </dgm:t>
    </dgm:pt>
    <dgm:pt modelId="{299508B6-1EF9-45B1-8F22-D9521336016A}" type="pres">
      <dgm:prSet presAssocID="{26AA2147-31AE-4909-A219-D663B1DDB3CF}" presName="sibTrans" presStyleCnt="0"/>
      <dgm:spPr/>
    </dgm:pt>
    <dgm:pt modelId="{9D7B07CD-C4B7-4DB1-8878-B76F0274C9BE}" type="pres">
      <dgm:prSet presAssocID="{819DE831-4147-4287-BB2E-FBC8E83BFD44}" presName="node" presStyleLbl="node1" presStyleIdx="2" presStyleCnt="24">
        <dgm:presLayoutVars>
          <dgm:bulletEnabled val="1"/>
        </dgm:presLayoutVars>
      </dgm:prSet>
      <dgm:spPr/>
      <dgm:t>
        <a:bodyPr/>
        <a:lstStyle/>
        <a:p>
          <a:pPr rtl="1"/>
          <a:endParaRPr lang="he-IL"/>
        </a:p>
      </dgm:t>
    </dgm:pt>
    <dgm:pt modelId="{06DC5BFC-889E-4163-926D-750DA2C2B5FC}" type="pres">
      <dgm:prSet presAssocID="{2F44B157-45B2-49CE-96F8-72512CC103F4}" presName="sibTrans" presStyleCnt="0"/>
      <dgm:spPr/>
    </dgm:pt>
    <dgm:pt modelId="{F7E2FBC0-163F-409A-A8F1-058B0DB749C7}" type="pres">
      <dgm:prSet presAssocID="{76B72F87-AFF2-407B-98BA-8FC720D8C342}" presName="node" presStyleLbl="node1" presStyleIdx="3" presStyleCnt="24">
        <dgm:presLayoutVars>
          <dgm:bulletEnabled val="1"/>
        </dgm:presLayoutVars>
      </dgm:prSet>
      <dgm:spPr/>
      <dgm:t>
        <a:bodyPr/>
        <a:lstStyle/>
        <a:p>
          <a:pPr rtl="1"/>
          <a:endParaRPr lang="he-IL"/>
        </a:p>
      </dgm:t>
    </dgm:pt>
    <dgm:pt modelId="{F785615E-96C6-42DA-89F4-1577414D6E1A}" type="pres">
      <dgm:prSet presAssocID="{390AC00F-C0A4-4CB0-AB71-4391AB207E06}" presName="sibTrans" presStyleCnt="0"/>
      <dgm:spPr/>
    </dgm:pt>
    <dgm:pt modelId="{A9885EB9-290E-4D03-A11E-A49E73101F8A}" type="pres">
      <dgm:prSet presAssocID="{A609DA22-8275-49E4-89B0-69E38D98AEA3}" presName="node" presStyleLbl="node1" presStyleIdx="4" presStyleCnt="24">
        <dgm:presLayoutVars>
          <dgm:bulletEnabled val="1"/>
        </dgm:presLayoutVars>
      </dgm:prSet>
      <dgm:spPr/>
      <dgm:t>
        <a:bodyPr/>
        <a:lstStyle/>
        <a:p>
          <a:pPr rtl="1"/>
          <a:endParaRPr lang="he-IL"/>
        </a:p>
      </dgm:t>
    </dgm:pt>
    <dgm:pt modelId="{EFE3AA37-3D4E-47B4-BBDF-A54EBF4E4626}" type="pres">
      <dgm:prSet presAssocID="{B633D2C5-C60C-4FAD-88B7-7503EEDC8F24}" presName="sibTrans" presStyleCnt="0"/>
      <dgm:spPr/>
    </dgm:pt>
    <dgm:pt modelId="{1D0C2B06-CB5E-48BF-A576-E55F3832BF39}" type="pres">
      <dgm:prSet presAssocID="{583079AB-5ADF-4CDD-8658-C0B29F9F48BA}" presName="node" presStyleLbl="node1" presStyleIdx="5" presStyleCnt="24">
        <dgm:presLayoutVars>
          <dgm:bulletEnabled val="1"/>
        </dgm:presLayoutVars>
      </dgm:prSet>
      <dgm:spPr/>
      <dgm:t>
        <a:bodyPr/>
        <a:lstStyle/>
        <a:p>
          <a:pPr rtl="1"/>
          <a:endParaRPr lang="he-IL"/>
        </a:p>
      </dgm:t>
    </dgm:pt>
    <dgm:pt modelId="{589BEC34-89E1-4185-AA6E-4E0A7E4E4A03}" type="pres">
      <dgm:prSet presAssocID="{0BDC6900-0DE2-4FA0-A1BC-75FA5112B2A8}" presName="sibTrans" presStyleCnt="0"/>
      <dgm:spPr/>
    </dgm:pt>
    <dgm:pt modelId="{99C97049-CA4C-4826-8570-30852C654237}" type="pres">
      <dgm:prSet presAssocID="{CB1786D2-64E9-451A-9893-ADF607293366}" presName="node" presStyleLbl="node1" presStyleIdx="6" presStyleCnt="24">
        <dgm:presLayoutVars>
          <dgm:bulletEnabled val="1"/>
        </dgm:presLayoutVars>
      </dgm:prSet>
      <dgm:spPr/>
      <dgm:t>
        <a:bodyPr/>
        <a:lstStyle/>
        <a:p>
          <a:pPr rtl="1"/>
          <a:endParaRPr lang="he-IL"/>
        </a:p>
      </dgm:t>
    </dgm:pt>
    <dgm:pt modelId="{F2A766FC-160A-4685-A72D-C38805058453}" type="pres">
      <dgm:prSet presAssocID="{9922224E-1CDF-421A-9A74-59E9B5B068AD}" presName="sibTrans" presStyleCnt="0"/>
      <dgm:spPr/>
    </dgm:pt>
    <dgm:pt modelId="{24DB1D02-3A80-478B-B4CD-57FE0C2CAB87}" type="pres">
      <dgm:prSet presAssocID="{CB3F96A0-2086-412A-BB21-C15D682D803B}" presName="node" presStyleLbl="node1" presStyleIdx="7" presStyleCnt="24" custLinFactNeighborX="-788" custLinFactNeighborY="-2626">
        <dgm:presLayoutVars>
          <dgm:bulletEnabled val="1"/>
        </dgm:presLayoutVars>
      </dgm:prSet>
      <dgm:spPr/>
      <dgm:t>
        <a:bodyPr/>
        <a:lstStyle/>
        <a:p>
          <a:pPr rtl="1"/>
          <a:endParaRPr lang="he-IL"/>
        </a:p>
      </dgm:t>
    </dgm:pt>
    <dgm:pt modelId="{A25754B9-40B3-4E99-AEBE-2E0C1EBEF078}" type="pres">
      <dgm:prSet presAssocID="{8C39CB01-5DEB-4B15-835C-BB2002D7678D}" presName="sibTrans" presStyleCnt="0"/>
      <dgm:spPr/>
    </dgm:pt>
    <dgm:pt modelId="{772D65C6-CE7A-4AFC-A408-C4296F0D3E82}" type="pres">
      <dgm:prSet presAssocID="{32107543-BA4B-4F02-810C-16DCC16553AE}" presName="node" presStyleLbl="node1" presStyleIdx="8" presStyleCnt="24">
        <dgm:presLayoutVars>
          <dgm:bulletEnabled val="1"/>
        </dgm:presLayoutVars>
      </dgm:prSet>
      <dgm:spPr/>
      <dgm:t>
        <a:bodyPr/>
        <a:lstStyle/>
        <a:p>
          <a:pPr rtl="1"/>
          <a:endParaRPr lang="he-IL"/>
        </a:p>
      </dgm:t>
    </dgm:pt>
    <dgm:pt modelId="{13577A55-0463-436F-A695-F6BB7FF48EBD}" type="pres">
      <dgm:prSet presAssocID="{688DA024-98E0-488E-9DC5-8C1E02A55DCD}" presName="sibTrans" presStyleCnt="0"/>
      <dgm:spPr/>
    </dgm:pt>
    <dgm:pt modelId="{20517FF0-23A0-418F-ADEF-B9F97652FFE4}" type="pres">
      <dgm:prSet presAssocID="{D33DE8AA-B145-4BF1-A705-7B5E79071B0B}" presName="node" presStyleLbl="node1" presStyleIdx="9" presStyleCnt="24">
        <dgm:presLayoutVars>
          <dgm:bulletEnabled val="1"/>
        </dgm:presLayoutVars>
      </dgm:prSet>
      <dgm:spPr/>
      <dgm:t>
        <a:bodyPr/>
        <a:lstStyle/>
        <a:p>
          <a:pPr rtl="1"/>
          <a:endParaRPr lang="he-IL"/>
        </a:p>
      </dgm:t>
    </dgm:pt>
    <dgm:pt modelId="{0722679D-EDC7-46EE-880E-EE61C27620A3}" type="pres">
      <dgm:prSet presAssocID="{D0497E9B-FAF3-499B-8EC2-9708E9E2D8DF}" presName="sibTrans" presStyleCnt="0"/>
      <dgm:spPr/>
    </dgm:pt>
    <dgm:pt modelId="{BD984EE9-DE58-48A1-8BF0-42862ABF1E29}" type="pres">
      <dgm:prSet presAssocID="{110F88DE-1FFF-4D82-A9B5-48E2EC54A47F}" presName="node" presStyleLbl="node1" presStyleIdx="10" presStyleCnt="24">
        <dgm:presLayoutVars>
          <dgm:bulletEnabled val="1"/>
        </dgm:presLayoutVars>
      </dgm:prSet>
      <dgm:spPr/>
      <dgm:t>
        <a:bodyPr/>
        <a:lstStyle/>
        <a:p>
          <a:pPr rtl="1"/>
          <a:endParaRPr lang="he-IL"/>
        </a:p>
      </dgm:t>
    </dgm:pt>
    <dgm:pt modelId="{509E28A3-6616-49BD-8D55-C7C56C7C2B84}" type="pres">
      <dgm:prSet presAssocID="{71D32BEB-30C0-46E3-8A13-55E35DD6370A}" presName="sibTrans" presStyleCnt="0"/>
      <dgm:spPr/>
    </dgm:pt>
    <dgm:pt modelId="{0C2AF447-D5EA-4910-B05B-B9DACF001B87}" type="pres">
      <dgm:prSet presAssocID="{889887D0-749D-4BC2-A81C-52896293832E}" presName="node" presStyleLbl="node1" presStyleIdx="11" presStyleCnt="24">
        <dgm:presLayoutVars>
          <dgm:bulletEnabled val="1"/>
        </dgm:presLayoutVars>
      </dgm:prSet>
      <dgm:spPr/>
      <dgm:t>
        <a:bodyPr/>
        <a:lstStyle/>
        <a:p>
          <a:pPr rtl="1"/>
          <a:endParaRPr lang="he-IL"/>
        </a:p>
      </dgm:t>
    </dgm:pt>
    <dgm:pt modelId="{7F2390E8-0EF3-4DCE-B444-812112777A04}" type="pres">
      <dgm:prSet presAssocID="{E3DC50EC-FF1A-481C-A43A-054819B5C71B}" presName="sibTrans" presStyleCnt="0"/>
      <dgm:spPr/>
    </dgm:pt>
    <dgm:pt modelId="{126B7278-8F17-4BDA-B51C-7CBAEDD48C6B}" type="pres">
      <dgm:prSet presAssocID="{0E66E464-FDC2-4BC4-9C59-D5947D90268C}" presName="node" presStyleLbl="node1" presStyleIdx="12" presStyleCnt="24">
        <dgm:presLayoutVars>
          <dgm:bulletEnabled val="1"/>
        </dgm:presLayoutVars>
      </dgm:prSet>
      <dgm:spPr/>
      <dgm:t>
        <a:bodyPr/>
        <a:lstStyle/>
        <a:p>
          <a:pPr rtl="1"/>
          <a:endParaRPr lang="he-IL"/>
        </a:p>
      </dgm:t>
    </dgm:pt>
    <dgm:pt modelId="{66CD9743-8A7D-4C47-BCD6-39DE96A92127}" type="pres">
      <dgm:prSet presAssocID="{26BC91BC-2A1F-49D8-AA45-AB25A268AE6B}" presName="sibTrans" presStyleCnt="0"/>
      <dgm:spPr/>
    </dgm:pt>
    <dgm:pt modelId="{6BC9B0E0-5464-46DF-9DB7-4165300C5E44}" type="pres">
      <dgm:prSet presAssocID="{ADE75959-924E-4545-B118-5585A8B976D1}" presName="node" presStyleLbl="node1" presStyleIdx="13" presStyleCnt="24">
        <dgm:presLayoutVars>
          <dgm:bulletEnabled val="1"/>
        </dgm:presLayoutVars>
      </dgm:prSet>
      <dgm:spPr/>
      <dgm:t>
        <a:bodyPr/>
        <a:lstStyle/>
        <a:p>
          <a:pPr rtl="1"/>
          <a:endParaRPr lang="he-IL"/>
        </a:p>
      </dgm:t>
    </dgm:pt>
    <dgm:pt modelId="{E00C9089-8EEF-49AC-ADB9-2D380253E744}" type="pres">
      <dgm:prSet presAssocID="{F95BF489-67C1-4C39-8F69-3E8795A1CFC4}" presName="sibTrans" presStyleCnt="0"/>
      <dgm:spPr/>
    </dgm:pt>
    <dgm:pt modelId="{0596CC5F-6E27-4907-86A1-052FDD73DF9F}" type="pres">
      <dgm:prSet presAssocID="{436078FB-50DD-4AE4-AFF9-9366739B3076}" presName="node" presStyleLbl="node1" presStyleIdx="14" presStyleCnt="24">
        <dgm:presLayoutVars>
          <dgm:bulletEnabled val="1"/>
        </dgm:presLayoutVars>
      </dgm:prSet>
      <dgm:spPr/>
      <dgm:t>
        <a:bodyPr/>
        <a:lstStyle/>
        <a:p>
          <a:pPr rtl="1"/>
          <a:endParaRPr lang="he-IL"/>
        </a:p>
      </dgm:t>
    </dgm:pt>
    <dgm:pt modelId="{602B6CB7-5DE1-46CE-A583-EE6F08C5D6EC}" type="pres">
      <dgm:prSet presAssocID="{A9B33BA9-9E96-4AB8-A09A-429040A835BD}" presName="sibTrans" presStyleCnt="0"/>
      <dgm:spPr/>
    </dgm:pt>
    <dgm:pt modelId="{380C5E18-3812-4661-ABC2-4FC1EC2A0361}" type="pres">
      <dgm:prSet presAssocID="{4D5B228D-DAAC-413E-84FF-F20B2F8A2276}" presName="node" presStyleLbl="node1" presStyleIdx="15" presStyleCnt="24">
        <dgm:presLayoutVars>
          <dgm:bulletEnabled val="1"/>
        </dgm:presLayoutVars>
      </dgm:prSet>
      <dgm:spPr/>
      <dgm:t>
        <a:bodyPr/>
        <a:lstStyle/>
        <a:p>
          <a:pPr rtl="1"/>
          <a:endParaRPr lang="he-IL"/>
        </a:p>
      </dgm:t>
    </dgm:pt>
    <dgm:pt modelId="{3760D3A1-C6A3-44B9-A230-D64FC581D24D}" type="pres">
      <dgm:prSet presAssocID="{EE0E4659-22E2-40A8-8E2D-33806C2F2722}" presName="sibTrans" presStyleCnt="0"/>
      <dgm:spPr/>
    </dgm:pt>
    <dgm:pt modelId="{78C0CDEE-A341-4062-A9AB-8AF53E0C4EEB}" type="pres">
      <dgm:prSet presAssocID="{BD967B3C-3BE9-4E2D-B09E-0C351A68D6A0}" presName="node" presStyleLbl="node1" presStyleIdx="16" presStyleCnt="24">
        <dgm:presLayoutVars>
          <dgm:bulletEnabled val="1"/>
        </dgm:presLayoutVars>
      </dgm:prSet>
      <dgm:spPr/>
      <dgm:t>
        <a:bodyPr/>
        <a:lstStyle/>
        <a:p>
          <a:pPr rtl="1"/>
          <a:endParaRPr lang="he-IL"/>
        </a:p>
      </dgm:t>
    </dgm:pt>
    <dgm:pt modelId="{E92D8452-6EDB-4347-B74A-DD349BF7C92E}" type="pres">
      <dgm:prSet presAssocID="{2CEBCBF6-C6EE-4761-8E19-C0CE0FB6B69F}" presName="sibTrans" presStyleCnt="0"/>
      <dgm:spPr/>
    </dgm:pt>
    <dgm:pt modelId="{B76A6A3C-7354-4C8D-B7A1-1DD36B9C62A4}" type="pres">
      <dgm:prSet presAssocID="{E5B9DE43-FB67-48A8-9A16-89B1503D72F6}" presName="node" presStyleLbl="node1" presStyleIdx="17" presStyleCnt="24">
        <dgm:presLayoutVars>
          <dgm:bulletEnabled val="1"/>
        </dgm:presLayoutVars>
      </dgm:prSet>
      <dgm:spPr/>
      <dgm:t>
        <a:bodyPr/>
        <a:lstStyle/>
        <a:p>
          <a:pPr rtl="1"/>
          <a:endParaRPr lang="he-IL"/>
        </a:p>
      </dgm:t>
    </dgm:pt>
    <dgm:pt modelId="{84E6F9A0-2951-41C8-98AA-A4AE86496289}" type="pres">
      <dgm:prSet presAssocID="{D6A5ECBA-AA00-4273-A753-4C193C3C8984}" presName="sibTrans" presStyleCnt="0"/>
      <dgm:spPr/>
    </dgm:pt>
    <dgm:pt modelId="{FD17244F-ABA1-4CA6-ABE8-D5E03715B2B6}" type="pres">
      <dgm:prSet presAssocID="{E5871061-3FF8-426F-8432-B9DAD5E980B4}" presName="node" presStyleLbl="node1" presStyleIdx="18" presStyleCnt="24">
        <dgm:presLayoutVars>
          <dgm:bulletEnabled val="1"/>
        </dgm:presLayoutVars>
      </dgm:prSet>
      <dgm:spPr/>
      <dgm:t>
        <a:bodyPr/>
        <a:lstStyle/>
        <a:p>
          <a:pPr rtl="1"/>
          <a:endParaRPr lang="he-IL"/>
        </a:p>
      </dgm:t>
    </dgm:pt>
    <dgm:pt modelId="{A3B3FBDC-276A-41F8-948F-5089EF940CAE}" type="pres">
      <dgm:prSet presAssocID="{2B36C36C-5586-477E-9EA3-2E0076DD364E}" presName="sibTrans" presStyleCnt="0"/>
      <dgm:spPr/>
    </dgm:pt>
    <dgm:pt modelId="{939E99B0-894D-4B8C-9741-8ACF0A5BC9FC}" type="pres">
      <dgm:prSet presAssocID="{6ADC1563-D53F-43D1-AF5C-52BBA3146073}" presName="node" presStyleLbl="node1" presStyleIdx="19" presStyleCnt="24">
        <dgm:presLayoutVars>
          <dgm:bulletEnabled val="1"/>
        </dgm:presLayoutVars>
      </dgm:prSet>
      <dgm:spPr/>
      <dgm:t>
        <a:bodyPr/>
        <a:lstStyle/>
        <a:p>
          <a:pPr rtl="1"/>
          <a:endParaRPr lang="he-IL"/>
        </a:p>
      </dgm:t>
    </dgm:pt>
    <dgm:pt modelId="{A7F6A0C4-AE71-4818-8F93-C638F1E19A06}" type="pres">
      <dgm:prSet presAssocID="{EBB48F3F-CF9E-4BBD-96B5-4F923F556DE0}" presName="sibTrans" presStyleCnt="0"/>
      <dgm:spPr/>
    </dgm:pt>
    <dgm:pt modelId="{8B796480-FB83-4452-8EDB-3351073E6B48}" type="pres">
      <dgm:prSet presAssocID="{CB63A3B8-7345-468D-B9F8-E1E56FC2274A}" presName="node" presStyleLbl="node1" presStyleIdx="20" presStyleCnt="24">
        <dgm:presLayoutVars>
          <dgm:bulletEnabled val="1"/>
        </dgm:presLayoutVars>
      </dgm:prSet>
      <dgm:spPr/>
      <dgm:t>
        <a:bodyPr/>
        <a:lstStyle/>
        <a:p>
          <a:pPr rtl="1"/>
          <a:endParaRPr lang="he-IL"/>
        </a:p>
      </dgm:t>
    </dgm:pt>
    <dgm:pt modelId="{C1137D45-D4E6-4EEB-8661-22551DBAEA11}" type="pres">
      <dgm:prSet presAssocID="{D1FD76DC-8780-4AB0-B4EA-4522E31D34AF}" presName="sibTrans" presStyleCnt="0"/>
      <dgm:spPr/>
    </dgm:pt>
    <dgm:pt modelId="{9E4EAD2A-3EF4-4FA7-AF1E-0C2DEE3BB2CD}" type="pres">
      <dgm:prSet presAssocID="{50B9B2AF-45A6-4DFF-A339-E1808801FEE3}" presName="node" presStyleLbl="node1" presStyleIdx="21" presStyleCnt="24">
        <dgm:presLayoutVars>
          <dgm:bulletEnabled val="1"/>
        </dgm:presLayoutVars>
      </dgm:prSet>
      <dgm:spPr/>
      <dgm:t>
        <a:bodyPr/>
        <a:lstStyle/>
        <a:p>
          <a:pPr rtl="1"/>
          <a:endParaRPr lang="he-IL"/>
        </a:p>
      </dgm:t>
    </dgm:pt>
    <dgm:pt modelId="{A6A662FF-5863-4876-87B3-5AF6416442DA}" type="pres">
      <dgm:prSet presAssocID="{A82B9390-027D-4827-8353-B3385C84F661}" presName="sibTrans" presStyleCnt="0"/>
      <dgm:spPr/>
    </dgm:pt>
    <dgm:pt modelId="{464D3B18-F301-4009-8FC1-B6326F4C8AD6}" type="pres">
      <dgm:prSet presAssocID="{94308800-4479-4843-A195-DB9521D5DD08}" presName="node" presStyleLbl="node1" presStyleIdx="22" presStyleCnt="24">
        <dgm:presLayoutVars>
          <dgm:bulletEnabled val="1"/>
        </dgm:presLayoutVars>
      </dgm:prSet>
      <dgm:spPr/>
      <dgm:t>
        <a:bodyPr/>
        <a:lstStyle/>
        <a:p>
          <a:pPr rtl="1"/>
          <a:endParaRPr lang="he-IL"/>
        </a:p>
      </dgm:t>
    </dgm:pt>
    <dgm:pt modelId="{E307E8E7-F122-4FAD-A878-3E3CC05DB3C1}" type="pres">
      <dgm:prSet presAssocID="{89796E97-7885-48B7-8726-A8AB28D94B2D}" presName="sibTrans" presStyleCnt="0"/>
      <dgm:spPr/>
    </dgm:pt>
    <dgm:pt modelId="{96F803ED-FE52-46CE-91E3-D2DBC19BAADA}" type="pres">
      <dgm:prSet presAssocID="{EFE2544D-B820-409C-BBB6-7666C4F22EDA}" presName="node" presStyleLbl="node1" presStyleIdx="23" presStyleCnt="24">
        <dgm:presLayoutVars>
          <dgm:bulletEnabled val="1"/>
        </dgm:presLayoutVars>
      </dgm:prSet>
      <dgm:spPr/>
      <dgm:t>
        <a:bodyPr/>
        <a:lstStyle/>
        <a:p>
          <a:pPr rtl="1"/>
          <a:endParaRPr lang="he-IL"/>
        </a:p>
      </dgm:t>
    </dgm:pt>
  </dgm:ptLst>
  <dgm:cxnLst>
    <dgm:cxn modelId="{1D378686-E545-4622-87AB-40F1748F4190}" type="presOf" srcId="{CB1786D2-64E9-451A-9893-ADF607293366}" destId="{99C97049-CA4C-4826-8570-30852C654237}" srcOrd="0" destOrd="0" presId="urn:microsoft.com/office/officeart/2005/8/layout/default"/>
    <dgm:cxn modelId="{B205801F-3428-41C3-B6DC-3170480F136F}" type="presOf" srcId="{BD967B3C-3BE9-4E2D-B09E-0C351A68D6A0}" destId="{78C0CDEE-A341-4062-A9AB-8AF53E0C4EEB}" srcOrd="0" destOrd="0" presId="urn:microsoft.com/office/officeart/2005/8/layout/default"/>
    <dgm:cxn modelId="{8D22D535-0B06-496E-B2F3-9A1934EF81BB}" type="presOf" srcId="{50B9B2AF-45A6-4DFF-A339-E1808801FEE3}" destId="{9E4EAD2A-3EF4-4FA7-AF1E-0C2DEE3BB2CD}" srcOrd="0" destOrd="0" presId="urn:microsoft.com/office/officeart/2005/8/layout/default"/>
    <dgm:cxn modelId="{287CC3F8-2FFE-42CB-92DA-4BD211B3FE6E}" type="presOf" srcId="{BD115BA0-1905-4B5E-995A-178B1CEEF311}" destId="{D26411B3-3A88-46AE-96B6-9478D33569CB}" srcOrd="0" destOrd="0" presId="urn:microsoft.com/office/officeart/2005/8/layout/default"/>
    <dgm:cxn modelId="{C02304F6-9821-4D18-B1AB-E174765C803A}" type="presOf" srcId="{4D5B228D-DAAC-413E-84FF-F20B2F8A2276}" destId="{380C5E18-3812-4661-ABC2-4FC1EC2A0361}" srcOrd="0" destOrd="0" presId="urn:microsoft.com/office/officeart/2005/8/layout/default"/>
    <dgm:cxn modelId="{4DA29EBD-23D8-4890-800C-612EF483EF0C}" type="presOf" srcId="{EFE2544D-B820-409C-BBB6-7666C4F22EDA}" destId="{96F803ED-FE52-46CE-91E3-D2DBC19BAADA}" srcOrd="0" destOrd="0" presId="urn:microsoft.com/office/officeart/2005/8/layout/default"/>
    <dgm:cxn modelId="{74AF9488-0157-48F4-ACF2-76F640B731C5}" type="presOf" srcId="{ADE75959-924E-4545-B118-5585A8B976D1}" destId="{6BC9B0E0-5464-46DF-9DB7-4165300C5E44}" srcOrd="0" destOrd="0" presId="urn:microsoft.com/office/officeart/2005/8/layout/default"/>
    <dgm:cxn modelId="{950A6FFD-B0CC-40F4-B61B-A1D7BEB8DC9C}" srcId="{BD115BA0-1905-4B5E-995A-178B1CEEF311}" destId="{583079AB-5ADF-4CDD-8658-C0B29F9F48BA}" srcOrd="5" destOrd="0" parTransId="{98778F57-0FFE-40ED-8BF6-D890009AC95C}" sibTransId="{0BDC6900-0DE2-4FA0-A1BC-75FA5112B2A8}"/>
    <dgm:cxn modelId="{45F55AFD-42DA-46EE-A387-1FB13AD62D2C}" srcId="{BD115BA0-1905-4B5E-995A-178B1CEEF311}" destId="{EFE2544D-B820-409C-BBB6-7666C4F22EDA}" srcOrd="23" destOrd="0" parTransId="{A28A9536-7E24-4C2C-8965-9157ECBFBDDA}" sibTransId="{711A35E0-3616-4179-BE7C-B02C65C658C4}"/>
    <dgm:cxn modelId="{293B2C81-FDE0-4204-B040-4FF43EE81784}" type="presOf" srcId="{6ADC1563-D53F-43D1-AF5C-52BBA3146073}" destId="{939E99B0-894D-4B8C-9741-8ACF0A5BC9FC}" srcOrd="0" destOrd="0" presId="urn:microsoft.com/office/officeart/2005/8/layout/default"/>
    <dgm:cxn modelId="{6A748229-B175-4796-B552-6EDF5CB106AE}" srcId="{BD115BA0-1905-4B5E-995A-178B1CEEF311}" destId="{889887D0-749D-4BC2-A81C-52896293832E}" srcOrd="11" destOrd="0" parTransId="{BFE15B6F-9740-4041-9D6F-F7E317F63F3B}" sibTransId="{E3DC50EC-FF1A-481C-A43A-054819B5C71B}"/>
    <dgm:cxn modelId="{AE175918-9410-450A-B3EA-BE4EB95B523F}" srcId="{BD115BA0-1905-4B5E-995A-178B1CEEF311}" destId="{436078FB-50DD-4AE4-AFF9-9366739B3076}" srcOrd="14" destOrd="0" parTransId="{0BF0D4D0-89BF-422E-9B48-AF3D1824524F}" sibTransId="{A9B33BA9-9E96-4AB8-A09A-429040A835BD}"/>
    <dgm:cxn modelId="{4CEF1806-3070-4980-AF75-5439BA600DB9}" type="presOf" srcId="{0E66E464-FDC2-4BC4-9C59-D5947D90268C}" destId="{126B7278-8F17-4BDA-B51C-7CBAEDD48C6B}" srcOrd="0" destOrd="0" presId="urn:microsoft.com/office/officeart/2005/8/layout/default"/>
    <dgm:cxn modelId="{1902437C-43EE-4A36-ADCA-F4F405881588}" type="presOf" srcId="{CB3F96A0-2086-412A-BB21-C15D682D803B}" destId="{24DB1D02-3A80-478B-B4CD-57FE0C2CAB87}" srcOrd="0" destOrd="0" presId="urn:microsoft.com/office/officeart/2005/8/layout/default"/>
    <dgm:cxn modelId="{5205D9DA-4323-450C-9187-8B84EA5BDFF8}" type="presOf" srcId="{AC8743B6-01F2-4424-B987-A9AEA8DF4941}" destId="{1E3EDFF4-F7A3-4296-B3FC-4E134B7F351C}" srcOrd="0" destOrd="0" presId="urn:microsoft.com/office/officeart/2005/8/layout/default"/>
    <dgm:cxn modelId="{5895F25E-1658-488C-9F56-C05ECF24B600}" type="presOf" srcId="{A609DA22-8275-49E4-89B0-69E38D98AEA3}" destId="{A9885EB9-290E-4D03-A11E-A49E73101F8A}" srcOrd="0" destOrd="0" presId="urn:microsoft.com/office/officeart/2005/8/layout/default"/>
    <dgm:cxn modelId="{CF7FA169-FDF7-49A7-840B-4D482A2B17E7}" srcId="{BD115BA0-1905-4B5E-995A-178B1CEEF311}" destId="{32107543-BA4B-4F02-810C-16DCC16553AE}" srcOrd="8" destOrd="0" parTransId="{842C5E3D-72B1-46F9-B6CC-73A90FA4815B}" sibTransId="{688DA024-98E0-488E-9DC5-8C1E02A55DCD}"/>
    <dgm:cxn modelId="{157183D6-A74D-46FD-AA87-9A98B135DA8B}" srcId="{BD115BA0-1905-4B5E-995A-178B1CEEF311}" destId="{A609DA22-8275-49E4-89B0-69E38D98AEA3}" srcOrd="4" destOrd="0" parTransId="{3450ADDF-6414-4674-8A25-1105731CFD5F}" sibTransId="{B633D2C5-C60C-4FAD-88B7-7503EEDC8F24}"/>
    <dgm:cxn modelId="{24325EA3-7EAB-4798-93AD-4F91C035B649}" srcId="{BD115BA0-1905-4B5E-995A-178B1CEEF311}" destId="{819DE831-4147-4287-BB2E-FBC8E83BFD44}" srcOrd="2" destOrd="0" parTransId="{458C8E52-EED1-4AAE-A48E-9A482D4F3BDF}" sibTransId="{2F44B157-45B2-49CE-96F8-72512CC103F4}"/>
    <dgm:cxn modelId="{124317D1-65CB-49DE-92AF-D62CDAC2F499}" srcId="{BD115BA0-1905-4B5E-995A-178B1CEEF311}" destId="{BD967B3C-3BE9-4E2D-B09E-0C351A68D6A0}" srcOrd="16" destOrd="0" parTransId="{0B0DC75A-79D5-4A3F-8FBE-E1F1B58C650B}" sibTransId="{2CEBCBF6-C6EE-4761-8E19-C0CE0FB6B69F}"/>
    <dgm:cxn modelId="{9A18C1B8-BEDD-4601-ABF1-3DA582649A3C}" type="presOf" srcId="{D33DE8AA-B145-4BF1-A705-7B5E79071B0B}" destId="{20517FF0-23A0-418F-ADEF-B9F97652FFE4}" srcOrd="0" destOrd="0" presId="urn:microsoft.com/office/officeart/2005/8/layout/default"/>
    <dgm:cxn modelId="{F62A4C7B-E428-440E-97A3-DE3FF2AA4D0D}" srcId="{BD115BA0-1905-4B5E-995A-178B1CEEF311}" destId="{0E66E464-FDC2-4BC4-9C59-D5947D90268C}" srcOrd="12" destOrd="0" parTransId="{A52AE4F8-FA1C-499C-BD48-1366EB62EEBD}" sibTransId="{26BC91BC-2A1F-49D8-AA45-AB25A268AE6B}"/>
    <dgm:cxn modelId="{6F93020C-02AC-4ED7-B3CB-F7B78A296BBC}" srcId="{BD115BA0-1905-4B5E-995A-178B1CEEF311}" destId="{110F88DE-1FFF-4D82-A9B5-48E2EC54A47F}" srcOrd="10" destOrd="0" parTransId="{CD20A159-530E-4C9C-B41F-18D8E320D9D5}" sibTransId="{71D32BEB-30C0-46E3-8A13-55E35DD6370A}"/>
    <dgm:cxn modelId="{2B94BE74-C5EF-4641-8280-B6981A9AD94A}" srcId="{BD115BA0-1905-4B5E-995A-178B1CEEF311}" destId="{740DA81B-ECB9-4C54-9065-A3D1E56F13CD}" srcOrd="1" destOrd="0" parTransId="{0C1F9A98-1576-481C-8E42-8ED722813034}" sibTransId="{26AA2147-31AE-4909-A219-D663B1DDB3CF}"/>
    <dgm:cxn modelId="{4DD0CCAF-649C-46C8-859F-DD8132F5D977}" type="presOf" srcId="{583079AB-5ADF-4CDD-8658-C0B29F9F48BA}" destId="{1D0C2B06-CB5E-48BF-A576-E55F3832BF39}" srcOrd="0" destOrd="0" presId="urn:microsoft.com/office/officeart/2005/8/layout/default"/>
    <dgm:cxn modelId="{6EC47B4D-25E8-46E7-A9ED-F85A94573FC8}" srcId="{BD115BA0-1905-4B5E-995A-178B1CEEF311}" destId="{CB3F96A0-2086-412A-BB21-C15D682D803B}" srcOrd="7" destOrd="0" parTransId="{4CA04566-E658-408C-ABDC-FDFB1D900103}" sibTransId="{8C39CB01-5DEB-4B15-835C-BB2002D7678D}"/>
    <dgm:cxn modelId="{47ED94ED-6D63-40BB-A63D-021CE04B1857}" srcId="{BD115BA0-1905-4B5E-995A-178B1CEEF311}" destId="{AC8743B6-01F2-4424-B987-A9AEA8DF4941}" srcOrd="0" destOrd="0" parTransId="{8DE206A5-23B1-44E0-AF4D-F8BEFF9A2FA3}" sibTransId="{586359E4-EA7C-4B33-934C-C168A6866A4A}"/>
    <dgm:cxn modelId="{29BFF015-20DA-4671-8803-7A2EDC90762B}" srcId="{BD115BA0-1905-4B5E-995A-178B1CEEF311}" destId="{50B9B2AF-45A6-4DFF-A339-E1808801FEE3}" srcOrd="21" destOrd="0" parTransId="{C0A3FE74-23DC-4E06-9CA2-A4FA370B9E1C}" sibTransId="{A82B9390-027D-4827-8353-B3385C84F661}"/>
    <dgm:cxn modelId="{E49B3E58-5879-4185-9FB7-34F82FB8EA8B}" srcId="{BD115BA0-1905-4B5E-995A-178B1CEEF311}" destId="{4D5B228D-DAAC-413E-84FF-F20B2F8A2276}" srcOrd="15" destOrd="0" parTransId="{B17301EB-7E5B-4DDD-82D8-98BED5AB2E5C}" sibTransId="{EE0E4659-22E2-40A8-8E2D-33806C2F2722}"/>
    <dgm:cxn modelId="{4D288A88-1987-43D8-BFC5-A9E97ABFB4F0}" type="presOf" srcId="{110F88DE-1FFF-4D82-A9B5-48E2EC54A47F}" destId="{BD984EE9-DE58-48A1-8BF0-42862ABF1E29}" srcOrd="0" destOrd="0" presId="urn:microsoft.com/office/officeart/2005/8/layout/default"/>
    <dgm:cxn modelId="{5BF8BB34-FB6C-4C5C-881D-4538D4D89D5B}" type="presOf" srcId="{32107543-BA4B-4F02-810C-16DCC16553AE}" destId="{772D65C6-CE7A-4AFC-A408-C4296F0D3E82}" srcOrd="0" destOrd="0" presId="urn:microsoft.com/office/officeart/2005/8/layout/default"/>
    <dgm:cxn modelId="{27E20DBE-B3FC-4766-87D3-B2742ED23F3D}" srcId="{BD115BA0-1905-4B5E-995A-178B1CEEF311}" destId="{76B72F87-AFF2-407B-98BA-8FC720D8C342}" srcOrd="3" destOrd="0" parTransId="{FA1D4444-83F2-471E-AFC0-4CDB2704BE0D}" sibTransId="{390AC00F-C0A4-4CB0-AB71-4391AB207E06}"/>
    <dgm:cxn modelId="{41F36379-C83E-4235-8013-BC903FEEE0ED}" type="presOf" srcId="{CB63A3B8-7345-468D-B9F8-E1E56FC2274A}" destId="{8B796480-FB83-4452-8EDB-3351073E6B48}" srcOrd="0" destOrd="0" presId="urn:microsoft.com/office/officeart/2005/8/layout/default"/>
    <dgm:cxn modelId="{A280EB6A-1F3E-415D-9B18-8D22E59A41A9}" srcId="{BD115BA0-1905-4B5E-995A-178B1CEEF311}" destId="{D33DE8AA-B145-4BF1-A705-7B5E79071B0B}" srcOrd="9" destOrd="0" parTransId="{37052DBE-2C13-4B46-B01F-C4D8CBC152CD}" sibTransId="{D0497E9B-FAF3-499B-8EC2-9708E9E2D8DF}"/>
    <dgm:cxn modelId="{F8AC28B4-D8D9-4154-B481-FD04A60EC411}" type="presOf" srcId="{76B72F87-AFF2-407B-98BA-8FC720D8C342}" destId="{F7E2FBC0-163F-409A-A8F1-058B0DB749C7}" srcOrd="0" destOrd="0" presId="urn:microsoft.com/office/officeart/2005/8/layout/default"/>
    <dgm:cxn modelId="{6031214F-E4F1-43D6-B9B8-D8028C073E8A}" type="presOf" srcId="{94308800-4479-4843-A195-DB9521D5DD08}" destId="{464D3B18-F301-4009-8FC1-B6326F4C8AD6}" srcOrd="0" destOrd="0" presId="urn:microsoft.com/office/officeart/2005/8/layout/default"/>
    <dgm:cxn modelId="{B8BCDEDA-B5C2-45FC-8380-22D82FA2EFB9}" srcId="{BD115BA0-1905-4B5E-995A-178B1CEEF311}" destId="{6ADC1563-D53F-43D1-AF5C-52BBA3146073}" srcOrd="19" destOrd="0" parTransId="{F7F6D25E-80E9-4526-ADDD-2D646CFFA513}" sibTransId="{EBB48F3F-CF9E-4BBD-96B5-4F923F556DE0}"/>
    <dgm:cxn modelId="{F8F48F62-09BE-4450-8FA9-7EB38D0F2599}" srcId="{BD115BA0-1905-4B5E-995A-178B1CEEF311}" destId="{E5B9DE43-FB67-48A8-9A16-89B1503D72F6}" srcOrd="17" destOrd="0" parTransId="{2952D43A-D5E0-480A-8ECB-DB60E9DCECE8}" sibTransId="{D6A5ECBA-AA00-4273-A753-4C193C3C8984}"/>
    <dgm:cxn modelId="{4E8F41A7-71CE-4B32-8AF8-128E967DAB55}" type="presOf" srcId="{436078FB-50DD-4AE4-AFF9-9366739B3076}" destId="{0596CC5F-6E27-4907-86A1-052FDD73DF9F}" srcOrd="0" destOrd="0" presId="urn:microsoft.com/office/officeart/2005/8/layout/default"/>
    <dgm:cxn modelId="{8DE97477-2170-4EEF-B875-AF452858FECB}" srcId="{BD115BA0-1905-4B5E-995A-178B1CEEF311}" destId="{CB1786D2-64E9-451A-9893-ADF607293366}" srcOrd="6" destOrd="0" parTransId="{1B0F5021-5C0E-407D-A426-809CF048C63D}" sibTransId="{9922224E-1CDF-421A-9A74-59E9B5B068AD}"/>
    <dgm:cxn modelId="{73E9ED25-8927-42B5-9D9A-63A67CF343ED}" type="presOf" srcId="{E5871061-3FF8-426F-8432-B9DAD5E980B4}" destId="{FD17244F-ABA1-4CA6-ABE8-D5E03715B2B6}" srcOrd="0" destOrd="0" presId="urn:microsoft.com/office/officeart/2005/8/layout/default"/>
    <dgm:cxn modelId="{05AF3606-103D-43D3-8DA8-6687FE6D7245}" srcId="{BD115BA0-1905-4B5E-995A-178B1CEEF311}" destId="{CB63A3B8-7345-468D-B9F8-E1E56FC2274A}" srcOrd="20" destOrd="0" parTransId="{D6F66CE9-DF06-4360-9162-3DF37354EFA4}" sibTransId="{D1FD76DC-8780-4AB0-B4EA-4522E31D34AF}"/>
    <dgm:cxn modelId="{5F2DE858-5EA5-434B-9D38-D7CB7DC96C60}" type="presOf" srcId="{819DE831-4147-4287-BB2E-FBC8E83BFD44}" destId="{9D7B07CD-C4B7-4DB1-8878-B76F0274C9BE}" srcOrd="0" destOrd="0" presId="urn:microsoft.com/office/officeart/2005/8/layout/default"/>
    <dgm:cxn modelId="{1BAE5514-7258-4893-B207-8B876FC9D598}" type="presOf" srcId="{E5B9DE43-FB67-48A8-9A16-89B1503D72F6}" destId="{B76A6A3C-7354-4C8D-B7A1-1DD36B9C62A4}" srcOrd="0" destOrd="0" presId="urn:microsoft.com/office/officeart/2005/8/layout/default"/>
    <dgm:cxn modelId="{F38160EA-7F96-49FE-9A6C-68C30D82475E}" srcId="{BD115BA0-1905-4B5E-995A-178B1CEEF311}" destId="{94308800-4479-4843-A195-DB9521D5DD08}" srcOrd="22" destOrd="0" parTransId="{6579FF52-1B48-4159-9F52-CEABE7514EE3}" sibTransId="{89796E97-7885-48B7-8726-A8AB28D94B2D}"/>
    <dgm:cxn modelId="{C157E90E-A721-4476-B6D1-5C91941A4736}" srcId="{BD115BA0-1905-4B5E-995A-178B1CEEF311}" destId="{ADE75959-924E-4545-B118-5585A8B976D1}" srcOrd="13" destOrd="0" parTransId="{D4F63704-4F48-44FF-8316-24F1EF939311}" sibTransId="{F95BF489-67C1-4C39-8F69-3E8795A1CFC4}"/>
    <dgm:cxn modelId="{73EF1966-E970-416B-88B0-C96BA9A9258A}" type="presOf" srcId="{740DA81B-ECB9-4C54-9065-A3D1E56F13CD}" destId="{45AC69E3-5611-45BC-B4DC-FE2FBEA066E7}" srcOrd="0" destOrd="0" presId="urn:microsoft.com/office/officeart/2005/8/layout/default"/>
    <dgm:cxn modelId="{45263EF1-2045-4E9B-AE75-DA21B35804DE}" srcId="{BD115BA0-1905-4B5E-995A-178B1CEEF311}" destId="{E5871061-3FF8-426F-8432-B9DAD5E980B4}" srcOrd="18" destOrd="0" parTransId="{B4D4837B-EFF6-41DC-970E-65A69552E2C9}" sibTransId="{2B36C36C-5586-477E-9EA3-2E0076DD364E}"/>
    <dgm:cxn modelId="{519B2071-B643-4794-951C-8C4BC54A3914}" type="presOf" srcId="{889887D0-749D-4BC2-A81C-52896293832E}" destId="{0C2AF447-D5EA-4910-B05B-B9DACF001B87}" srcOrd="0" destOrd="0" presId="urn:microsoft.com/office/officeart/2005/8/layout/default"/>
    <dgm:cxn modelId="{B89B5646-CDC2-4F8C-8013-DE8A2F1C2827}" type="presParOf" srcId="{D26411B3-3A88-46AE-96B6-9478D33569CB}" destId="{1E3EDFF4-F7A3-4296-B3FC-4E134B7F351C}" srcOrd="0" destOrd="0" presId="urn:microsoft.com/office/officeart/2005/8/layout/default"/>
    <dgm:cxn modelId="{F5BEC970-514D-4C21-8725-B0A015EBA552}" type="presParOf" srcId="{D26411B3-3A88-46AE-96B6-9478D33569CB}" destId="{BB42DFA9-9A86-490C-A25E-A1125E62ECA4}" srcOrd="1" destOrd="0" presId="urn:microsoft.com/office/officeart/2005/8/layout/default"/>
    <dgm:cxn modelId="{83C65944-4E7A-4E98-AE51-77D7BA6D6249}" type="presParOf" srcId="{D26411B3-3A88-46AE-96B6-9478D33569CB}" destId="{45AC69E3-5611-45BC-B4DC-FE2FBEA066E7}" srcOrd="2" destOrd="0" presId="urn:microsoft.com/office/officeart/2005/8/layout/default"/>
    <dgm:cxn modelId="{01D95AB7-0B0D-47F4-816D-D5AD3537C1CE}" type="presParOf" srcId="{D26411B3-3A88-46AE-96B6-9478D33569CB}" destId="{299508B6-1EF9-45B1-8F22-D9521336016A}" srcOrd="3" destOrd="0" presId="urn:microsoft.com/office/officeart/2005/8/layout/default"/>
    <dgm:cxn modelId="{9B11DBF5-25FA-46D2-863D-B2D83ED82D43}" type="presParOf" srcId="{D26411B3-3A88-46AE-96B6-9478D33569CB}" destId="{9D7B07CD-C4B7-4DB1-8878-B76F0274C9BE}" srcOrd="4" destOrd="0" presId="urn:microsoft.com/office/officeart/2005/8/layout/default"/>
    <dgm:cxn modelId="{D4783D55-2406-4310-A434-D1D786887CA3}" type="presParOf" srcId="{D26411B3-3A88-46AE-96B6-9478D33569CB}" destId="{06DC5BFC-889E-4163-926D-750DA2C2B5FC}" srcOrd="5" destOrd="0" presId="urn:microsoft.com/office/officeart/2005/8/layout/default"/>
    <dgm:cxn modelId="{8EE44117-0F92-4D6F-A6CD-C6FF32E5D0CB}" type="presParOf" srcId="{D26411B3-3A88-46AE-96B6-9478D33569CB}" destId="{F7E2FBC0-163F-409A-A8F1-058B0DB749C7}" srcOrd="6" destOrd="0" presId="urn:microsoft.com/office/officeart/2005/8/layout/default"/>
    <dgm:cxn modelId="{EF7EF902-BF31-4F51-813F-BCDDF98A3FF0}" type="presParOf" srcId="{D26411B3-3A88-46AE-96B6-9478D33569CB}" destId="{F785615E-96C6-42DA-89F4-1577414D6E1A}" srcOrd="7" destOrd="0" presId="urn:microsoft.com/office/officeart/2005/8/layout/default"/>
    <dgm:cxn modelId="{EADFCC1A-C515-4F3D-A89B-E0934CB5DE12}" type="presParOf" srcId="{D26411B3-3A88-46AE-96B6-9478D33569CB}" destId="{A9885EB9-290E-4D03-A11E-A49E73101F8A}" srcOrd="8" destOrd="0" presId="urn:microsoft.com/office/officeart/2005/8/layout/default"/>
    <dgm:cxn modelId="{49A1C102-FC6E-4F68-AAA1-5E50EB119CC7}" type="presParOf" srcId="{D26411B3-3A88-46AE-96B6-9478D33569CB}" destId="{EFE3AA37-3D4E-47B4-BBDF-A54EBF4E4626}" srcOrd="9" destOrd="0" presId="urn:microsoft.com/office/officeart/2005/8/layout/default"/>
    <dgm:cxn modelId="{4705E268-BC67-43C8-9DB4-32691F3F508F}" type="presParOf" srcId="{D26411B3-3A88-46AE-96B6-9478D33569CB}" destId="{1D0C2B06-CB5E-48BF-A576-E55F3832BF39}" srcOrd="10" destOrd="0" presId="urn:microsoft.com/office/officeart/2005/8/layout/default"/>
    <dgm:cxn modelId="{BE69188B-BE65-461E-81EE-390E4AC4D39D}" type="presParOf" srcId="{D26411B3-3A88-46AE-96B6-9478D33569CB}" destId="{589BEC34-89E1-4185-AA6E-4E0A7E4E4A03}" srcOrd="11" destOrd="0" presId="urn:microsoft.com/office/officeart/2005/8/layout/default"/>
    <dgm:cxn modelId="{E8C623E4-33BD-450E-8234-77FE401744FA}" type="presParOf" srcId="{D26411B3-3A88-46AE-96B6-9478D33569CB}" destId="{99C97049-CA4C-4826-8570-30852C654237}" srcOrd="12" destOrd="0" presId="urn:microsoft.com/office/officeart/2005/8/layout/default"/>
    <dgm:cxn modelId="{EEAFDC0F-9FC8-416C-AF8E-60BFB907202A}" type="presParOf" srcId="{D26411B3-3A88-46AE-96B6-9478D33569CB}" destId="{F2A766FC-160A-4685-A72D-C38805058453}" srcOrd="13" destOrd="0" presId="urn:microsoft.com/office/officeart/2005/8/layout/default"/>
    <dgm:cxn modelId="{1B65644F-854F-4574-96B6-0394967D39FA}" type="presParOf" srcId="{D26411B3-3A88-46AE-96B6-9478D33569CB}" destId="{24DB1D02-3A80-478B-B4CD-57FE0C2CAB87}" srcOrd="14" destOrd="0" presId="urn:microsoft.com/office/officeart/2005/8/layout/default"/>
    <dgm:cxn modelId="{74ED072F-EF51-4003-A24A-2BACA73DD0E9}" type="presParOf" srcId="{D26411B3-3A88-46AE-96B6-9478D33569CB}" destId="{A25754B9-40B3-4E99-AEBE-2E0C1EBEF078}" srcOrd="15" destOrd="0" presId="urn:microsoft.com/office/officeart/2005/8/layout/default"/>
    <dgm:cxn modelId="{9086992C-C73D-445B-9B44-DEFED4E35C42}" type="presParOf" srcId="{D26411B3-3A88-46AE-96B6-9478D33569CB}" destId="{772D65C6-CE7A-4AFC-A408-C4296F0D3E82}" srcOrd="16" destOrd="0" presId="urn:microsoft.com/office/officeart/2005/8/layout/default"/>
    <dgm:cxn modelId="{276B5974-3A4A-4F19-94ED-B7C03E19B3CE}" type="presParOf" srcId="{D26411B3-3A88-46AE-96B6-9478D33569CB}" destId="{13577A55-0463-436F-A695-F6BB7FF48EBD}" srcOrd="17" destOrd="0" presId="urn:microsoft.com/office/officeart/2005/8/layout/default"/>
    <dgm:cxn modelId="{C6AB799D-1BC0-43F4-8054-890BA40C07BF}" type="presParOf" srcId="{D26411B3-3A88-46AE-96B6-9478D33569CB}" destId="{20517FF0-23A0-418F-ADEF-B9F97652FFE4}" srcOrd="18" destOrd="0" presId="urn:microsoft.com/office/officeart/2005/8/layout/default"/>
    <dgm:cxn modelId="{2BEA6E7C-ADEF-4551-818D-B4F8AA0E0048}" type="presParOf" srcId="{D26411B3-3A88-46AE-96B6-9478D33569CB}" destId="{0722679D-EDC7-46EE-880E-EE61C27620A3}" srcOrd="19" destOrd="0" presId="urn:microsoft.com/office/officeart/2005/8/layout/default"/>
    <dgm:cxn modelId="{CBA5D014-72E9-48F1-B6E2-62829A79E851}" type="presParOf" srcId="{D26411B3-3A88-46AE-96B6-9478D33569CB}" destId="{BD984EE9-DE58-48A1-8BF0-42862ABF1E29}" srcOrd="20" destOrd="0" presId="urn:microsoft.com/office/officeart/2005/8/layout/default"/>
    <dgm:cxn modelId="{47AE0F3A-F36F-4783-AEF8-B1BCB4F9A0F6}" type="presParOf" srcId="{D26411B3-3A88-46AE-96B6-9478D33569CB}" destId="{509E28A3-6616-49BD-8D55-C7C56C7C2B84}" srcOrd="21" destOrd="0" presId="urn:microsoft.com/office/officeart/2005/8/layout/default"/>
    <dgm:cxn modelId="{E2628DBC-E7C4-46D0-93D7-34B3AA6A9C1F}" type="presParOf" srcId="{D26411B3-3A88-46AE-96B6-9478D33569CB}" destId="{0C2AF447-D5EA-4910-B05B-B9DACF001B87}" srcOrd="22" destOrd="0" presId="urn:microsoft.com/office/officeart/2005/8/layout/default"/>
    <dgm:cxn modelId="{4332C50A-30AC-44A1-B628-6A57760AB122}" type="presParOf" srcId="{D26411B3-3A88-46AE-96B6-9478D33569CB}" destId="{7F2390E8-0EF3-4DCE-B444-812112777A04}" srcOrd="23" destOrd="0" presId="urn:microsoft.com/office/officeart/2005/8/layout/default"/>
    <dgm:cxn modelId="{BC7F1AC6-FBD4-4817-96FC-FD0FEE6C2D12}" type="presParOf" srcId="{D26411B3-3A88-46AE-96B6-9478D33569CB}" destId="{126B7278-8F17-4BDA-B51C-7CBAEDD48C6B}" srcOrd="24" destOrd="0" presId="urn:microsoft.com/office/officeart/2005/8/layout/default"/>
    <dgm:cxn modelId="{79FD3D43-8A45-429B-99FC-3B75C23C1117}" type="presParOf" srcId="{D26411B3-3A88-46AE-96B6-9478D33569CB}" destId="{66CD9743-8A7D-4C47-BCD6-39DE96A92127}" srcOrd="25" destOrd="0" presId="urn:microsoft.com/office/officeart/2005/8/layout/default"/>
    <dgm:cxn modelId="{28AD9D7C-C6AA-4995-BBF8-838A912C5C6D}" type="presParOf" srcId="{D26411B3-3A88-46AE-96B6-9478D33569CB}" destId="{6BC9B0E0-5464-46DF-9DB7-4165300C5E44}" srcOrd="26" destOrd="0" presId="urn:microsoft.com/office/officeart/2005/8/layout/default"/>
    <dgm:cxn modelId="{B467D863-8E3F-4FD0-B8D2-D3F450A797CB}" type="presParOf" srcId="{D26411B3-3A88-46AE-96B6-9478D33569CB}" destId="{E00C9089-8EEF-49AC-ADB9-2D380253E744}" srcOrd="27" destOrd="0" presId="urn:microsoft.com/office/officeart/2005/8/layout/default"/>
    <dgm:cxn modelId="{ADB6BB13-A056-4F8B-A99C-98D483168BD5}" type="presParOf" srcId="{D26411B3-3A88-46AE-96B6-9478D33569CB}" destId="{0596CC5F-6E27-4907-86A1-052FDD73DF9F}" srcOrd="28" destOrd="0" presId="urn:microsoft.com/office/officeart/2005/8/layout/default"/>
    <dgm:cxn modelId="{2B4C4B78-127C-4617-94F5-9DBB415696FA}" type="presParOf" srcId="{D26411B3-3A88-46AE-96B6-9478D33569CB}" destId="{602B6CB7-5DE1-46CE-A583-EE6F08C5D6EC}" srcOrd="29" destOrd="0" presId="urn:microsoft.com/office/officeart/2005/8/layout/default"/>
    <dgm:cxn modelId="{1F6F0B36-935D-44FF-AF6B-E91890A0C220}" type="presParOf" srcId="{D26411B3-3A88-46AE-96B6-9478D33569CB}" destId="{380C5E18-3812-4661-ABC2-4FC1EC2A0361}" srcOrd="30" destOrd="0" presId="urn:microsoft.com/office/officeart/2005/8/layout/default"/>
    <dgm:cxn modelId="{2EF05A65-E4DF-4E4A-89BA-5F72C891E69A}" type="presParOf" srcId="{D26411B3-3A88-46AE-96B6-9478D33569CB}" destId="{3760D3A1-C6A3-44B9-A230-D64FC581D24D}" srcOrd="31" destOrd="0" presId="urn:microsoft.com/office/officeart/2005/8/layout/default"/>
    <dgm:cxn modelId="{CB75E1F1-CEDA-45EF-B102-FA25D8707AF4}" type="presParOf" srcId="{D26411B3-3A88-46AE-96B6-9478D33569CB}" destId="{78C0CDEE-A341-4062-A9AB-8AF53E0C4EEB}" srcOrd="32" destOrd="0" presId="urn:microsoft.com/office/officeart/2005/8/layout/default"/>
    <dgm:cxn modelId="{68C7FF7F-3827-4B1A-9BE9-A9671346E5B8}" type="presParOf" srcId="{D26411B3-3A88-46AE-96B6-9478D33569CB}" destId="{E92D8452-6EDB-4347-B74A-DD349BF7C92E}" srcOrd="33" destOrd="0" presId="urn:microsoft.com/office/officeart/2005/8/layout/default"/>
    <dgm:cxn modelId="{E0CAB0EA-B535-4D82-AB16-352B1D0B73C5}" type="presParOf" srcId="{D26411B3-3A88-46AE-96B6-9478D33569CB}" destId="{B76A6A3C-7354-4C8D-B7A1-1DD36B9C62A4}" srcOrd="34" destOrd="0" presId="urn:microsoft.com/office/officeart/2005/8/layout/default"/>
    <dgm:cxn modelId="{7074FDED-3DDD-404D-9B0F-DCA68D4D9154}" type="presParOf" srcId="{D26411B3-3A88-46AE-96B6-9478D33569CB}" destId="{84E6F9A0-2951-41C8-98AA-A4AE86496289}" srcOrd="35" destOrd="0" presId="urn:microsoft.com/office/officeart/2005/8/layout/default"/>
    <dgm:cxn modelId="{B6D196C0-698C-4A53-84D7-1EA74D3E58C1}" type="presParOf" srcId="{D26411B3-3A88-46AE-96B6-9478D33569CB}" destId="{FD17244F-ABA1-4CA6-ABE8-D5E03715B2B6}" srcOrd="36" destOrd="0" presId="urn:microsoft.com/office/officeart/2005/8/layout/default"/>
    <dgm:cxn modelId="{3E7FE1BE-549E-4881-ACDF-0E83AF9EB426}" type="presParOf" srcId="{D26411B3-3A88-46AE-96B6-9478D33569CB}" destId="{A3B3FBDC-276A-41F8-948F-5089EF940CAE}" srcOrd="37" destOrd="0" presId="urn:microsoft.com/office/officeart/2005/8/layout/default"/>
    <dgm:cxn modelId="{D833E3FD-7B47-4E9E-9DA9-C16C4AA94A37}" type="presParOf" srcId="{D26411B3-3A88-46AE-96B6-9478D33569CB}" destId="{939E99B0-894D-4B8C-9741-8ACF0A5BC9FC}" srcOrd="38" destOrd="0" presId="urn:microsoft.com/office/officeart/2005/8/layout/default"/>
    <dgm:cxn modelId="{11BFD339-CEC7-4240-9864-75EDB1C85D78}" type="presParOf" srcId="{D26411B3-3A88-46AE-96B6-9478D33569CB}" destId="{A7F6A0C4-AE71-4818-8F93-C638F1E19A06}" srcOrd="39" destOrd="0" presId="urn:microsoft.com/office/officeart/2005/8/layout/default"/>
    <dgm:cxn modelId="{3688ADA5-016C-42BD-ADB2-9A463C082469}" type="presParOf" srcId="{D26411B3-3A88-46AE-96B6-9478D33569CB}" destId="{8B796480-FB83-4452-8EDB-3351073E6B48}" srcOrd="40" destOrd="0" presId="urn:microsoft.com/office/officeart/2005/8/layout/default"/>
    <dgm:cxn modelId="{1D7F7384-E265-4407-AB20-F3B99FE311DE}" type="presParOf" srcId="{D26411B3-3A88-46AE-96B6-9478D33569CB}" destId="{C1137D45-D4E6-4EEB-8661-22551DBAEA11}" srcOrd="41" destOrd="0" presId="urn:microsoft.com/office/officeart/2005/8/layout/default"/>
    <dgm:cxn modelId="{AFDDF35C-9B7C-489D-9A34-4117E3CD6AE2}" type="presParOf" srcId="{D26411B3-3A88-46AE-96B6-9478D33569CB}" destId="{9E4EAD2A-3EF4-4FA7-AF1E-0C2DEE3BB2CD}" srcOrd="42" destOrd="0" presId="urn:microsoft.com/office/officeart/2005/8/layout/default"/>
    <dgm:cxn modelId="{5AA0AC1D-4875-46C7-9451-E81787A6C094}" type="presParOf" srcId="{D26411B3-3A88-46AE-96B6-9478D33569CB}" destId="{A6A662FF-5863-4876-87B3-5AF6416442DA}" srcOrd="43" destOrd="0" presId="urn:microsoft.com/office/officeart/2005/8/layout/default"/>
    <dgm:cxn modelId="{8677686A-F7F2-43FD-ADA8-0DE439CAD7F6}" type="presParOf" srcId="{D26411B3-3A88-46AE-96B6-9478D33569CB}" destId="{464D3B18-F301-4009-8FC1-B6326F4C8AD6}" srcOrd="44" destOrd="0" presId="urn:microsoft.com/office/officeart/2005/8/layout/default"/>
    <dgm:cxn modelId="{4722709C-D6CB-4D52-AFBC-EFCB8F9E0A05}" type="presParOf" srcId="{D26411B3-3A88-46AE-96B6-9478D33569CB}" destId="{E307E8E7-F122-4FAD-A878-3E3CC05DB3C1}" srcOrd="45" destOrd="0" presId="urn:microsoft.com/office/officeart/2005/8/layout/default"/>
    <dgm:cxn modelId="{A0875D50-2CBE-42FF-8716-C9357D1F55D2}" type="presParOf" srcId="{D26411B3-3A88-46AE-96B6-9478D33569CB}" destId="{96F803ED-FE52-46CE-91E3-D2DBC19BAADA}" srcOrd="4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EDFF4-F7A3-4296-B3FC-4E134B7F351C}">
      <dsp:nvSpPr>
        <dsp:cNvPr id="0" name=""/>
        <dsp:cNvSpPr/>
      </dsp:nvSpPr>
      <dsp:spPr>
        <a:xfrm>
          <a:off x="24324" y="2642"/>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جامعة </a:t>
          </a:r>
          <a:endParaRPr lang="he-IL" sz="1800" kern="1200" dirty="0">
            <a:latin typeface="Sakkal Majalla" panose="02000000000000000000" pitchFamily="2" charset="-78"/>
          </a:endParaRPr>
        </a:p>
      </dsp:txBody>
      <dsp:txXfrm>
        <a:off x="24324" y="2642"/>
        <a:ext cx="1487940" cy="892764"/>
      </dsp:txXfrm>
    </dsp:sp>
    <dsp:sp modelId="{45AC69E3-5611-45BC-B4DC-FE2FBEA066E7}">
      <dsp:nvSpPr>
        <dsp:cNvPr id="0" name=""/>
        <dsp:cNvSpPr/>
      </dsp:nvSpPr>
      <dsp:spPr>
        <a:xfrm>
          <a:off x="1661058" y="2642"/>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منطقة صناعية</a:t>
          </a:r>
          <a:endParaRPr lang="he-IL" sz="1800" kern="1200" dirty="0">
            <a:latin typeface="Sakkal Majalla" panose="02000000000000000000" pitchFamily="2" charset="-78"/>
          </a:endParaRPr>
        </a:p>
      </dsp:txBody>
      <dsp:txXfrm>
        <a:off x="1661058" y="2642"/>
        <a:ext cx="1487940" cy="892764"/>
      </dsp:txXfrm>
    </dsp:sp>
    <dsp:sp modelId="{9D7B07CD-C4B7-4DB1-8878-B76F0274C9BE}">
      <dsp:nvSpPr>
        <dsp:cNvPr id="0" name=""/>
        <dsp:cNvSpPr/>
      </dsp:nvSpPr>
      <dsp:spPr>
        <a:xfrm>
          <a:off x="3297793" y="2642"/>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مستشفى </a:t>
          </a:r>
          <a:endParaRPr lang="he-IL" sz="1500" kern="1200" dirty="0">
            <a:latin typeface="Sakkal Majalla" panose="02000000000000000000" pitchFamily="2" charset="-78"/>
          </a:endParaRPr>
        </a:p>
      </dsp:txBody>
      <dsp:txXfrm>
        <a:off x="3297793" y="2642"/>
        <a:ext cx="1487940" cy="892764"/>
      </dsp:txXfrm>
    </dsp:sp>
    <dsp:sp modelId="{F7E2FBC0-163F-409A-A8F1-058B0DB749C7}">
      <dsp:nvSpPr>
        <dsp:cNvPr id="0" name=""/>
        <dsp:cNvSpPr/>
      </dsp:nvSpPr>
      <dsp:spPr>
        <a:xfrm>
          <a:off x="4934528" y="2642"/>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فندق</a:t>
          </a:r>
          <a:endParaRPr lang="he-IL" sz="1800" kern="1200" dirty="0">
            <a:latin typeface="Sakkal Majalla" panose="02000000000000000000" pitchFamily="2" charset="-78"/>
          </a:endParaRPr>
        </a:p>
      </dsp:txBody>
      <dsp:txXfrm>
        <a:off x="4934528" y="2642"/>
        <a:ext cx="1487940" cy="892764"/>
      </dsp:txXfrm>
    </dsp:sp>
    <dsp:sp modelId="{A9885EB9-290E-4D03-A11E-A49E73101F8A}">
      <dsp:nvSpPr>
        <dsp:cNvPr id="0" name=""/>
        <dsp:cNvSpPr/>
      </dsp:nvSpPr>
      <dsp:spPr>
        <a:xfrm>
          <a:off x="6571262" y="2642"/>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مدرسة ابتدائية</a:t>
          </a:r>
          <a:endParaRPr lang="he-IL" sz="1800" kern="1200" dirty="0">
            <a:latin typeface="Sakkal Majalla" panose="02000000000000000000" pitchFamily="2" charset="-78"/>
          </a:endParaRPr>
        </a:p>
      </dsp:txBody>
      <dsp:txXfrm>
        <a:off x="6571262" y="2642"/>
        <a:ext cx="1487940" cy="892764"/>
      </dsp:txXfrm>
    </dsp:sp>
    <dsp:sp modelId="{1D0C2B06-CB5E-48BF-A576-E55F3832BF39}">
      <dsp:nvSpPr>
        <dsp:cNvPr id="0" name=""/>
        <dsp:cNvSpPr/>
      </dsp:nvSpPr>
      <dsp:spPr>
        <a:xfrm>
          <a:off x="8207997" y="2642"/>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شاطئ سباحة مُنظم </a:t>
          </a:r>
          <a:endParaRPr lang="he-IL" sz="1800" kern="1200" dirty="0">
            <a:latin typeface="Sakkal Majalla" panose="02000000000000000000" pitchFamily="2" charset="-78"/>
          </a:endParaRPr>
        </a:p>
      </dsp:txBody>
      <dsp:txXfrm>
        <a:off x="8207997" y="2642"/>
        <a:ext cx="1487940" cy="892764"/>
      </dsp:txXfrm>
    </dsp:sp>
    <dsp:sp modelId="{99C97049-CA4C-4826-8570-30852C654237}">
      <dsp:nvSpPr>
        <dsp:cNvPr id="0" name=""/>
        <dsp:cNvSpPr/>
      </dsp:nvSpPr>
      <dsp:spPr>
        <a:xfrm>
          <a:off x="24324" y="1044201"/>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دفيئة تكنولوجية</a:t>
          </a:r>
          <a:endParaRPr lang="he-IL" sz="1800" kern="1200" dirty="0">
            <a:latin typeface="Sakkal Majalla" panose="02000000000000000000" pitchFamily="2" charset="-78"/>
          </a:endParaRPr>
        </a:p>
      </dsp:txBody>
      <dsp:txXfrm>
        <a:off x="24324" y="1044201"/>
        <a:ext cx="1487940" cy="892764"/>
      </dsp:txXfrm>
    </dsp:sp>
    <dsp:sp modelId="{24DB1D02-3A80-478B-B4CD-57FE0C2CAB87}">
      <dsp:nvSpPr>
        <dsp:cNvPr id="0" name=""/>
        <dsp:cNvSpPr/>
      </dsp:nvSpPr>
      <dsp:spPr>
        <a:xfrm>
          <a:off x="1649333" y="1020757"/>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برج مكاتب</a:t>
          </a:r>
          <a:endParaRPr lang="he-IL" sz="1800" kern="1200" dirty="0">
            <a:latin typeface="Sakkal Majalla" panose="02000000000000000000" pitchFamily="2" charset="-78"/>
          </a:endParaRPr>
        </a:p>
      </dsp:txBody>
      <dsp:txXfrm>
        <a:off x="1649333" y="1020757"/>
        <a:ext cx="1487940" cy="892764"/>
      </dsp:txXfrm>
    </dsp:sp>
    <dsp:sp modelId="{772D65C6-CE7A-4AFC-A408-C4296F0D3E82}">
      <dsp:nvSpPr>
        <dsp:cNvPr id="0" name=""/>
        <dsp:cNvSpPr/>
      </dsp:nvSpPr>
      <dsp:spPr>
        <a:xfrm>
          <a:off x="3297793" y="1044201"/>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مصنع أغذية</a:t>
          </a:r>
          <a:endParaRPr lang="he-IL" sz="1800" kern="1200" dirty="0">
            <a:latin typeface="Sakkal Majalla" panose="02000000000000000000" pitchFamily="2" charset="-78"/>
          </a:endParaRPr>
        </a:p>
      </dsp:txBody>
      <dsp:txXfrm>
        <a:off x="3297793" y="1044201"/>
        <a:ext cx="1487940" cy="892764"/>
      </dsp:txXfrm>
    </dsp:sp>
    <dsp:sp modelId="{20517FF0-23A0-418F-ADEF-B9F97652FFE4}">
      <dsp:nvSpPr>
        <dsp:cNvPr id="0" name=""/>
        <dsp:cNvSpPr/>
      </dsp:nvSpPr>
      <dsp:spPr>
        <a:xfrm>
          <a:off x="4934528" y="1044201"/>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متحف للفنون</a:t>
          </a:r>
          <a:endParaRPr lang="he-IL" sz="1800" kern="1200" dirty="0">
            <a:latin typeface="Sakkal Majalla" panose="02000000000000000000" pitchFamily="2" charset="-78"/>
          </a:endParaRPr>
        </a:p>
      </dsp:txBody>
      <dsp:txXfrm>
        <a:off x="4934528" y="1044201"/>
        <a:ext cx="1487940" cy="892764"/>
      </dsp:txXfrm>
    </dsp:sp>
    <dsp:sp modelId="{BD984EE9-DE58-48A1-8BF0-42862ABF1E29}">
      <dsp:nvSpPr>
        <dsp:cNvPr id="0" name=""/>
        <dsp:cNvSpPr/>
      </dsp:nvSpPr>
      <dsp:spPr>
        <a:xfrm>
          <a:off x="6571262" y="1044201"/>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كلية</a:t>
          </a:r>
          <a:endParaRPr lang="he-IL" sz="1500" kern="1200" dirty="0">
            <a:latin typeface="Sakkal Majalla" panose="02000000000000000000" pitchFamily="2" charset="-78"/>
          </a:endParaRPr>
        </a:p>
      </dsp:txBody>
      <dsp:txXfrm>
        <a:off x="6571262" y="1044201"/>
        <a:ext cx="1487940" cy="892764"/>
      </dsp:txXfrm>
    </dsp:sp>
    <dsp:sp modelId="{0C2AF447-D5EA-4910-B05B-B9DACF001B87}">
      <dsp:nvSpPr>
        <dsp:cNvPr id="0" name=""/>
        <dsp:cNvSpPr/>
      </dsp:nvSpPr>
      <dsp:spPr>
        <a:xfrm>
          <a:off x="8207997" y="1044201"/>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انفاق الكرمل</a:t>
          </a:r>
          <a:endParaRPr lang="he-IL" sz="1800" kern="1200" dirty="0">
            <a:latin typeface="Sakkal Majalla" panose="02000000000000000000" pitchFamily="2" charset="-78"/>
          </a:endParaRPr>
        </a:p>
      </dsp:txBody>
      <dsp:txXfrm>
        <a:off x="8207997" y="1044201"/>
        <a:ext cx="1487940" cy="892764"/>
      </dsp:txXfrm>
    </dsp:sp>
    <dsp:sp modelId="{126B7278-8F17-4BDA-B51C-7CBAEDD48C6B}">
      <dsp:nvSpPr>
        <dsp:cNvPr id="0" name=""/>
        <dsp:cNvSpPr/>
      </dsp:nvSpPr>
      <dsp:spPr>
        <a:xfrm>
          <a:off x="24324" y="2085759"/>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ميناء</a:t>
          </a:r>
          <a:endParaRPr lang="he-IL" sz="1500" kern="1200" dirty="0">
            <a:latin typeface="Sakkal Majalla" panose="02000000000000000000" pitchFamily="2" charset="-78"/>
          </a:endParaRPr>
        </a:p>
      </dsp:txBody>
      <dsp:txXfrm>
        <a:off x="24324" y="2085759"/>
        <a:ext cx="1487940" cy="892764"/>
      </dsp:txXfrm>
    </dsp:sp>
    <dsp:sp modelId="{6BC9B0E0-5464-46DF-9DB7-4165300C5E44}">
      <dsp:nvSpPr>
        <dsp:cNvPr id="0" name=""/>
        <dsp:cNvSpPr/>
      </dsp:nvSpPr>
      <dsp:spPr>
        <a:xfrm>
          <a:off x="1661058" y="2085759"/>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شركة هايتك</a:t>
          </a:r>
          <a:endParaRPr lang="he-IL" sz="1800" kern="1200" dirty="0">
            <a:latin typeface="Sakkal Majalla" panose="02000000000000000000" pitchFamily="2" charset="-78"/>
          </a:endParaRPr>
        </a:p>
      </dsp:txBody>
      <dsp:txXfrm>
        <a:off x="1661058" y="2085759"/>
        <a:ext cx="1487940" cy="892764"/>
      </dsp:txXfrm>
    </dsp:sp>
    <dsp:sp modelId="{0596CC5F-6E27-4907-86A1-052FDD73DF9F}">
      <dsp:nvSpPr>
        <dsp:cNvPr id="0" name=""/>
        <dsp:cNvSpPr/>
      </dsp:nvSpPr>
      <dsp:spPr>
        <a:xfrm>
          <a:off x="3297793" y="2085759"/>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عيادة أسنان</a:t>
          </a:r>
          <a:endParaRPr lang="he-IL" sz="1800" kern="1200" dirty="0">
            <a:latin typeface="Sakkal Majalla" panose="02000000000000000000" pitchFamily="2" charset="-78"/>
          </a:endParaRPr>
        </a:p>
      </dsp:txBody>
      <dsp:txXfrm>
        <a:off x="3297793" y="2085759"/>
        <a:ext cx="1487940" cy="892764"/>
      </dsp:txXfrm>
    </dsp:sp>
    <dsp:sp modelId="{380C5E18-3812-4661-ABC2-4FC1EC2A0361}">
      <dsp:nvSpPr>
        <dsp:cNvPr id="0" name=""/>
        <dsp:cNvSpPr/>
      </dsp:nvSpPr>
      <dsp:spPr>
        <a:xfrm>
          <a:off x="4934528" y="2085759"/>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الفنون المسرحية</a:t>
          </a:r>
          <a:endParaRPr lang="he-IL" sz="1800" kern="1200" dirty="0">
            <a:latin typeface="Sakkal Majalla" panose="02000000000000000000" pitchFamily="2" charset="-78"/>
          </a:endParaRPr>
        </a:p>
      </dsp:txBody>
      <dsp:txXfrm>
        <a:off x="4934528" y="2085759"/>
        <a:ext cx="1487940" cy="892764"/>
      </dsp:txXfrm>
    </dsp:sp>
    <dsp:sp modelId="{78C0CDEE-A341-4062-A9AB-8AF53E0C4EEB}">
      <dsp:nvSpPr>
        <dsp:cNvPr id="0" name=""/>
        <dsp:cNvSpPr/>
      </dsp:nvSpPr>
      <dsp:spPr>
        <a:xfrm>
          <a:off x="6571262" y="2085759"/>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اغلاق سديه </a:t>
          </a:r>
          <a:r>
            <a:rPr lang="ar-JO" sz="1800" kern="1200" dirty="0" err="1" smtClean="0">
              <a:latin typeface="Sakkal Majalla" panose="02000000000000000000" pitchFamily="2" charset="-78"/>
              <a:cs typeface="Sakkal Majalla" panose="02000000000000000000" pitchFamily="2" charset="-78"/>
            </a:rPr>
            <a:t>دوف</a:t>
          </a:r>
          <a:endParaRPr lang="ar-JO" sz="1800" kern="1200" dirty="0" smtClean="0">
            <a:latin typeface="Sakkal Majalla" panose="02000000000000000000" pitchFamily="2" charset="-78"/>
            <a:cs typeface="Sakkal Majalla" panose="02000000000000000000" pitchFamily="2" charset="-78"/>
          </a:endParaRPr>
        </a:p>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 بتل ابيب</a:t>
          </a:r>
          <a:endParaRPr lang="he-IL" sz="1800" kern="1200" dirty="0">
            <a:latin typeface="Sakkal Majalla" panose="02000000000000000000" pitchFamily="2" charset="-78"/>
          </a:endParaRPr>
        </a:p>
      </dsp:txBody>
      <dsp:txXfrm>
        <a:off x="6571262" y="2085759"/>
        <a:ext cx="1487940" cy="892764"/>
      </dsp:txXfrm>
    </dsp:sp>
    <dsp:sp modelId="{B76A6A3C-7354-4C8D-B7A1-1DD36B9C62A4}">
      <dsp:nvSpPr>
        <dsp:cNvPr id="0" name=""/>
        <dsp:cNvSpPr/>
      </dsp:nvSpPr>
      <dsp:spPr>
        <a:xfrm>
          <a:off x="8207997" y="2085759"/>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مد شارع 6 </a:t>
          </a:r>
          <a:endParaRPr lang="he-IL" sz="1800" kern="1200" dirty="0">
            <a:latin typeface="Sakkal Majalla" panose="02000000000000000000" pitchFamily="2" charset="-78"/>
          </a:endParaRPr>
        </a:p>
      </dsp:txBody>
      <dsp:txXfrm>
        <a:off x="8207997" y="2085759"/>
        <a:ext cx="1487940" cy="892764"/>
      </dsp:txXfrm>
    </dsp:sp>
    <dsp:sp modelId="{FD17244F-ABA1-4CA6-ABE8-D5E03715B2B6}">
      <dsp:nvSpPr>
        <dsp:cNvPr id="0" name=""/>
        <dsp:cNvSpPr/>
      </dsp:nvSpPr>
      <dsp:spPr>
        <a:xfrm>
          <a:off x="24324" y="3127317"/>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منتزه مع مسار دراجات هوائية وملاعب</a:t>
          </a:r>
          <a:endParaRPr lang="he-IL" sz="1800" kern="1200" dirty="0">
            <a:latin typeface="Sakkal Majalla" panose="02000000000000000000" pitchFamily="2" charset="-78"/>
          </a:endParaRPr>
        </a:p>
      </dsp:txBody>
      <dsp:txXfrm>
        <a:off x="24324" y="3127317"/>
        <a:ext cx="1487940" cy="892764"/>
      </dsp:txXfrm>
    </dsp:sp>
    <dsp:sp modelId="{939E99B0-894D-4B8C-9741-8ACF0A5BC9FC}">
      <dsp:nvSpPr>
        <dsp:cNvPr id="0" name=""/>
        <dsp:cNvSpPr/>
      </dsp:nvSpPr>
      <dsp:spPr>
        <a:xfrm>
          <a:off x="1661058" y="3127317"/>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خط قطار لبيت شان</a:t>
          </a:r>
          <a:endParaRPr lang="he-IL" sz="1800" kern="1200" dirty="0">
            <a:latin typeface="Sakkal Majalla" panose="02000000000000000000" pitchFamily="2" charset="-78"/>
          </a:endParaRPr>
        </a:p>
      </dsp:txBody>
      <dsp:txXfrm>
        <a:off x="1661058" y="3127317"/>
        <a:ext cx="1487940" cy="892764"/>
      </dsp:txXfrm>
    </dsp:sp>
    <dsp:sp modelId="{8B796480-FB83-4452-8EDB-3351073E6B48}">
      <dsp:nvSpPr>
        <dsp:cNvPr id="0" name=""/>
        <dsp:cNvSpPr/>
      </dsp:nvSpPr>
      <dsp:spPr>
        <a:xfrm>
          <a:off x="3297793" y="3127317"/>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مجمع تجاري</a:t>
          </a:r>
          <a:endParaRPr lang="he-IL" sz="1800" kern="1200" dirty="0">
            <a:latin typeface="Sakkal Majalla" panose="02000000000000000000" pitchFamily="2" charset="-78"/>
          </a:endParaRPr>
        </a:p>
      </dsp:txBody>
      <dsp:txXfrm>
        <a:off x="3297793" y="3127317"/>
        <a:ext cx="1487940" cy="892764"/>
      </dsp:txXfrm>
    </dsp:sp>
    <dsp:sp modelId="{9E4EAD2A-3EF4-4FA7-AF1E-0C2DEE3BB2CD}">
      <dsp:nvSpPr>
        <dsp:cNvPr id="0" name=""/>
        <dsp:cNvSpPr/>
      </dsp:nvSpPr>
      <dsp:spPr>
        <a:xfrm>
          <a:off x="4934528" y="3127317"/>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مطار دولي</a:t>
          </a:r>
          <a:endParaRPr lang="he-IL" sz="1800" kern="1200" dirty="0">
            <a:latin typeface="Sakkal Majalla" panose="02000000000000000000" pitchFamily="2" charset="-78"/>
          </a:endParaRPr>
        </a:p>
      </dsp:txBody>
      <dsp:txXfrm>
        <a:off x="4934528" y="3127317"/>
        <a:ext cx="1487940" cy="892764"/>
      </dsp:txXfrm>
    </dsp:sp>
    <dsp:sp modelId="{464D3B18-F301-4009-8FC1-B6326F4C8AD6}">
      <dsp:nvSpPr>
        <dsp:cNvPr id="0" name=""/>
        <dsp:cNvSpPr/>
      </dsp:nvSpPr>
      <dsp:spPr>
        <a:xfrm>
          <a:off x="6571262" y="3127317"/>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مركز اعادة تدوير</a:t>
          </a:r>
          <a:endParaRPr lang="he-IL" sz="1800" kern="1200" dirty="0">
            <a:latin typeface="Sakkal Majalla" panose="02000000000000000000" pitchFamily="2" charset="-78"/>
          </a:endParaRPr>
        </a:p>
      </dsp:txBody>
      <dsp:txXfrm>
        <a:off x="6571262" y="3127317"/>
        <a:ext cx="1487940" cy="892764"/>
      </dsp:txXfrm>
    </dsp:sp>
    <dsp:sp modelId="{96F803ED-FE52-46CE-91E3-D2DBC19BAADA}">
      <dsp:nvSpPr>
        <dsp:cNvPr id="0" name=""/>
        <dsp:cNvSpPr/>
      </dsp:nvSpPr>
      <dsp:spPr>
        <a:xfrm>
          <a:off x="8207997" y="3127317"/>
          <a:ext cx="1487940" cy="892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kern="1200" dirty="0" smtClean="0">
              <a:latin typeface="Sakkal Majalla" panose="02000000000000000000" pitchFamily="2" charset="-78"/>
              <a:cs typeface="Sakkal Majalla" panose="02000000000000000000" pitchFamily="2" charset="-78"/>
            </a:rPr>
            <a:t>محمية طبيعية للنباتات المحمية</a:t>
          </a:r>
          <a:endParaRPr lang="he-IL" sz="1800" kern="1200" dirty="0">
            <a:latin typeface="Sakkal Majalla" panose="02000000000000000000" pitchFamily="2" charset="-78"/>
          </a:endParaRPr>
        </a:p>
      </dsp:txBody>
      <dsp:txXfrm>
        <a:off x="8207997" y="3127317"/>
        <a:ext cx="1487940" cy="8927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DB9451F-64D8-4980-80C8-E4C03D658B53}" type="datetimeFigureOut">
              <a:rPr lang="he-IL" smtClean="0"/>
              <a:t>ז'/אלול/תש"פ</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1DE253-A496-43C4-BEFC-19BACC024BA1}" type="slidenum">
              <a:rPr lang="he-IL" smtClean="0"/>
              <a:t>‹#›</a:t>
            </a:fld>
            <a:endParaRPr lang="he-IL"/>
          </a:p>
        </p:txBody>
      </p:sp>
    </p:spTree>
    <p:extLst>
      <p:ext uri="{BB962C8B-B14F-4D97-AF65-F5344CB8AC3E}">
        <p14:creationId xmlns:p14="http://schemas.microsoft.com/office/powerpoint/2010/main" val="25487223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lgn="l">
              <a:defRPr/>
            </a:lvl1pPr>
          </a:lstStyle>
          <a:p>
            <a:fld id="{7C328669-55AD-4BA5-B65A-FA92ABB7489D}" type="datetimeFigureOut">
              <a:rPr lang="he-IL" smtClean="0"/>
              <a:t>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F0C14A1-6DA3-416D-9826-F9E24854DCAF}" type="slidenum">
              <a:rPr lang="he-IL" smtClean="0"/>
              <a:t>‹#›</a:t>
            </a:fld>
            <a:endParaRPr lang="he-IL"/>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338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F0C14A1-6DA3-416D-9826-F9E24854DCAF}" type="slidenum">
              <a:rPr lang="he-IL" smtClean="0"/>
              <a:t>‹#›</a:t>
            </a:fld>
            <a:endParaRPr lang="he-IL"/>
          </a:p>
        </p:txBody>
      </p:sp>
    </p:spTree>
    <p:extLst>
      <p:ext uri="{BB962C8B-B14F-4D97-AF65-F5344CB8AC3E}">
        <p14:creationId xmlns:p14="http://schemas.microsoft.com/office/powerpoint/2010/main" val="336875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F0C14A1-6DA3-416D-9826-F9E24854DCAF}" type="slidenum">
              <a:rPr lang="he-IL" smtClean="0"/>
              <a:t>‹#›</a:t>
            </a:fld>
            <a:endParaRPr lang="he-I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11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F0C14A1-6DA3-416D-9826-F9E24854DCAF}" type="slidenum">
              <a:rPr lang="he-IL" smtClean="0"/>
              <a:t>‹#›</a:t>
            </a:fld>
            <a:endParaRPr lang="he-IL"/>
          </a:p>
        </p:txBody>
      </p:sp>
    </p:spTree>
    <p:extLst>
      <p:ext uri="{BB962C8B-B14F-4D97-AF65-F5344CB8AC3E}">
        <p14:creationId xmlns:p14="http://schemas.microsoft.com/office/powerpoint/2010/main" val="258141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F0C14A1-6DA3-416D-9826-F9E24854DCAF}" type="slidenum">
              <a:rPr lang="he-IL" smtClean="0"/>
              <a:t>‹#›</a:t>
            </a:fld>
            <a:endParaRPr lang="he-IL"/>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121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F0C14A1-6DA3-416D-9826-F9E24854DCAF}" type="slidenum">
              <a:rPr lang="he-IL" smtClean="0"/>
              <a:t>‹#›</a:t>
            </a:fld>
            <a:endParaRPr lang="he-IL"/>
          </a:p>
        </p:txBody>
      </p:sp>
    </p:spTree>
    <p:extLst>
      <p:ext uri="{BB962C8B-B14F-4D97-AF65-F5344CB8AC3E}">
        <p14:creationId xmlns:p14="http://schemas.microsoft.com/office/powerpoint/2010/main" val="315890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24128" y="2967788"/>
            <a:ext cx="4754880" cy="33415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e-IL"/>
              <a:t>לחץ כדי לערוך סגנונות טקסט של תבנית בסיס</a:t>
            </a:r>
          </a:p>
        </p:txBody>
      </p:sp>
      <p:sp>
        <p:nvSpPr>
          <p:cNvPr id="6" name="Content Placeholder 5"/>
          <p:cNvSpPr>
            <a:spLocks noGrp="1"/>
          </p:cNvSpPr>
          <p:nvPr>
            <p:ph sz="quarter" idx="4"/>
          </p:nvPr>
        </p:nvSpPr>
        <p:spPr>
          <a:xfrm>
            <a:off x="5990888" y="2967788"/>
            <a:ext cx="4754880" cy="33415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F0C14A1-6DA3-416D-9826-F9E24854DCAF}" type="slidenum">
              <a:rPr lang="he-IL" smtClean="0"/>
              <a:t>‹#›</a:t>
            </a:fld>
            <a:endParaRPr lang="he-IL"/>
          </a:p>
        </p:txBody>
      </p:sp>
    </p:spTree>
    <p:extLst>
      <p:ext uri="{BB962C8B-B14F-4D97-AF65-F5344CB8AC3E}">
        <p14:creationId xmlns:p14="http://schemas.microsoft.com/office/powerpoint/2010/main" val="81806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F0C14A1-6DA3-416D-9826-F9E24854DCAF}" type="slidenum">
              <a:rPr lang="he-IL" smtClean="0"/>
              <a:t>‹#›</a:t>
            </a:fld>
            <a:endParaRPr lang="he-IL"/>
          </a:p>
        </p:txBody>
      </p:sp>
    </p:spTree>
    <p:extLst>
      <p:ext uri="{BB962C8B-B14F-4D97-AF65-F5344CB8AC3E}">
        <p14:creationId xmlns:p14="http://schemas.microsoft.com/office/powerpoint/2010/main" val="414812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F0C14A1-6DA3-416D-9826-F9E24854DCAF}" type="slidenum">
              <a:rPr lang="he-IL" smtClean="0"/>
              <a:t>‹#›</a:t>
            </a:fld>
            <a:endParaRPr lang="he-IL"/>
          </a:p>
        </p:txBody>
      </p:sp>
    </p:spTree>
    <p:extLst>
      <p:ext uri="{BB962C8B-B14F-4D97-AF65-F5344CB8AC3E}">
        <p14:creationId xmlns:p14="http://schemas.microsoft.com/office/powerpoint/2010/main" val="71510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F0C14A1-6DA3-416D-9826-F9E24854DCAF}" type="slidenum">
              <a:rPr lang="he-IL" smtClean="0"/>
              <a:t>‹#›</a:t>
            </a:fld>
            <a:endParaRPr lang="he-IL"/>
          </a:p>
        </p:txBody>
      </p:sp>
    </p:spTree>
    <p:extLst>
      <p:ext uri="{BB962C8B-B14F-4D97-AF65-F5344CB8AC3E}">
        <p14:creationId xmlns:p14="http://schemas.microsoft.com/office/powerpoint/2010/main" val="391389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7C328669-55AD-4BA5-B65A-FA92ABB7489D}" type="datetimeFigureOut">
              <a:rPr lang="he-IL" smtClean="0"/>
              <a:t>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F0C14A1-6DA3-416D-9826-F9E24854DCAF}" type="slidenum">
              <a:rPr lang="he-IL" smtClean="0"/>
              <a:t>‹#›</a:t>
            </a:fld>
            <a:endParaRPr lang="he-I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65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28669-55AD-4BA5-B65A-FA92ABB7489D}" type="datetimeFigureOut">
              <a:rPr lang="he-IL" smtClean="0"/>
              <a:t>ז'/אלול/תש"פ</a:t>
            </a:fld>
            <a:endParaRPr lang="he-I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he-I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F0C14A1-6DA3-416D-9826-F9E24854DCAF}" type="slidenum">
              <a:rPr lang="he-IL" smtClean="0"/>
              <a:t>‹#›</a:t>
            </a:fld>
            <a:endParaRPr lang="he-IL"/>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690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98EE46-797C-45B8-8337-491B94E058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EAEC399-3130-4893-9245-FFE5067C9553}"/>
              </a:ext>
            </a:extLst>
          </p:cNvPr>
          <p:cNvSpPr>
            <a:spLocks noGrp="1"/>
          </p:cNvSpPr>
          <p:nvPr>
            <p:ph type="ctrTitle"/>
          </p:nvPr>
        </p:nvSpPr>
        <p:spPr>
          <a:xfrm>
            <a:off x="634501" y="640080"/>
            <a:ext cx="4019429" cy="3339348"/>
          </a:xfrm>
        </p:spPr>
        <p:txBody>
          <a:bodyPr anchor="b">
            <a:normAutofit/>
          </a:bodyPr>
          <a:lstStyle/>
          <a:p>
            <a:pPr algn="ctr"/>
            <a:r>
              <a:rPr lang="ar-JO" sz="4400" dirty="0">
                <a:solidFill>
                  <a:srgbClr val="FFFFFF"/>
                </a:solidFill>
                <a:latin typeface="Sakkal Majalla" panose="02000000000000000000" pitchFamily="2" charset="-78"/>
                <a:cs typeface="Sakkal Majalla" panose="02000000000000000000" pitchFamily="2" charset="-78"/>
              </a:rPr>
              <a:t>مقدمة للتطوير والتخطيط الحيزي</a:t>
            </a:r>
            <a:endParaRPr lang="he-IL" sz="4400" dirty="0">
              <a:solidFill>
                <a:srgbClr val="FFFFFF"/>
              </a:solidFill>
              <a:latin typeface="Arial" panose="020B0604020202020204" pitchFamily="34" charset="0"/>
              <a:cs typeface="Arial" panose="020B0604020202020204" pitchFamily="34" charset="0"/>
            </a:endParaRPr>
          </a:p>
        </p:txBody>
      </p:sp>
      <p:sp>
        <p:nvSpPr>
          <p:cNvPr id="3" name="כותרת משנה 2">
            <a:extLst>
              <a:ext uri="{FF2B5EF4-FFF2-40B4-BE49-F238E27FC236}">
                <a16:creationId xmlns:a16="http://schemas.microsoft.com/office/drawing/2014/main" id="{63F04917-4342-4859-BEC7-EC8182A9AD23}"/>
              </a:ext>
            </a:extLst>
          </p:cNvPr>
          <p:cNvSpPr>
            <a:spLocks noGrp="1"/>
          </p:cNvSpPr>
          <p:nvPr>
            <p:ph type="subTitle" idx="1"/>
          </p:nvPr>
        </p:nvSpPr>
        <p:spPr>
          <a:xfrm>
            <a:off x="638921" y="4315017"/>
            <a:ext cx="4015009" cy="1893939"/>
          </a:xfrm>
        </p:spPr>
        <p:txBody>
          <a:bodyPr anchor="t">
            <a:normAutofit/>
          </a:bodyPr>
          <a:lstStyle/>
          <a:p>
            <a:pPr algn="ctr"/>
            <a:r>
              <a:rPr lang="ar-JO" dirty="0">
                <a:solidFill>
                  <a:srgbClr val="FFFFFF"/>
                </a:solidFill>
                <a:latin typeface="Sakkal Majalla" panose="02000000000000000000" pitchFamily="2" charset="-78"/>
                <a:cs typeface="Sakkal Majalla" panose="02000000000000000000" pitchFamily="2" charset="-78"/>
              </a:rPr>
              <a:t>مهمة الزامية للتقديم بملف 12 سنة تعليمية </a:t>
            </a:r>
          </a:p>
          <a:p>
            <a:pPr algn="ctr"/>
            <a:r>
              <a:rPr lang="ar-JO" dirty="0">
                <a:solidFill>
                  <a:srgbClr val="FFFFFF"/>
                </a:solidFill>
                <a:latin typeface="Sakkal Majalla" panose="02000000000000000000" pitchFamily="2" charset="-78"/>
                <a:cs typeface="Sakkal Majalla" panose="02000000000000000000" pitchFamily="2" charset="-78"/>
              </a:rPr>
              <a:t>السنة التعليمية 2020-2021</a:t>
            </a:r>
            <a:endParaRPr lang="he-IL" dirty="0">
              <a:solidFill>
                <a:srgbClr val="FFFFFF"/>
              </a:solidFill>
              <a:latin typeface="Sakkal Majalla" panose="02000000000000000000" pitchFamily="2" charset="-78"/>
              <a:cs typeface="Arial" panose="020B0604020202020204" pitchFamily="34" charset="0"/>
            </a:endParaRPr>
          </a:p>
          <a:p>
            <a:pPr algn="ctr"/>
            <a:r>
              <a:rPr lang="ar-JO" dirty="0">
                <a:solidFill>
                  <a:srgbClr val="FFFFFF"/>
                </a:solidFill>
                <a:latin typeface="Sakkal Majalla" panose="02000000000000000000" pitchFamily="2" charset="-78"/>
                <a:cs typeface="Sakkal Majalla" panose="02000000000000000000" pitchFamily="2" charset="-78"/>
              </a:rPr>
              <a:t>كتابة : </a:t>
            </a:r>
            <a:r>
              <a:rPr lang="ar-JO" dirty="0" err="1">
                <a:solidFill>
                  <a:srgbClr val="FFFFFF"/>
                </a:solidFill>
                <a:latin typeface="Sakkal Majalla" panose="02000000000000000000" pitchFamily="2" charset="-78"/>
                <a:cs typeface="Sakkal Majalla" panose="02000000000000000000" pitchFamily="2" charset="-78"/>
              </a:rPr>
              <a:t>ركيفت</a:t>
            </a:r>
            <a:r>
              <a:rPr lang="ar-JO" dirty="0">
                <a:solidFill>
                  <a:srgbClr val="FFFFFF"/>
                </a:solidFill>
                <a:latin typeface="Sakkal Majalla" panose="02000000000000000000" pitchFamily="2" charset="-78"/>
                <a:cs typeface="Sakkal Majalla" panose="02000000000000000000" pitchFamily="2" charset="-78"/>
              </a:rPr>
              <a:t> </a:t>
            </a:r>
            <a:r>
              <a:rPr lang="ar-JO" dirty="0" err="1">
                <a:solidFill>
                  <a:srgbClr val="FFFFFF"/>
                </a:solidFill>
                <a:latin typeface="Sakkal Majalla" panose="02000000000000000000" pitchFamily="2" charset="-78"/>
                <a:cs typeface="Sakkal Majalla" panose="02000000000000000000" pitchFamily="2" charset="-78"/>
              </a:rPr>
              <a:t>هماير</a:t>
            </a:r>
            <a:r>
              <a:rPr lang="ar-JO" dirty="0">
                <a:solidFill>
                  <a:srgbClr val="FFFFFF"/>
                </a:solidFill>
                <a:latin typeface="Sakkal Majalla" panose="02000000000000000000" pitchFamily="2" charset="-78"/>
                <a:cs typeface="Sakkal Majalla" panose="02000000000000000000" pitchFamily="2" charset="-78"/>
              </a:rPr>
              <a:t> </a:t>
            </a:r>
            <a:r>
              <a:rPr lang="ar-JO" dirty="0" err="1">
                <a:solidFill>
                  <a:srgbClr val="FFFFFF"/>
                </a:solidFill>
                <a:latin typeface="Sakkal Majalla" panose="02000000000000000000" pitchFamily="2" charset="-78"/>
                <a:cs typeface="Sakkal Majalla" panose="02000000000000000000" pitchFamily="2" charset="-78"/>
              </a:rPr>
              <a:t>شابيرا</a:t>
            </a:r>
            <a:endParaRPr lang="ar-JO" dirty="0">
              <a:solidFill>
                <a:srgbClr val="FFFFFF"/>
              </a:solidFill>
              <a:latin typeface="Sakkal Majalla" panose="02000000000000000000" pitchFamily="2" charset="-78"/>
              <a:cs typeface="Sakkal Majalla" panose="02000000000000000000" pitchFamily="2" charset="-78"/>
            </a:endParaRPr>
          </a:p>
          <a:p>
            <a:pPr algn="ctr"/>
            <a:r>
              <a:rPr lang="ar-JO" dirty="0">
                <a:solidFill>
                  <a:srgbClr val="FFFFFF"/>
                </a:solidFill>
                <a:latin typeface="Sakkal Majalla" panose="02000000000000000000" pitchFamily="2" charset="-78"/>
                <a:cs typeface="Sakkal Majalla" panose="02000000000000000000" pitchFamily="2" charset="-78"/>
              </a:rPr>
              <a:t>ترجمة : حنان سليمان</a:t>
            </a:r>
            <a:endParaRPr lang="he-IL" dirty="0">
              <a:solidFill>
                <a:srgbClr val="FFFFFF"/>
              </a:solidFill>
              <a:latin typeface="Sakkal Majalla" panose="02000000000000000000" pitchFamily="2" charset="-78"/>
              <a:cs typeface="Arial" panose="020B0604020202020204" pitchFamily="34" charset="0"/>
            </a:endParaRPr>
          </a:p>
        </p:txBody>
      </p:sp>
      <p:cxnSp>
        <p:nvCxnSpPr>
          <p:cNvPr id="10" name="Straight Connector 9">
            <a:extLst>
              <a:ext uri="{FF2B5EF4-FFF2-40B4-BE49-F238E27FC236}">
                <a16:creationId xmlns:a16="http://schemas.microsoft.com/office/drawing/2014/main" id="{4E4CA735-62CB-4665-AA7D-4A259E3F7CE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19704C7-B579-43B7-89ED-555E6619AF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704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305CFD55-BF88-4D3B-90C2-2754913C4C6A}"/>
              </a:ext>
            </a:extLst>
          </p:cNvPr>
          <p:cNvSpPr txBox="1">
            <a:spLocks/>
          </p:cNvSpPr>
          <p:nvPr/>
        </p:nvSpPr>
        <p:spPr>
          <a:xfrm>
            <a:off x="555327" y="35719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JO" dirty="0" smtClean="0">
                <a:latin typeface="Sakkal Majalla" panose="02000000000000000000" pitchFamily="2" charset="-78"/>
                <a:cs typeface="Sakkal Majalla" panose="02000000000000000000" pitchFamily="2" charset="-78"/>
              </a:rPr>
              <a:t>التخطيط الحيّزي</a:t>
            </a:r>
            <a:r>
              <a:rPr lang="he-IL" dirty="0" smtClean="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مهمة للتقديم </a:t>
            </a:r>
            <a:r>
              <a:rPr lang="he-IL" dirty="0" smtClean="0">
                <a:latin typeface="Arial" panose="020B0604020202020204" pitchFamily="34" charset="0"/>
                <a:cs typeface="Arial" panose="020B0604020202020204" pitchFamily="34" charset="0"/>
              </a:rPr>
              <a:t>2</a:t>
            </a:r>
            <a:endParaRPr lang="he-IL" dirty="0">
              <a:latin typeface="Arial" panose="020B0604020202020204" pitchFamily="34" charset="0"/>
              <a:cs typeface="Arial" panose="020B0604020202020204" pitchFamily="34" charset="0"/>
            </a:endParaRPr>
          </a:p>
        </p:txBody>
      </p:sp>
      <p:sp>
        <p:nvSpPr>
          <p:cNvPr id="6" name="מציין מיקום תוכן 2">
            <a:extLst>
              <a:ext uri="{FF2B5EF4-FFF2-40B4-BE49-F238E27FC236}">
                <a16:creationId xmlns:a16="http://schemas.microsoft.com/office/drawing/2014/main" id="{266152E8-4BAC-46BA-B326-7D01E0E2EE97}"/>
              </a:ext>
            </a:extLst>
          </p:cNvPr>
          <p:cNvSpPr txBox="1">
            <a:spLocks/>
          </p:cNvSpPr>
          <p:nvPr/>
        </p:nvSpPr>
        <p:spPr>
          <a:xfrm>
            <a:off x="944732" y="1753015"/>
            <a:ext cx="10515600" cy="4550131"/>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JO" dirty="0" smtClean="0">
                <a:latin typeface="Sakkal Majalla" panose="02000000000000000000" pitchFamily="2" charset="-78"/>
                <a:cs typeface="Sakkal Majalla" panose="02000000000000000000" pitchFamily="2" charset="-78"/>
              </a:rPr>
              <a:t>لنحيا ببيئة مثالية علينا تخطيط الحيّز – محيطنا.</a:t>
            </a:r>
            <a:endParaRPr lang="he-IL" dirty="0" smtClean="0">
              <a:latin typeface="Sakkal Majalla" panose="02000000000000000000" pitchFamily="2" charset="-78"/>
              <a:cs typeface="Arial" panose="020B0604020202020204" pitchFamily="34" charset="0"/>
            </a:endParaRPr>
          </a:p>
          <a:p>
            <a:r>
              <a:rPr lang="ar-JO" dirty="0" smtClean="0">
                <a:latin typeface="Sakkal Majalla" panose="02000000000000000000" pitchFamily="2" charset="-78"/>
                <a:cs typeface="Sakkal Majalla" panose="02000000000000000000" pitchFamily="2" charset="-78"/>
              </a:rPr>
              <a:t>التخطيط</a:t>
            </a:r>
            <a:r>
              <a:rPr lang="he-IL" dirty="0" smtClean="0">
                <a:latin typeface="Sakkal Majalla" panose="02000000000000000000" pitchFamily="2" charset="-78"/>
                <a:cs typeface="Arial" panose="020B0604020202020204" pitchFamily="34" charset="0"/>
              </a:rPr>
              <a:t> </a:t>
            </a:r>
            <a:r>
              <a:rPr lang="he-IL" dirty="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معناه تنظيم وترتيب الحيّز. </a:t>
            </a:r>
          </a:p>
          <a:p>
            <a:r>
              <a:rPr lang="ar-JO" dirty="0" smtClean="0">
                <a:latin typeface="Sakkal Majalla" panose="02000000000000000000" pitchFamily="2" charset="-78"/>
                <a:cs typeface="Sakkal Majalla" panose="02000000000000000000" pitchFamily="2" charset="-78"/>
              </a:rPr>
              <a:t>حسب رأيك ما الذي علينا اخذه بالحسبان عندما نقوم بالتخطيط لبناء منطقة سكنية؟</a:t>
            </a:r>
            <a:endParaRPr lang="he-IL" dirty="0" smtClean="0">
              <a:latin typeface="Sakkal Majalla" panose="02000000000000000000" pitchFamily="2" charset="-78"/>
              <a:cs typeface="Arial" panose="020B0604020202020204" pitchFamily="34" charset="0"/>
            </a:endParaRPr>
          </a:p>
          <a:p>
            <a:r>
              <a:rPr lang="ar-JO" dirty="0" smtClean="0">
                <a:latin typeface="Sakkal Majalla" panose="02000000000000000000" pitchFamily="2" charset="-78"/>
                <a:cs typeface="Sakkal Majalla" panose="02000000000000000000" pitchFamily="2" charset="-78"/>
              </a:rPr>
              <a:t>بإجابتك تطرق للمواضيع التالية</a:t>
            </a:r>
            <a:r>
              <a:rPr lang="he-IL" dirty="0" smtClean="0">
                <a:latin typeface="Sakkal Majalla" panose="02000000000000000000" pitchFamily="2" charset="-78"/>
                <a:cs typeface="Arial" panose="020B0604020202020204" pitchFamily="34" charset="0"/>
              </a:rPr>
              <a:t>:</a:t>
            </a:r>
            <a:endParaRPr lang="he-IL" dirty="0">
              <a:latin typeface="Sakkal Majalla" panose="02000000000000000000" pitchFamily="2" charset="-78"/>
              <a:cs typeface="Arial" panose="020B0604020202020204" pitchFamily="34" charset="0"/>
            </a:endParaRPr>
          </a:p>
          <a:p>
            <a:pPr fontAlgn="t"/>
            <a:r>
              <a:rPr lang="ar-JO" b="1" dirty="0" smtClean="0">
                <a:latin typeface="Sakkal Majalla" panose="02000000000000000000" pitchFamily="2" charset="-78"/>
                <a:cs typeface="Sakkal Majalla" panose="02000000000000000000" pitchFamily="2" charset="-78"/>
              </a:rPr>
              <a:t>بنى تحتية طبيعية</a:t>
            </a:r>
            <a:endParaRPr lang="he-IL" dirty="0">
              <a:latin typeface="Sakkal Majalla" panose="02000000000000000000" pitchFamily="2" charset="-78"/>
              <a:cs typeface="Arial" panose="020B0604020202020204" pitchFamily="34" charset="0"/>
            </a:endParaRPr>
          </a:p>
          <a:p>
            <a:pPr fontAlgn="t"/>
            <a:r>
              <a:rPr lang="ar-JO" b="1" dirty="0" smtClean="0">
                <a:latin typeface="Sakkal Majalla" panose="02000000000000000000" pitchFamily="2" charset="-78"/>
                <a:cs typeface="Sakkal Majalla" panose="02000000000000000000" pitchFamily="2" charset="-78"/>
              </a:rPr>
              <a:t>خدمات</a:t>
            </a:r>
            <a:endParaRPr lang="he-IL" dirty="0">
              <a:latin typeface="Sakkal Majalla" panose="02000000000000000000" pitchFamily="2" charset="-78"/>
              <a:cs typeface="Arial" panose="020B0604020202020204" pitchFamily="34" charset="0"/>
            </a:endParaRPr>
          </a:p>
          <a:p>
            <a:pPr fontAlgn="t"/>
            <a:r>
              <a:rPr lang="ar-JO" b="1" dirty="0" smtClean="0">
                <a:latin typeface="Sakkal Majalla" panose="02000000000000000000" pitchFamily="2" charset="-78"/>
                <a:cs typeface="Sakkal Majalla" panose="02000000000000000000" pitchFamily="2" charset="-78"/>
              </a:rPr>
              <a:t>اقتصاد</a:t>
            </a:r>
            <a:endParaRPr lang="he-IL" b="1" dirty="0">
              <a:latin typeface="Sakkal Majalla" panose="02000000000000000000" pitchFamily="2" charset="-78"/>
              <a:cs typeface="Arial" panose="020B0604020202020204" pitchFamily="34" charset="0"/>
            </a:endParaRPr>
          </a:p>
          <a:p>
            <a:pPr fontAlgn="t"/>
            <a:r>
              <a:rPr lang="ar-JO" b="1" dirty="0" smtClean="0">
                <a:latin typeface="Sakkal Majalla" panose="02000000000000000000" pitchFamily="2" charset="-78"/>
                <a:cs typeface="Sakkal Majalla" panose="02000000000000000000" pitchFamily="2" charset="-78"/>
              </a:rPr>
              <a:t>جودة البيئة</a:t>
            </a:r>
            <a:endParaRPr lang="he-IL" b="1" dirty="0">
              <a:latin typeface="Sakkal Majalla" panose="02000000000000000000" pitchFamily="2" charset="-78"/>
              <a:cs typeface="Arial" panose="020B0604020202020204" pitchFamily="34" charset="0"/>
            </a:endParaRPr>
          </a:p>
          <a:p>
            <a:pPr fontAlgn="t"/>
            <a:r>
              <a:rPr lang="ar-JO" b="1" dirty="0" smtClean="0">
                <a:latin typeface="Sakkal Majalla" panose="02000000000000000000" pitchFamily="2" charset="-78"/>
                <a:cs typeface="Sakkal Majalla" panose="02000000000000000000" pitchFamily="2" charset="-78"/>
              </a:rPr>
              <a:t>المجتمع والثقافة</a:t>
            </a:r>
            <a:endParaRPr lang="he-IL" dirty="0">
              <a:latin typeface="Sakkal Majalla" panose="02000000000000000000" pitchFamily="2" charset="-78"/>
              <a:cs typeface="Arial" panose="020B0604020202020204" pitchFamily="34" charset="0"/>
            </a:endParaRPr>
          </a:p>
          <a:p>
            <a:endParaRPr lang="he-IL" dirty="0">
              <a:latin typeface="Arial" panose="020B0604020202020204" pitchFamily="34" charset="0"/>
              <a:cs typeface="Arial" panose="020B0604020202020204" pitchFamily="34" charset="0"/>
            </a:endParaRPr>
          </a:p>
        </p:txBody>
      </p:sp>
      <p:sp>
        <p:nvSpPr>
          <p:cNvPr id="10" name="תיבת טקסט 9">
            <a:extLst>
              <a:ext uri="{FF2B5EF4-FFF2-40B4-BE49-F238E27FC236}">
                <a16:creationId xmlns:a16="http://schemas.microsoft.com/office/drawing/2014/main" id="{DBA9321D-6DC4-40D6-8A41-72C021EC8BA3}"/>
              </a:ext>
            </a:extLst>
          </p:cNvPr>
          <p:cNvSpPr txBox="1"/>
          <p:nvPr/>
        </p:nvSpPr>
        <p:spPr>
          <a:xfrm>
            <a:off x="555327" y="666036"/>
            <a:ext cx="3260490" cy="707886"/>
          </a:xfrm>
          <a:prstGeom prst="rect">
            <a:avLst/>
          </a:prstGeom>
          <a:noFill/>
        </p:spPr>
        <p:txBody>
          <a:bodyPr wrap="square" rtlCol="1">
            <a:spAutoFit/>
          </a:bodyPr>
          <a:lstStyle/>
          <a:p>
            <a:pPr algn="r"/>
            <a:r>
              <a:rPr lang="ar-JO" sz="2000" u="sng" dirty="0" smtClean="0">
                <a:latin typeface="Sakkal Majalla" panose="02000000000000000000" pitchFamily="2" charset="-78"/>
                <a:cs typeface="Sakkal Majalla" panose="02000000000000000000" pitchFamily="2" charset="-78"/>
              </a:rPr>
              <a:t>انتبه</a:t>
            </a:r>
            <a:r>
              <a:rPr lang="he-IL" sz="2000" u="sng" dirty="0" smtClean="0">
                <a:latin typeface="Sakkal Majalla" panose="02000000000000000000" pitchFamily="2" charset="-78"/>
                <a:cs typeface="Arial" panose="020B0604020202020204" pitchFamily="34" charset="0"/>
              </a:rPr>
              <a:t>:</a:t>
            </a:r>
            <a:r>
              <a:rPr lang="he-IL" sz="2000" u="sng" dirty="0">
                <a:latin typeface="Sakkal Majalla" panose="02000000000000000000" pitchFamily="2" charset="-78"/>
                <a:cs typeface="Arial" panose="020B0604020202020204" pitchFamily="34" charset="0"/>
              </a:rPr>
              <a:t/>
            </a:r>
            <a:br>
              <a:rPr lang="he-IL" sz="2000" u="sng" dirty="0">
                <a:latin typeface="Sakkal Majalla" panose="02000000000000000000" pitchFamily="2" charset="-78"/>
                <a:cs typeface="Arial" panose="020B0604020202020204" pitchFamily="34" charset="0"/>
              </a:rPr>
            </a:br>
            <a:r>
              <a:rPr lang="ar-JO" sz="2000" dirty="0" smtClean="0">
                <a:latin typeface="Sakkal Majalla" panose="02000000000000000000" pitchFamily="2" charset="-78"/>
                <a:cs typeface="Sakkal Majalla" panose="02000000000000000000" pitchFamily="2" charset="-78"/>
              </a:rPr>
              <a:t>عليك تقديم اجابة مكتوبة</a:t>
            </a:r>
            <a:endParaRPr lang="he-IL" sz="2000" dirty="0">
              <a:latin typeface="Sakkal Majalla" panose="02000000000000000000" pitchFamily="2" charset="-78"/>
              <a:cs typeface="Arial" panose="020B0604020202020204" pitchFamily="34" charset="0"/>
            </a:endParaRPr>
          </a:p>
        </p:txBody>
      </p:sp>
      <p:pic>
        <p:nvPicPr>
          <p:cNvPr id="11" name="גרפיקה 10" descr="עיפרון">
            <a:extLst>
              <a:ext uri="{FF2B5EF4-FFF2-40B4-BE49-F238E27FC236}">
                <a16:creationId xmlns:a16="http://schemas.microsoft.com/office/drawing/2014/main" id="{C18C3748-D636-4517-B702-FB3FE3AFAF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010214" y="554854"/>
            <a:ext cx="930252" cy="930252"/>
          </a:xfrm>
          <a:prstGeom prst="rect">
            <a:avLst/>
          </a:prstGeom>
        </p:spPr>
      </p:pic>
    </p:spTree>
    <p:extLst>
      <p:ext uri="{BB962C8B-B14F-4D97-AF65-F5344CB8AC3E}">
        <p14:creationId xmlns:p14="http://schemas.microsoft.com/office/powerpoint/2010/main" val="224553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6E2129-2EEB-4838-872F-D08A3E55F389}"/>
              </a:ext>
            </a:extLst>
          </p:cNvPr>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   </a:t>
            </a:r>
            <a:r>
              <a:rPr lang="ar-JO" dirty="0" smtClean="0">
                <a:latin typeface="Arial" panose="020B0604020202020204" pitchFamily="34" charset="0"/>
                <a:cs typeface="Arial" panose="020B0604020202020204" pitchFamily="34" charset="0"/>
              </a:rPr>
              <a:t>مهمة للتقديم </a:t>
            </a:r>
            <a:r>
              <a:rPr lang="he-IL" dirty="0" smtClean="0">
                <a:latin typeface="Arial" panose="020B0604020202020204" pitchFamily="34" charset="0"/>
                <a:cs typeface="Arial" panose="020B0604020202020204" pitchFamily="34" charset="0"/>
              </a:rPr>
              <a:t>3</a:t>
            </a:r>
            <a:r>
              <a:rPr lang="he-IL" dirty="0">
                <a:latin typeface="Arial" panose="020B0604020202020204" pitchFamily="34" charset="0"/>
                <a:cs typeface="Arial" panose="020B0604020202020204" pitchFamily="34" charset="0"/>
              </a:rPr>
              <a:t>!!</a:t>
            </a:r>
          </a:p>
        </p:txBody>
      </p:sp>
      <p:sp>
        <p:nvSpPr>
          <p:cNvPr id="3" name="מציין מיקום תוכן 2">
            <a:extLst>
              <a:ext uri="{FF2B5EF4-FFF2-40B4-BE49-F238E27FC236}">
                <a16:creationId xmlns:a16="http://schemas.microsoft.com/office/drawing/2014/main" id="{F2DB3185-25B8-46D5-87E0-2F230A8FA915}"/>
              </a:ext>
            </a:extLst>
          </p:cNvPr>
          <p:cNvSpPr>
            <a:spLocks noGrp="1"/>
          </p:cNvSpPr>
          <p:nvPr>
            <p:ph idx="1"/>
          </p:nvPr>
        </p:nvSpPr>
        <p:spPr/>
        <p:txBody>
          <a:bodyPr>
            <a:normAutofit/>
          </a:bodyPr>
          <a:lstStyle/>
          <a:p>
            <a:r>
              <a:rPr lang="ar-JO" dirty="0" smtClean="0">
                <a:latin typeface="Sakkal Majalla" panose="02000000000000000000" pitchFamily="2" charset="-78"/>
                <a:cs typeface="Sakkal Majalla" panose="02000000000000000000" pitchFamily="2" charset="-78"/>
              </a:rPr>
              <a:t>عليك تخطيط مدينة جديدة أو حي جديد بالبلدة التي تسكنها</a:t>
            </a:r>
            <a:endParaRPr lang="he-IL" dirty="0" smtClean="0">
              <a:latin typeface="Sakkal Majalla" panose="02000000000000000000" pitchFamily="2" charset="-78"/>
              <a:cs typeface="Arial" panose="020B0604020202020204" pitchFamily="34" charset="0"/>
            </a:endParaRPr>
          </a:p>
          <a:p>
            <a:pPr marL="514350" indent="-514350">
              <a:buFont typeface="+mj-lt"/>
              <a:buAutoNum type="arabicPeriod"/>
            </a:pPr>
            <a:endParaRPr lang="he-IL" dirty="0" smtClean="0">
              <a:latin typeface="Sakkal Majalla" panose="02000000000000000000" pitchFamily="2" charset="-78"/>
              <a:cs typeface="Arial" panose="020B0604020202020204" pitchFamily="34" charset="0"/>
            </a:endParaRPr>
          </a:p>
          <a:p>
            <a:pPr marL="514350" indent="-514350">
              <a:buFont typeface="+mj-lt"/>
              <a:buAutoNum type="arabicPeriod"/>
            </a:pPr>
            <a:r>
              <a:rPr lang="ar-JO" dirty="0" smtClean="0">
                <a:latin typeface="Sakkal Majalla" panose="02000000000000000000" pitchFamily="2" charset="-78"/>
                <a:cs typeface="Sakkal Majalla" panose="02000000000000000000" pitchFamily="2" charset="-78"/>
              </a:rPr>
              <a:t>تمعن بالصور الموجودة بالصفحة التالية وبمساعدتهم قم بوضع قائمة </a:t>
            </a:r>
            <a:r>
              <a:rPr lang="ar-JO" b="1" dirty="0" smtClean="0">
                <a:latin typeface="Sakkal Majalla" panose="02000000000000000000" pitchFamily="2" charset="-78"/>
                <a:cs typeface="Sakkal Majalla" panose="02000000000000000000" pitchFamily="2" charset="-78"/>
              </a:rPr>
              <a:t>لاستعمالات الارض </a:t>
            </a:r>
            <a:r>
              <a:rPr lang="he-IL" dirty="0" smtClean="0">
                <a:latin typeface="Sakkal Majalla" panose="02000000000000000000" pitchFamily="2" charset="-78"/>
                <a:cs typeface="Arial" panose="020B0604020202020204" pitchFamily="34" charset="0"/>
              </a:rPr>
              <a:t>(</a:t>
            </a:r>
            <a:r>
              <a:rPr lang="ar-JO" dirty="0" smtClean="0">
                <a:latin typeface="Sakkal Majalla" panose="02000000000000000000" pitchFamily="2" charset="-78"/>
                <a:cs typeface="Sakkal Majalla" panose="02000000000000000000" pitchFamily="2" charset="-78"/>
              </a:rPr>
              <a:t>الاشياء التي ستُبنى على الارض</a:t>
            </a:r>
            <a:r>
              <a:rPr lang="he-IL" dirty="0" smtClean="0">
                <a:latin typeface="Sakkal Majalla" panose="02000000000000000000" pitchFamily="2" charset="-78"/>
                <a:cs typeface="Arial" panose="020B0604020202020204" pitchFamily="34" charset="0"/>
              </a:rPr>
              <a:t>)</a:t>
            </a:r>
            <a:endParaRPr lang="he-IL" dirty="0">
              <a:latin typeface="Sakkal Majalla" panose="02000000000000000000" pitchFamily="2" charset="-78"/>
              <a:cs typeface="Arial" panose="020B0604020202020204" pitchFamily="34" charset="0"/>
            </a:endParaRPr>
          </a:p>
          <a:p>
            <a:pPr marL="514350" indent="-514350">
              <a:buFont typeface="+mj-lt"/>
              <a:buAutoNum type="arabicPeriod"/>
            </a:pPr>
            <a:r>
              <a:rPr lang="ar-JO" dirty="0" smtClean="0">
                <a:latin typeface="Sakkal Majalla" panose="02000000000000000000" pitchFamily="2" charset="-78"/>
                <a:cs typeface="Sakkal Majalla" panose="02000000000000000000" pitchFamily="2" charset="-78"/>
              </a:rPr>
              <a:t>خذ ورقة بيضاء بكبر</a:t>
            </a:r>
            <a:r>
              <a:rPr lang="en-US" dirty="0" smtClean="0">
                <a:latin typeface="Sakkal Majalla" panose="02000000000000000000" pitchFamily="2" charset="-78"/>
                <a:cs typeface="Sakkal Majalla" panose="02000000000000000000" pitchFamily="2" charset="-78"/>
              </a:rPr>
              <a:t>A4 </a:t>
            </a:r>
            <a:r>
              <a:rPr lang="he-IL" dirty="0" smtClean="0">
                <a:latin typeface="Sakkal Majalla" panose="02000000000000000000" pitchFamily="2" charset="-78"/>
                <a:cs typeface="Arial" panose="020B0604020202020204" pitchFamily="34" charset="0"/>
              </a:rPr>
              <a:t> </a:t>
            </a:r>
            <a:r>
              <a:rPr lang="he-IL" dirty="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ستكون المساحة التي ستقوم ببناء المدينة عليها</a:t>
            </a:r>
            <a:r>
              <a:rPr lang="he-IL" dirty="0" smtClean="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الحي</a:t>
            </a:r>
            <a:endParaRPr lang="he-IL" dirty="0">
              <a:latin typeface="Sakkal Majalla" panose="02000000000000000000" pitchFamily="2" charset="-78"/>
              <a:cs typeface="Arial" panose="020B0604020202020204" pitchFamily="34" charset="0"/>
            </a:endParaRPr>
          </a:p>
          <a:p>
            <a:pPr marL="514350" indent="-514350">
              <a:buFont typeface="+mj-lt"/>
              <a:buAutoNum type="arabicPeriod"/>
            </a:pPr>
            <a:r>
              <a:rPr lang="ar-JO" dirty="0" smtClean="0">
                <a:latin typeface="Sakkal Majalla" panose="02000000000000000000" pitchFamily="2" charset="-78"/>
                <a:cs typeface="Sakkal Majalla" panose="02000000000000000000" pitchFamily="2" charset="-78"/>
              </a:rPr>
              <a:t>تخطيط المدينة</a:t>
            </a:r>
            <a:r>
              <a:rPr lang="he-IL" dirty="0" smtClean="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الحي الذي تريد ان تعيش به</a:t>
            </a:r>
            <a:r>
              <a:rPr lang="he-IL" dirty="0" smtClean="0">
                <a:latin typeface="Sakkal Majalla" panose="02000000000000000000" pitchFamily="2" charset="-78"/>
                <a:cs typeface="Arial" panose="020B0604020202020204" pitchFamily="34" charset="0"/>
              </a:rPr>
              <a:t>.</a:t>
            </a:r>
            <a:endParaRPr lang="he-IL" dirty="0">
              <a:latin typeface="Sakkal Majalla" panose="02000000000000000000" pitchFamily="2" charset="-78"/>
              <a:cs typeface="Arial" panose="020B0604020202020204" pitchFamily="34" charset="0"/>
            </a:endParaRPr>
          </a:p>
          <a:p>
            <a:pPr marL="0" indent="0">
              <a:buNone/>
            </a:pPr>
            <a:r>
              <a:rPr lang="he-IL" dirty="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بزمن التخطيط</a:t>
            </a:r>
            <a:r>
              <a:rPr lang="he-IL" dirty="0" smtClean="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انتبه</a:t>
            </a:r>
            <a:r>
              <a:rPr lang="he-IL" dirty="0" smtClean="0">
                <a:latin typeface="Sakkal Majalla" panose="02000000000000000000" pitchFamily="2" charset="-78"/>
                <a:cs typeface="Arial" panose="020B0604020202020204" pitchFamily="34" charset="0"/>
              </a:rPr>
              <a:t>:</a:t>
            </a:r>
            <a:endParaRPr lang="he-IL" dirty="0">
              <a:latin typeface="Sakkal Majalla" panose="02000000000000000000" pitchFamily="2" charset="-78"/>
              <a:cs typeface="Arial" panose="020B0604020202020204" pitchFamily="34" charset="0"/>
            </a:endParaRPr>
          </a:p>
          <a:p>
            <a:pPr lvl="1"/>
            <a:r>
              <a:rPr lang="he-IL" dirty="0" smtClean="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اي استعمالات للأرض مناسبة لبناء واحد بجانب الاخر</a:t>
            </a:r>
            <a:endParaRPr lang="he-IL" dirty="0" smtClean="0">
              <a:latin typeface="Sakkal Majalla" panose="02000000000000000000" pitchFamily="2" charset="-78"/>
              <a:cs typeface="Arial" panose="020B0604020202020204" pitchFamily="34" charset="0"/>
            </a:endParaRPr>
          </a:p>
          <a:p>
            <a:pPr lvl="1"/>
            <a:r>
              <a:rPr lang="he-IL" dirty="0" smtClean="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أي استعمالات للأرض من المفضل ابعاد البناء عن الاخر</a:t>
            </a:r>
            <a:endParaRPr lang="he-IL" dirty="0">
              <a:latin typeface="Sakkal Majalla" panose="02000000000000000000" pitchFamily="2" charset="-78"/>
            </a:endParaRPr>
          </a:p>
          <a:p>
            <a:endParaRPr lang="he-IL" dirty="0"/>
          </a:p>
        </p:txBody>
      </p:sp>
      <p:sp>
        <p:nvSpPr>
          <p:cNvPr id="4" name="לב 3">
            <a:extLst>
              <a:ext uri="{FF2B5EF4-FFF2-40B4-BE49-F238E27FC236}">
                <a16:creationId xmlns:a16="http://schemas.microsoft.com/office/drawing/2014/main" id="{DD15551C-4FE0-4BC3-B14C-8C10472C4BC2}"/>
              </a:ext>
            </a:extLst>
          </p:cNvPr>
          <p:cNvSpPr/>
          <p:nvPr/>
        </p:nvSpPr>
        <p:spPr>
          <a:xfrm>
            <a:off x="11026066" y="4811696"/>
            <a:ext cx="949911" cy="10653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גרפיקה 5" descr="עיפרון">
            <a:extLst>
              <a:ext uri="{FF2B5EF4-FFF2-40B4-BE49-F238E27FC236}">
                <a16:creationId xmlns:a16="http://schemas.microsoft.com/office/drawing/2014/main" id="{AB30B76E-9961-490C-A203-6B6BDE7CA8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026066" y="570706"/>
            <a:ext cx="914400" cy="914400"/>
          </a:xfrm>
          <a:prstGeom prst="rect">
            <a:avLst/>
          </a:prstGeom>
        </p:spPr>
      </p:pic>
      <p:sp>
        <p:nvSpPr>
          <p:cNvPr id="7" name="תיבת טקסט 6">
            <a:extLst>
              <a:ext uri="{FF2B5EF4-FFF2-40B4-BE49-F238E27FC236}">
                <a16:creationId xmlns:a16="http://schemas.microsoft.com/office/drawing/2014/main" id="{A5CB80B6-B213-4F6A-84BE-4CCC862797C6}"/>
              </a:ext>
            </a:extLst>
          </p:cNvPr>
          <p:cNvSpPr txBox="1"/>
          <p:nvPr/>
        </p:nvSpPr>
        <p:spPr>
          <a:xfrm>
            <a:off x="1024128" y="886400"/>
            <a:ext cx="4165600" cy="707886"/>
          </a:xfrm>
          <a:prstGeom prst="rect">
            <a:avLst/>
          </a:prstGeom>
          <a:noFill/>
        </p:spPr>
        <p:txBody>
          <a:bodyPr wrap="square" rtlCol="1">
            <a:spAutoFit/>
          </a:bodyPr>
          <a:lstStyle/>
          <a:p>
            <a:pPr algn="r"/>
            <a:r>
              <a:rPr lang="ar-JO" sz="2000" u="sng" dirty="0">
                <a:latin typeface="Sakkal Majalla" panose="02000000000000000000" pitchFamily="2" charset="-78"/>
                <a:cs typeface="Sakkal Majalla" panose="02000000000000000000" pitchFamily="2" charset="-78"/>
              </a:rPr>
              <a:t>انتبه</a:t>
            </a:r>
            <a:r>
              <a:rPr lang="he-IL" sz="2000" u="sng" dirty="0">
                <a:latin typeface="Sakkal Majalla" panose="02000000000000000000" pitchFamily="2" charset="-78"/>
                <a:cs typeface="Arial" panose="020B0604020202020204" pitchFamily="34" charset="0"/>
              </a:rPr>
              <a:t>:</a:t>
            </a:r>
            <a:br>
              <a:rPr lang="he-IL" sz="2000" u="sng" dirty="0">
                <a:latin typeface="Sakkal Majalla" panose="02000000000000000000" pitchFamily="2" charset="-78"/>
                <a:cs typeface="Arial" panose="020B0604020202020204" pitchFamily="34" charset="0"/>
              </a:rPr>
            </a:br>
            <a:r>
              <a:rPr lang="ar-JO" sz="2000" dirty="0">
                <a:latin typeface="Sakkal Majalla" panose="02000000000000000000" pitchFamily="2" charset="-78"/>
                <a:cs typeface="Sakkal Majalla" panose="02000000000000000000" pitchFamily="2" charset="-78"/>
              </a:rPr>
              <a:t>عليك تقديم اجابة مكتوبة</a:t>
            </a:r>
            <a:endParaRPr lang="he-IL" sz="2000" dirty="0">
              <a:latin typeface="Sakkal Majalla" panose="02000000000000000000" pitchFamily="2" charset="-78"/>
              <a:cs typeface="Arial" panose="020B0604020202020204" pitchFamily="34" charset="0"/>
            </a:endParaRPr>
          </a:p>
        </p:txBody>
      </p:sp>
    </p:spTree>
    <p:extLst>
      <p:ext uri="{BB962C8B-B14F-4D97-AF65-F5344CB8AC3E}">
        <p14:creationId xmlns:p14="http://schemas.microsoft.com/office/powerpoint/2010/main" val="217604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44964F06-91ED-45EF-9D28-1AD8FF49F5E4}"/>
              </a:ext>
            </a:extLst>
          </p:cNvPr>
          <p:cNvPicPr>
            <a:picLocks noChangeAspect="1"/>
          </p:cNvPicPr>
          <p:nvPr/>
        </p:nvPicPr>
        <p:blipFill>
          <a:blip r:embed="rId2"/>
          <a:stretch>
            <a:fillRect/>
          </a:stretch>
        </p:blipFill>
        <p:spPr>
          <a:xfrm>
            <a:off x="272794" y="2049677"/>
            <a:ext cx="1437524" cy="1318928"/>
          </a:xfrm>
          <a:prstGeom prst="rect">
            <a:avLst/>
          </a:prstGeom>
        </p:spPr>
      </p:pic>
      <p:pic>
        <p:nvPicPr>
          <p:cNvPr id="7" name="תמונה 6">
            <a:extLst>
              <a:ext uri="{FF2B5EF4-FFF2-40B4-BE49-F238E27FC236}">
                <a16:creationId xmlns:a16="http://schemas.microsoft.com/office/drawing/2014/main" id="{F2DA1F63-9FB3-474D-8B50-2EFB0DF957E7}"/>
              </a:ext>
            </a:extLst>
          </p:cNvPr>
          <p:cNvPicPr>
            <a:picLocks noChangeAspect="1"/>
          </p:cNvPicPr>
          <p:nvPr/>
        </p:nvPicPr>
        <p:blipFill>
          <a:blip r:embed="rId3"/>
          <a:stretch>
            <a:fillRect/>
          </a:stretch>
        </p:blipFill>
        <p:spPr>
          <a:xfrm>
            <a:off x="3711374" y="3338065"/>
            <a:ext cx="2933700" cy="1562100"/>
          </a:xfrm>
          <a:prstGeom prst="rect">
            <a:avLst/>
          </a:prstGeom>
        </p:spPr>
      </p:pic>
      <p:pic>
        <p:nvPicPr>
          <p:cNvPr id="8" name="תמונה 7">
            <a:extLst>
              <a:ext uri="{FF2B5EF4-FFF2-40B4-BE49-F238E27FC236}">
                <a16:creationId xmlns:a16="http://schemas.microsoft.com/office/drawing/2014/main" id="{B926307C-4D2C-4AC1-BA3C-B947F0C50073}"/>
              </a:ext>
            </a:extLst>
          </p:cNvPr>
          <p:cNvPicPr>
            <a:picLocks noChangeAspect="1"/>
          </p:cNvPicPr>
          <p:nvPr/>
        </p:nvPicPr>
        <p:blipFill>
          <a:blip r:embed="rId4"/>
          <a:stretch>
            <a:fillRect/>
          </a:stretch>
        </p:blipFill>
        <p:spPr>
          <a:xfrm>
            <a:off x="4522310" y="4774874"/>
            <a:ext cx="2550951" cy="1927385"/>
          </a:xfrm>
          <a:prstGeom prst="rect">
            <a:avLst/>
          </a:prstGeom>
        </p:spPr>
      </p:pic>
      <p:pic>
        <p:nvPicPr>
          <p:cNvPr id="9" name="תמונה 8">
            <a:extLst>
              <a:ext uri="{FF2B5EF4-FFF2-40B4-BE49-F238E27FC236}">
                <a16:creationId xmlns:a16="http://schemas.microsoft.com/office/drawing/2014/main" id="{F40F71A6-FA16-4D26-882F-3703C05BAA13}"/>
              </a:ext>
            </a:extLst>
          </p:cNvPr>
          <p:cNvPicPr>
            <a:picLocks noChangeAspect="1"/>
          </p:cNvPicPr>
          <p:nvPr/>
        </p:nvPicPr>
        <p:blipFill>
          <a:blip r:embed="rId5"/>
          <a:stretch>
            <a:fillRect/>
          </a:stretch>
        </p:blipFill>
        <p:spPr>
          <a:xfrm>
            <a:off x="2413018" y="2215879"/>
            <a:ext cx="2427172" cy="1506714"/>
          </a:xfrm>
          <a:prstGeom prst="rect">
            <a:avLst/>
          </a:prstGeom>
        </p:spPr>
      </p:pic>
      <p:pic>
        <p:nvPicPr>
          <p:cNvPr id="10" name="תמונה 9">
            <a:extLst>
              <a:ext uri="{FF2B5EF4-FFF2-40B4-BE49-F238E27FC236}">
                <a16:creationId xmlns:a16="http://schemas.microsoft.com/office/drawing/2014/main" id="{9FF4ABA0-0D93-4B8E-89ED-22E958BEC323}"/>
              </a:ext>
            </a:extLst>
          </p:cNvPr>
          <p:cNvPicPr>
            <a:picLocks noChangeAspect="1"/>
          </p:cNvPicPr>
          <p:nvPr/>
        </p:nvPicPr>
        <p:blipFill>
          <a:blip r:embed="rId6"/>
          <a:stretch>
            <a:fillRect/>
          </a:stretch>
        </p:blipFill>
        <p:spPr>
          <a:xfrm>
            <a:off x="1879840" y="239927"/>
            <a:ext cx="2642470" cy="1887479"/>
          </a:xfrm>
          <a:prstGeom prst="rect">
            <a:avLst/>
          </a:prstGeom>
        </p:spPr>
      </p:pic>
      <p:pic>
        <p:nvPicPr>
          <p:cNvPr id="11" name="תמונה 10">
            <a:extLst>
              <a:ext uri="{FF2B5EF4-FFF2-40B4-BE49-F238E27FC236}">
                <a16:creationId xmlns:a16="http://schemas.microsoft.com/office/drawing/2014/main" id="{668295A1-BC26-4DF7-9EAA-EF6314EC2E72}"/>
              </a:ext>
            </a:extLst>
          </p:cNvPr>
          <p:cNvPicPr>
            <a:picLocks noChangeAspect="1"/>
          </p:cNvPicPr>
          <p:nvPr/>
        </p:nvPicPr>
        <p:blipFill>
          <a:blip r:embed="rId7"/>
          <a:stretch>
            <a:fillRect/>
          </a:stretch>
        </p:blipFill>
        <p:spPr>
          <a:xfrm>
            <a:off x="265989" y="245032"/>
            <a:ext cx="1451135" cy="1602845"/>
          </a:xfrm>
          <a:prstGeom prst="rect">
            <a:avLst/>
          </a:prstGeom>
        </p:spPr>
      </p:pic>
      <p:pic>
        <p:nvPicPr>
          <p:cNvPr id="12" name="תמונה 11">
            <a:extLst>
              <a:ext uri="{FF2B5EF4-FFF2-40B4-BE49-F238E27FC236}">
                <a16:creationId xmlns:a16="http://schemas.microsoft.com/office/drawing/2014/main" id="{D9F7618B-2327-44D5-A63C-75D13D7E6CF2}"/>
              </a:ext>
            </a:extLst>
          </p:cNvPr>
          <p:cNvPicPr>
            <a:picLocks noChangeAspect="1"/>
          </p:cNvPicPr>
          <p:nvPr/>
        </p:nvPicPr>
        <p:blipFill>
          <a:blip r:embed="rId8"/>
          <a:stretch>
            <a:fillRect/>
          </a:stretch>
        </p:blipFill>
        <p:spPr>
          <a:xfrm>
            <a:off x="9672272" y="39902"/>
            <a:ext cx="2066925" cy="2209800"/>
          </a:xfrm>
          <a:prstGeom prst="rect">
            <a:avLst/>
          </a:prstGeom>
        </p:spPr>
      </p:pic>
      <p:pic>
        <p:nvPicPr>
          <p:cNvPr id="13" name="תמונה 12">
            <a:extLst>
              <a:ext uri="{FF2B5EF4-FFF2-40B4-BE49-F238E27FC236}">
                <a16:creationId xmlns:a16="http://schemas.microsoft.com/office/drawing/2014/main" id="{7215D557-30ED-40E0-8D5B-86F15866488C}"/>
              </a:ext>
            </a:extLst>
          </p:cNvPr>
          <p:cNvPicPr>
            <a:picLocks noChangeAspect="1"/>
          </p:cNvPicPr>
          <p:nvPr/>
        </p:nvPicPr>
        <p:blipFill rotWithShape="1">
          <a:blip r:embed="rId9"/>
          <a:srcRect b="10907"/>
          <a:stretch/>
        </p:blipFill>
        <p:spPr>
          <a:xfrm>
            <a:off x="327832" y="5107518"/>
            <a:ext cx="4130728" cy="1594741"/>
          </a:xfrm>
          <a:prstGeom prst="rect">
            <a:avLst/>
          </a:prstGeom>
        </p:spPr>
      </p:pic>
      <p:pic>
        <p:nvPicPr>
          <p:cNvPr id="14" name="תמונה 13">
            <a:extLst>
              <a:ext uri="{FF2B5EF4-FFF2-40B4-BE49-F238E27FC236}">
                <a16:creationId xmlns:a16="http://schemas.microsoft.com/office/drawing/2014/main" id="{C0BAD655-9F84-460F-AAA4-363E1E991453}"/>
              </a:ext>
            </a:extLst>
          </p:cNvPr>
          <p:cNvPicPr>
            <a:picLocks noChangeAspect="1"/>
          </p:cNvPicPr>
          <p:nvPr/>
        </p:nvPicPr>
        <p:blipFill>
          <a:blip r:embed="rId10"/>
          <a:stretch>
            <a:fillRect/>
          </a:stretch>
        </p:blipFill>
        <p:spPr>
          <a:xfrm>
            <a:off x="4975931" y="239927"/>
            <a:ext cx="1977199" cy="1902674"/>
          </a:xfrm>
          <a:prstGeom prst="rect">
            <a:avLst/>
          </a:prstGeom>
        </p:spPr>
      </p:pic>
      <p:pic>
        <p:nvPicPr>
          <p:cNvPr id="15" name="תמונה 14">
            <a:extLst>
              <a:ext uri="{FF2B5EF4-FFF2-40B4-BE49-F238E27FC236}">
                <a16:creationId xmlns:a16="http://schemas.microsoft.com/office/drawing/2014/main" id="{9C067E36-726B-48F3-8034-E8761C83BCD9}"/>
              </a:ext>
            </a:extLst>
          </p:cNvPr>
          <p:cNvPicPr>
            <a:picLocks noChangeAspect="1"/>
          </p:cNvPicPr>
          <p:nvPr/>
        </p:nvPicPr>
        <p:blipFill>
          <a:blip r:embed="rId11"/>
          <a:stretch>
            <a:fillRect/>
          </a:stretch>
        </p:blipFill>
        <p:spPr>
          <a:xfrm>
            <a:off x="9918288" y="2079695"/>
            <a:ext cx="1632436" cy="1632436"/>
          </a:xfrm>
          <a:prstGeom prst="rect">
            <a:avLst/>
          </a:prstGeom>
        </p:spPr>
      </p:pic>
      <p:pic>
        <p:nvPicPr>
          <p:cNvPr id="16" name="תמונה 15">
            <a:extLst>
              <a:ext uri="{FF2B5EF4-FFF2-40B4-BE49-F238E27FC236}">
                <a16:creationId xmlns:a16="http://schemas.microsoft.com/office/drawing/2014/main" id="{F90B53BA-460C-4A85-81CD-6F9745F09689}"/>
              </a:ext>
            </a:extLst>
          </p:cNvPr>
          <p:cNvPicPr>
            <a:picLocks noChangeAspect="1"/>
          </p:cNvPicPr>
          <p:nvPr/>
        </p:nvPicPr>
        <p:blipFill>
          <a:blip r:embed="rId12"/>
          <a:stretch>
            <a:fillRect/>
          </a:stretch>
        </p:blipFill>
        <p:spPr>
          <a:xfrm>
            <a:off x="7844287" y="2155905"/>
            <a:ext cx="1897379" cy="1676017"/>
          </a:xfrm>
          <a:prstGeom prst="rect">
            <a:avLst/>
          </a:prstGeom>
        </p:spPr>
      </p:pic>
      <p:pic>
        <p:nvPicPr>
          <p:cNvPr id="17" name="תמונה 16">
            <a:extLst>
              <a:ext uri="{FF2B5EF4-FFF2-40B4-BE49-F238E27FC236}">
                <a16:creationId xmlns:a16="http://schemas.microsoft.com/office/drawing/2014/main" id="{E8C9DC1A-5CA9-4E45-9498-B842F2FB133D}"/>
              </a:ext>
            </a:extLst>
          </p:cNvPr>
          <p:cNvPicPr>
            <a:picLocks noChangeAspect="1"/>
          </p:cNvPicPr>
          <p:nvPr/>
        </p:nvPicPr>
        <p:blipFill>
          <a:blip r:embed="rId13"/>
          <a:stretch>
            <a:fillRect/>
          </a:stretch>
        </p:blipFill>
        <p:spPr>
          <a:xfrm>
            <a:off x="367160" y="3557700"/>
            <a:ext cx="3013428" cy="1506714"/>
          </a:xfrm>
          <a:prstGeom prst="rect">
            <a:avLst/>
          </a:prstGeom>
        </p:spPr>
      </p:pic>
      <p:pic>
        <p:nvPicPr>
          <p:cNvPr id="18" name="תמונה 17">
            <a:extLst>
              <a:ext uri="{FF2B5EF4-FFF2-40B4-BE49-F238E27FC236}">
                <a16:creationId xmlns:a16="http://schemas.microsoft.com/office/drawing/2014/main" id="{C5386546-7D1D-4755-A88F-71F3C842AAB9}"/>
              </a:ext>
            </a:extLst>
          </p:cNvPr>
          <p:cNvPicPr>
            <a:picLocks noChangeAspect="1"/>
          </p:cNvPicPr>
          <p:nvPr/>
        </p:nvPicPr>
        <p:blipFill>
          <a:blip r:embed="rId14"/>
          <a:stretch>
            <a:fillRect/>
          </a:stretch>
        </p:blipFill>
        <p:spPr>
          <a:xfrm>
            <a:off x="9205093" y="3881909"/>
            <a:ext cx="2619747" cy="1364627"/>
          </a:xfrm>
          <a:prstGeom prst="rect">
            <a:avLst/>
          </a:prstGeom>
        </p:spPr>
      </p:pic>
      <p:pic>
        <p:nvPicPr>
          <p:cNvPr id="19" name="תמונה 18">
            <a:extLst>
              <a:ext uri="{FF2B5EF4-FFF2-40B4-BE49-F238E27FC236}">
                <a16:creationId xmlns:a16="http://schemas.microsoft.com/office/drawing/2014/main" id="{0DA87CE5-700B-4582-ABEF-778ADFA1D4A9}"/>
              </a:ext>
            </a:extLst>
          </p:cNvPr>
          <p:cNvPicPr>
            <a:picLocks noChangeAspect="1"/>
          </p:cNvPicPr>
          <p:nvPr/>
        </p:nvPicPr>
        <p:blipFill rotWithShape="1">
          <a:blip r:embed="rId15"/>
          <a:srcRect l="9681" t="16143" r="10330" b="16592"/>
          <a:stretch/>
        </p:blipFill>
        <p:spPr>
          <a:xfrm>
            <a:off x="5864134" y="2298049"/>
            <a:ext cx="1698692" cy="1437986"/>
          </a:xfrm>
          <a:prstGeom prst="rect">
            <a:avLst/>
          </a:prstGeom>
        </p:spPr>
      </p:pic>
      <p:pic>
        <p:nvPicPr>
          <p:cNvPr id="20" name="תמונה 19">
            <a:extLst>
              <a:ext uri="{FF2B5EF4-FFF2-40B4-BE49-F238E27FC236}">
                <a16:creationId xmlns:a16="http://schemas.microsoft.com/office/drawing/2014/main" id="{25F0522B-F9DF-498A-A6FE-4E4E7213366F}"/>
              </a:ext>
            </a:extLst>
          </p:cNvPr>
          <p:cNvPicPr>
            <a:picLocks noChangeAspect="1"/>
          </p:cNvPicPr>
          <p:nvPr/>
        </p:nvPicPr>
        <p:blipFill>
          <a:blip r:embed="rId16"/>
          <a:stretch>
            <a:fillRect/>
          </a:stretch>
        </p:blipFill>
        <p:spPr>
          <a:xfrm>
            <a:off x="7491287" y="5340613"/>
            <a:ext cx="2044042" cy="1361646"/>
          </a:xfrm>
          <a:prstGeom prst="rect">
            <a:avLst/>
          </a:prstGeom>
        </p:spPr>
      </p:pic>
      <p:pic>
        <p:nvPicPr>
          <p:cNvPr id="21" name="תמונה 20">
            <a:extLst>
              <a:ext uri="{FF2B5EF4-FFF2-40B4-BE49-F238E27FC236}">
                <a16:creationId xmlns:a16="http://schemas.microsoft.com/office/drawing/2014/main" id="{FAB847AE-14A1-48BF-8955-65AFECB1BA6A}"/>
              </a:ext>
            </a:extLst>
          </p:cNvPr>
          <p:cNvPicPr>
            <a:picLocks noChangeAspect="1"/>
          </p:cNvPicPr>
          <p:nvPr/>
        </p:nvPicPr>
        <p:blipFill>
          <a:blip r:embed="rId17"/>
          <a:stretch>
            <a:fillRect/>
          </a:stretch>
        </p:blipFill>
        <p:spPr>
          <a:xfrm>
            <a:off x="9797088" y="5365144"/>
            <a:ext cx="2067080" cy="1300050"/>
          </a:xfrm>
          <a:prstGeom prst="rect">
            <a:avLst/>
          </a:prstGeom>
        </p:spPr>
      </p:pic>
      <p:pic>
        <p:nvPicPr>
          <p:cNvPr id="22" name="תמונה 21">
            <a:extLst>
              <a:ext uri="{FF2B5EF4-FFF2-40B4-BE49-F238E27FC236}">
                <a16:creationId xmlns:a16="http://schemas.microsoft.com/office/drawing/2014/main" id="{13BDC826-DDCF-425E-A08A-9D504E7F1B41}"/>
              </a:ext>
            </a:extLst>
          </p:cNvPr>
          <p:cNvPicPr>
            <a:picLocks noChangeAspect="1"/>
          </p:cNvPicPr>
          <p:nvPr/>
        </p:nvPicPr>
        <p:blipFill rotWithShape="1">
          <a:blip r:embed="rId18"/>
          <a:srcRect l="9236" t="15402" r="10692" b="10976"/>
          <a:stretch/>
        </p:blipFill>
        <p:spPr>
          <a:xfrm>
            <a:off x="6590392" y="3797363"/>
            <a:ext cx="2507790" cy="1399932"/>
          </a:xfrm>
          <a:prstGeom prst="rect">
            <a:avLst/>
          </a:prstGeom>
        </p:spPr>
      </p:pic>
      <p:pic>
        <p:nvPicPr>
          <p:cNvPr id="23" name="תמונה 22">
            <a:extLst>
              <a:ext uri="{FF2B5EF4-FFF2-40B4-BE49-F238E27FC236}">
                <a16:creationId xmlns:a16="http://schemas.microsoft.com/office/drawing/2014/main" id="{01391E5D-4246-49D8-8439-558B6DCC949A}"/>
              </a:ext>
            </a:extLst>
          </p:cNvPr>
          <p:cNvPicPr>
            <a:picLocks noChangeAspect="1"/>
          </p:cNvPicPr>
          <p:nvPr/>
        </p:nvPicPr>
        <p:blipFill>
          <a:blip r:embed="rId19"/>
          <a:stretch>
            <a:fillRect/>
          </a:stretch>
        </p:blipFill>
        <p:spPr>
          <a:xfrm>
            <a:off x="7115657" y="261251"/>
            <a:ext cx="2368142" cy="1954628"/>
          </a:xfrm>
          <a:prstGeom prst="rect">
            <a:avLst/>
          </a:prstGeom>
        </p:spPr>
      </p:pic>
    </p:spTree>
    <p:extLst>
      <p:ext uri="{BB962C8B-B14F-4D97-AF65-F5344CB8AC3E}">
        <p14:creationId xmlns:p14="http://schemas.microsoft.com/office/powerpoint/2010/main" val="368668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AB40D5-6D61-4EB9-98E6-F86F74850324}"/>
              </a:ext>
            </a:extLst>
          </p:cNvPr>
          <p:cNvSpPr>
            <a:spLocks noGrp="1"/>
          </p:cNvSpPr>
          <p:nvPr>
            <p:ph type="title"/>
          </p:nvPr>
        </p:nvSpPr>
        <p:spPr/>
        <p:txBody>
          <a:bodyPr/>
          <a:lstStyle/>
          <a:p>
            <a:pPr algn="r"/>
            <a:r>
              <a:rPr lang="ar-JO" dirty="0" smtClean="0">
                <a:latin typeface="Sakkal Majalla" panose="02000000000000000000" pitchFamily="2" charset="-78"/>
                <a:cs typeface="Sakkal Majalla" panose="02000000000000000000" pitchFamily="2" charset="-78"/>
              </a:rPr>
              <a:t>الطلاب الاعزاء</a:t>
            </a:r>
            <a:endParaRPr lang="he-IL" dirty="0">
              <a:latin typeface="Sakkal Majalla" panose="02000000000000000000" pitchFamily="2" charset="-78"/>
              <a:cs typeface="Arial" panose="020B0604020202020204" pitchFamily="34" charset="0"/>
            </a:endParaRPr>
          </a:p>
        </p:txBody>
      </p:sp>
      <p:sp>
        <p:nvSpPr>
          <p:cNvPr id="3" name="מציין מיקום תוכן 2">
            <a:extLst>
              <a:ext uri="{FF2B5EF4-FFF2-40B4-BE49-F238E27FC236}">
                <a16:creationId xmlns:a16="http://schemas.microsoft.com/office/drawing/2014/main" id="{0FD7FE78-C56E-462B-B47D-31D22AE5A7EA}"/>
              </a:ext>
            </a:extLst>
          </p:cNvPr>
          <p:cNvSpPr>
            <a:spLocks noGrp="1"/>
          </p:cNvSpPr>
          <p:nvPr>
            <p:ph idx="1"/>
          </p:nvPr>
        </p:nvSpPr>
        <p:spPr/>
        <p:txBody>
          <a:bodyPr>
            <a:normAutofit/>
          </a:bodyPr>
          <a:lstStyle/>
          <a:p>
            <a:r>
              <a:rPr lang="ar-JO" dirty="0" smtClean="0">
                <a:latin typeface="Sakkal Majalla" panose="02000000000000000000" pitchFamily="2" charset="-78"/>
                <a:cs typeface="Sakkal Majalla" panose="02000000000000000000" pitchFamily="2" charset="-78"/>
              </a:rPr>
              <a:t>اهلا وسهلا بكم بالمهمة الافتتاحية لموضوع التطوير والتخطيط الحيزي.</a:t>
            </a:r>
          </a:p>
          <a:p>
            <a:r>
              <a:rPr lang="ar-JO" dirty="0" smtClean="0">
                <a:latin typeface="Sakkal Majalla" panose="02000000000000000000" pitchFamily="2" charset="-78"/>
                <a:cs typeface="Sakkal Majalla" panose="02000000000000000000" pitchFamily="2" charset="-78"/>
              </a:rPr>
              <a:t>بهذه المهمة يمكنكم التعلم والتمرن بموضوع التطوير والتخطيط الحيزي.</a:t>
            </a:r>
          </a:p>
          <a:p>
            <a:r>
              <a:rPr lang="ar-JO" dirty="0" smtClean="0">
                <a:latin typeface="Sakkal Majalla" panose="02000000000000000000" pitchFamily="2" charset="-78"/>
                <a:cs typeface="Sakkal Majalla" panose="02000000000000000000" pitchFamily="2" charset="-78"/>
              </a:rPr>
              <a:t>يمكنكم اكتشاف مدى معرفتكم بالموضوع, وعرض أفكاركم .</a:t>
            </a:r>
            <a:endParaRPr lang="he-IL" dirty="0" smtClean="0">
              <a:latin typeface="Sakkal Majalla" panose="02000000000000000000" pitchFamily="2" charset="-78"/>
              <a:cs typeface="Arial" panose="020B0604020202020204" pitchFamily="34" charset="0"/>
            </a:endParaRPr>
          </a:p>
          <a:p>
            <a:pPr marL="0" indent="0">
              <a:buNone/>
            </a:pPr>
            <a:endParaRPr lang="he-IL" b="1" dirty="0">
              <a:latin typeface="Arial" panose="020B0604020202020204" pitchFamily="34" charset="0"/>
              <a:cs typeface="Arial" panose="020B0604020202020204" pitchFamily="34" charset="0"/>
            </a:endParaRPr>
          </a:p>
          <a:p>
            <a:pPr marL="0" indent="0">
              <a:buNone/>
            </a:pPr>
            <a:r>
              <a:rPr lang="he-IL" b="1" dirty="0" smtClean="0">
                <a:latin typeface="Sakkal Majalla" panose="02000000000000000000" pitchFamily="2" charset="-78"/>
                <a:cs typeface="Arial" panose="020B0604020202020204" pitchFamily="34" charset="0"/>
              </a:rPr>
              <a:t> </a:t>
            </a:r>
            <a:r>
              <a:rPr lang="ar-JO" b="1" dirty="0" smtClean="0">
                <a:latin typeface="Sakkal Majalla" panose="02000000000000000000" pitchFamily="2" charset="-78"/>
                <a:cs typeface="Sakkal Majalla" panose="02000000000000000000" pitchFamily="2" charset="-78"/>
              </a:rPr>
              <a:t>على ماذا تحتوي شريحة العرض؟ </a:t>
            </a:r>
            <a:endParaRPr lang="he-IL" b="1" dirty="0">
              <a:latin typeface="Sakkal Majalla" panose="02000000000000000000" pitchFamily="2" charset="-78"/>
              <a:cs typeface="Arial" panose="020B0604020202020204" pitchFamily="34" charset="0"/>
            </a:endParaRPr>
          </a:p>
          <a:p>
            <a:pPr>
              <a:buFont typeface="Wingdings" panose="05000000000000000000" pitchFamily="2" charset="2"/>
              <a:buChar char="§"/>
            </a:pPr>
            <a:r>
              <a:rPr lang="he-IL" dirty="0" smtClean="0">
                <a:latin typeface="Arial" panose="020B0604020202020204" pitchFamily="34" charset="0"/>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مصطلحات سنقوم بتعلمها بالوحدة</a:t>
            </a:r>
            <a:endParaRPr lang="he-IL" dirty="0">
              <a:latin typeface="Sakkal Majalla" panose="02000000000000000000" pitchFamily="2" charset="-78"/>
              <a:cs typeface="Arial" panose="020B0604020202020204" pitchFamily="34" charset="0"/>
            </a:endParaRPr>
          </a:p>
          <a:p>
            <a:pPr>
              <a:buFont typeface="Wingdings" panose="05000000000000000000" pitchFamily="2" charset="2"/>
              <a:buChar char="§"/>
            </a:pPr>
            <a:r>
              <a:rPr lang="ar-JO" dirty="0" smtClean="0">
                <a:latin typeface="Sakkal Majalla" panose="02000000000000000000" pitchFamily="2" charset="-78"/>
                <a:cs typeface="Sakkal Majalla" panose="02000000000000000000" pitchFamily="2" charset="-78"/>
              </a:rPr>
              <a:t>ما هو التطوير؟ شرح ومهمة 1 للتقديم </a:t>
            </a:r>
            <a:endParaRPr lang="he-IL" dirty="0" smtClean="0">
              <a:latin typeface="Sakkal Majalla" panose="02000000000000000000" pitchFamily="2" charset="-78"/>
              <a:cs typeface="Arial" panose="020B0604020202020204" pitchFamily="34" charset="0"/>
            </a:endParaRPr>
          </a:p>
          <a:p>
            <a:pPr>
              <a:buFont typeface="Wingdings" panose="05000000000000000000" pitchFamily="2" charset="2"/>
              <a:buChar char="§"/>
            </a:pPr>
            <a:r>
              <a:rPr lang="he-IL" dirty="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ما هو التخطيط الحيزي؟ شرح ومهمة 2-3 للتقديم</a:t>
            </a:r>
            <a:endParaRPr lang="he-IL" dirty="0">
              <a:latin typeface="Sakkal Majalla" panose="02000000000000000000" pitchFamily="2" charset="-78"/>
              <a:cs typeface="Arial" panose="020B0604020202020204" pitchFamily="34" charset="0"/>
            </a:endParaRPr>
          </a:p>
          <a:p>
            <a:endParaRPr lang="he-IL" dirty="0">
              <a:latin typeface="Arial" panose="020B060402020202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A2FADCEE-516D-4E2F-90BD-70E778F8DFE4}"/>
              </a:ext>
            </a:extLst>
          </p:cNvPr>
          <p:cNvPicPr>
            <a:picLocks noChangeAspect="1"/>
          </p:cNvPicPr>
          <p:nvPr/>
        </p:nvPicPr>
        <p:blipFill>
          <a:blip r:embed="rId2"/>
          <a:stretch>
            <a:fillRect/>
          </a:stretch>
        </p:blipFill>
        <p:spPr>
          <a:xfrm>
            <a:off x="188335" y="113506"/>
            <a:ext cx="2505075" cy="1828800"/>
          </a:xfrm>
          <a:prstGeom prst="rect">
            <a:avLst/>
          </a:prstGeom>
        </p:spPr>
      </p:pic>
    </p:spTree>
    <p:extLst>
      <p:ext uri="{BB962C8B-B14F-4D97-AF65-F5344CB8AC3E}">
        <p14:creationId xmlns:p14="http://schemas.microsoft.com/office/powerpoint/2010/main" val="247999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E64C38-955C-4217-953E-D8E0006DB871}"/>
              </a:ext>
            </a:extLst>
          </p:cNvPr>
          <p:cNvSpPr>
            <a:spLocks noGrp="1"/>
          </p:cNvSpPr>
          <p:nvPr>
            <p:ph type="title"/>
          </p:nvPr>
        </p:nvSpPr>
        <p:spPr/>
        <p:txBody>
          <a:bodyPr/>
          <a:lstStyle/>
          <a:p>
            <a:pPr algn="r"/>
            <a:r>
              <a:rPr lang="ar-JO" dirty="0" smtClean="0">
                <a:latin typeface="Arial" panose="020B0604020202020204" pitchFamily="34" charset="0"/>
                <a:cs typeface="Arial" panose="020B0604020202020204" pitchFamily="34" charset="0"/>
              </a:rPr>
              <a:t>مصطلحات</a:t>
            </a:r>
            <a:endParaRPr lang="he-IL" dirty="0">
              <a:latin typeface="Arial" panose="020B0604020202020204" pitchFamily="34" charset="0"/>
              <a:cs typeface="Arial" panose="020B0604020202020204" pitchFamily="34" charset="0"/>
            </a:endParaRPr>
          </a:p>
        </p:txBody>
      </p:sp>
      <p:sp>
        <p:nvSpPr>
          <p:cNvPr id="3" name="מציין מיקום תוכן 2">
            <a:extLst>
              <a:ext uri="{FF2B5EF4-FFF2-40B4-BE49-F238E27FC236}">
                <a16:creationId xmlns:a16="http://schemas.microsoft.com/office/drawing/2014/main" id="{3E036B27-1803-4BB7-B960-FD88E3BAF05D}"/>
              </a:ext>
            </a:extLst>
          </p:cNvPr>
          <p:cNvSpPr>
            <a:spLocks noGrp="1"/>
          </p:cNvSpPr>
          <p:nvPr>
            <p:ph idx="1"/>
          </p:nvPr>
        </p:nvSpPr>
        <p:spPr>
          <a:xfrm>
            <a:off x="766618" y="1911927"/>
            <a:ext cx="9977583" cy="4581237"/>
          </a:xfrm>
        </p:spPr>
        <p:txBody>
          <a:bodyPr>
            <a:normAutofit/>
          </a:bodyPr>
          <a:lstStyle/>
          <a:p>
            <a:r>
              <a:rPr lang="ar-JO" b="1" dirty="0" smtClean="0">
                <a:latin typeface="Sakkal Majalla" panose="02000000000000000000" pitchFamily="2" charset="-78"/>
                <a:cs typeface="Sakkal Majalla" panose="02000000000000000000" pitchFamily="2" charset="-78"/>
              </a:rPr>
              <a:t>تطوير</a:t>
            </a:r>
            <a:r>
              <a:rPr lang="he-IL" b="1" dirty="0" smtClean="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تحسن في رفاهية الفرد والمجتمع من خلال استثمارات, تقدم تكنولوجي ورفع مستوى المعيشة.</a:t>
            </a:r>
            <a:endParaRPr lang="he-IL" dirty="0">
              <a:latin typeface="Sakkal Majalla" panose="02000000000000000000" pitchFamily="2" charset="-78"/>
              <a:cs typeface="Arial" panose="020B0604020202020204" pitchFamily="34" charset="0"/>
            </a:endParaRPr>
          </a:p>
          <a:p>
            <a:pPr>
              <a:lnSpc>
                <a:spcPct val="100000"/>
              </a:lnSpc>
            </a:pPr>
            <a:endParaRPr lang="ar-JO" b="1" dirty="0" smtClean="0">
              <a:latin typeface="Sakkal Majalla" panose="02000000000000000000" pitchFamily="2" charset="-78"/>
              <a:cs typeface="Sakkal Majalla" panose="02000000000000000000" pitchFamily="2" charset="-78"/>
            </a:endParaRPr>
          </a:p>
          <a:p>
            <a:pPr>
              <a:lnSpc>
                <a:spcPct val="100000"/>
              </a:lnSpc>
            </a:pPr>
            <a:r>
              <a:rPr lang="ar-JO" b="1" dirty="0" smtClean="0">
                <a:latin typeface="Sakkal Majalla" panose="02000000000000000000" pitchFamily="2" charset="-78"/>
                <a:cs typeface="Sakkal Majalla" panose="02000000000000000000" pitchFamily="2" charset="-78"/>
              </a:rPr>
              <a:t>التخطيط الحيزي </a:t>
            </a:r>
            <a:r>
              <a:rPr lang="he-IL" dirty="0" smtClean="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تنظيم وترتيب عمليات التطوير التي تجري في حيّز ما لتحسين أحوال غالبية السكان. يتطلع التخطيط الحيّزي الى الحد من تأثيرات التطوير السلبية والى الوصول الى أقصى حد ممكن من تأثيراته الايجابية.</a:t>
            </a:r>
            <a:endParaRPr lang="he-IL" dirty="0">
              <a:latin typeface="Sakkal Majalla" panose="02000000000000000000" pitchFamily="2" charset="-78"/>
              <a:cs typeface="Arial" panose="020B0604020202020204" pitchFamily="34" charset="0"/>
            </a:endParaRPr>
          </a:p>
          <a:p>
            <a:pPr>
              <a:lnSpc>
                <a:spcPct val="100000"/>
              </a:lnSpc>
            </a:pPr>
            <a:r>
              <a:rPr lang="ar-JO" dirty="0" smtClean="0">
                <a:latin typeface="Sakkal Majalla" panose="02000000000000000000" pitchFamily="2" charset="-78"/>
                <a:cs typeface="Sakkal Majalla" panose="02000000000000000000" pitchFamily="2" charset="-78"/>
              </a:rPr>
              <a:t>في عملية التخطيط الحيزي نتناول الجوانب الطبيعية للتطوير (بناء, شق شوارع وما شابه) وايضاً جوانب أخرى, لها تأثير على ما يحدث في الحيّز وعلى تصميمه, منها: المجتمع, الاقتصاد, الأمن, البيئة وغيرها.</a:t>
            </a:r>
            <a:endParaRPr lang="he-IL" dirty="0" smtClean="0">
              <a:latin typeface="Sakkal Majalla" panose="02000000000000000000" pitchFamily="2" charset="-78"/>
              <a:cs typeface="Arial" panose="020B0604020202020204" pitchFamily="34" charset="0"/>
            </a:endParaRPr>
          </a:p>
          <a:p>
            <a:endParaRPr lang="ar-JO" b="1" dirty="0" smtClean="0">
              <a:latin typeface="Sakkal Majalla" panose="02000000000000000000" pitchFamily="2" charset="-78"/>
              <a:cs typeface="Sakkal Majalla" panose="02000000000000000000" pitchFamily="2" charset="-78"/>
            </a:endParaRPr>
          </a:p>
          <a:p>
            <a:r>
              <a:rPr lang="ar-JO" b="1" dirty="0" smtClean="0">
                <a:latin typeface="Sakkal Majalla" panose="02000000000000000000" pitchFamily="2" charset="-78"/>
                <a:cs typeface="Sakkal Majalla" panose="02000000000000000000" pitchFamily="2" charset="-78"/>
              </a:rPr>
              <a:t>استعمالات الارض</a:t>
            </a:r>
            <a:r>
              <a:rPr lang="he-IL" dirty="0" smtClean="0">
                <a:latin typeface="Sakkal Majalla" panose="02000000000000000000" pitchFamily="2" charset="-78"/>
                <a:cs typeface="Arial" panose="020B0604020202020204" pitchFamily="34" charset="0"/>
              </a:rPr>
              <a:t>– </a:t>
            </a:r>
            <a:r>
              <a:rPr lang="ar-JO" dirty="0" smtClean="0">
                <a:latin typeface="Sakkal Majalla" panose="02000000000000000000" pitchFamily="2" charset="-78"/>
                <a:cs typeface="Sakkal Majalla" panose="02000000000000000000" pitchFamily="2" charset="-78"/>
              </a:rPr>
              <a:t>الاستعمالات المختلفة للأرض, مثل: السكنى, حرف وصناعة, تجارة, مكاتب, مواصلات, مبانٍ عامة ومناطق مفتوحة.</a:t>
            </a:r>
            <a:endParaRPr lang="he-IL" dirty="0">
              <a:latin typeface="Sakkal Majalla" panose="02000000000000000000" pitchFamily="2" charset="-78"/>
              <a:cs typeface="Arial" panose="020B0604020202020204" pitchFamily="34" charset="0"/>
            </a:endParaRPr>
          </a:p>
          <a:p>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80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E64C38-955C-4217-953E-D8E0006DB871}"/>
              </a:ext>
            </a:extLst>
          </p:cNvPr>
          <p:cNvSpPr>
            <a:spLocks noGrp="1"/>
          </p:cNvSpPr>
          <p:nvPr>
            <p:ph type="title"/>
          </p:nvPr>
        </p:nvSpPr>
        <p:spPr/>
        <p:txBody>
          <a:bodyPr/>
          <a:lstStyle/>
          <a:p>
            <a:pPr algn="r"/>
            <a:r>
              <a:rPr lang="ar-JO" dirty="0" smtClean="0">
                <a:latin typeface="Sakkal Majalla" panose="02000000000000000000" pitchFamily="2" charset="-78"/>
                <a:cs typeface="Sakkal Majalla" panose="02000000000000000000" pitchFamily="2" charset="-78"/>
              </a:rPr>
              <a:t>مصطلحات</a:t>
            </a:r>
            <a:endParaRPr lang="he-IL" dirty="0">
              <a:latin typeface="Sakkal Majalla" panose="02000000000000000000" pitchFamily="2" charset="-78"/>
              <a:cs typeface="Arial" panose="020B0604020202020204" pitchFamily="34" charset="0"/>
            </a:endParaRPr>
          </a:p>
        </p:txBody>
      </p:sp>
      <p:sp>
        <p:nvSpPr>
          <p:cNvPr id="3" name="מציין מיקום תוכן 2">
            <a:extLst>
              <a:ext uri="{FF2B5EF4-FFF2-40B4-BE49-F238E27FC236}">
                <a16:creationId xmlns:a16="http://schemas.microsoft.com/office/drawing/2014/main" id="{3E036B27-1803-4BB7-B960-FD88E3BAF05D}"/>
              </a:ext>
            </a:extLst>
          </p:cNvPr>
          <p:cNvSpPr>
            <a:spLocks noGrp="1"/>
          </p:cNvSpPr>
          <p:nvPr>
            <p:ph idx="1"/>
          </p:nvPr>
        </p:nvSpPr>
        <p:spPr>
          <a:xfrm>
            <a:off x="1024128" y="1939636"/>
            <a:ext cx="9720073" cy="4369724"/>
          </a:xfrm>
        </p:spPr>
        <p:txBody>
          <a:bodyPr>
            <a:normAutofit fontScale="55000" lnSpcReduction="20000"/>
          </a:bodyPr>
          <a:lstStyle/>
          <a:p>
            <a:r>
              <a:rPr lang="ar-JO" sz="4500" b="1" dirty="0" smtClean="0">
                <a:latin typeface="Sakkal Majalla" panose="02000000000000000000" pitchFamily="2" charset="-78"/>
                <a:cs typeface="Sakkal Majalla" panose="02000000000000000000" pitchFamily="2" charset="-78"/>
              </a:rPr>
              <a:t>بنى تحتية </a:t>
            </a:r>
            <a:r>
              <a:rPr lang="he-IL" sz="4500" dirty="0" smtClean="0">
                <a:latin typeface="Sakkal Majalla" panose="02000000000000000000" pitchFamily="2" charset="-78"/>
                <a:cs typeface="Arial" panose="020B0604020202020204" pitchFamily="34" charset="0"/>
              </a:rPr>
              <a:t>– </a:t>
            </a:r>
            <a:r>
              <a:rPr lang="ar-JO" sz="4500" dirty="0" smtClean="0">
                <a:latin typeface="Sakkal Majalla" panose="02000000000000000000" pitchFamily="2" charset="-78"/>
                <a:cs typeface="Sakkal Majalla" panose="02000000000000000000" pitchFamily="2" charset="-78"/>
              </a:rPr>
              <a:t>اسم شامل للشبكات الأساسية التي تمكن البلدة, المؤسسة أو المجتمع من العمل بصورة لائقة ومن التطور. شبكات البنى التحتية الرئيسية هي شبكات المياه, الصحّة, الطاقة المواصلات والاتصالات.</a:t>
            </a:r>
            <a:endParaRPr lang="he-IL" sz="4500" dirty="0">
              <a:latin typeface="Sakkal Majalla" panose="02000000000000000000" pitchFamily="2" charset="-78"/>
              <a:cs typeface="Arial" panose="020B0604020202020204" pitchFamily="34" charset="0"/>
            </a:endParaRPr>
          </a:p>
          <a:p>
            <a:r>
              <a:rPr lang="ar-JO" sz="4500" b="1" dirty="0" smtClean="0">
                <a:latin typeface="Sakkal Majalla" panose="02000000000000000000" pitchFamily="2" charset="-78"/>
                <a:cs typeface="Sakkal Majalla" panose="02000000000000000000" pitchFamily="2" charset="-78"/>
              </a:rPr>
              <a:t>مستوى المعيشة</a:t>
            </a:r>
            <a:r>
              <a:rPr lang="he-IL" sz="4500" dirty="0" smtClean="0">
                <a:latin typeface="Sakkal Majalla" panose="02000000000000000000" pitchFamily="2" charset="-78"/>
                <a:cs typeface="Arial" panose="020B0604020202020204" pitchFamily="34" charset="0"/>
              </a:rPr>
              <a:t>– </a:t>
            </a:r>
            <a:r>
              <a:rPr lang="ar-JO" sz="4500" dirty="0" smtClean="0">
                <a:latin typeface="Sakkal Majalla" panose="02000000000000000000" pitchFamily="2" charset="-78"/>
                <a:cs typeface="Sakkal Majalla" panose="02000000000000000000" pitchFamily="2" charset="-78"/>
              </a:rPr>
              <a:t>جودة وكمية البضائع والخدمات التي يمكن ان </a:t>
            </a:r>
            <a:r>
              <a:rPr lang="ar-JO" sz="4500" dirty="0" err="1" smtClean="0">
                <a:latin typeface="Sakkal Majalla" panose="02000000000000000000" pitchFamily="2" charset="-78"/>
                <a:cs typeface="Sakkal Majalla" panose="02000000000000000000" pitchFamily="2" charset="-78"/>
              </a:rPr>
              <a:t>يتيحها</a:t>
            </a:r>
            <a:r>
              <a:rPr lang="ar-JO" sz="4500" dirty="0" smtClean="0">
                <a:latin typeface="Sakkal Majalla" panose="02000000000000000000" pitchFamily="2" charset="-78"/>
                <a:cs typeface="Sakkal Majalla" panose="02000000000000000000" pitchFamily="2" charset="-78"/>
              </a:rPr>
              <a:t> أفراد أو شريحة سكانية كاملة لأنفسهم. نقيس مستوى المعيشة بواسطة سلسلة مؤشرات من مجالات مختلفة: </a:t>
            </a:r>
            <a:endParaRPr lang="he-IL" sz="4500" dirty="0">
              <a:latin typeface="Sakkal Majalla" panose="02000000000000000000" pitchFamily="2" charset="-78"/>
              <a:cs typeface="Arial" panose="020B0604020202020204" pitchFamily="34" charset="0"/>
            </a:endParaRPr>
          </a:p>
          <a:p>
            <a:pPr>
              <a:buFont typeface="Wingdings" panose="05000000000000000000" pitchFamily="2" charset="2"/>
              <a:buChar char="§"/>
            </a:pPr>
            <a:r>
              <a:rPr lang="he-IL" sz="2900" dirty="0">
                <a:latin typeface="Sakkal Majalla" panose="02000000000000000000" pitchFamily="2" charset="-78"/>
                <a:cs typeface="Arial" panose="020B0604020202020204" pitchFamily="34" charset="0"/>
              </a:rPr>
              <a:t>  </a:t>
            </a:r>
            <a:r>
              <a:rPr lang="ar-JO" sz="2900" dirty="0" smtClean="0">
                <a:latin typeface="Sakkal Majalla" panose="02000000000000000000" pitchFamily="2" charset="-78"/>
                <a:cs typeface="Sakkal Majalla" panose="02000000000000000000" pitchFamily="2" charset="-78"/>
              </a:rPr>
              <a:t>مستوى الدخل والمصاريف الشهرية للفرد.</a:t>
            </a:r>
            <a:endParaRPr lang="he-IL" sz="2900" dirty="0">
              <a:latin typeface="Sakkal Majalla" panose="02000000000000000000" pitchFamily="2" charset="-78"/>
              <a:cs typeface="Arial" panose="020B0604020202020204" pitchFamily="34" charset="0"/>
            </a:endParaRPr>
          </a:p>
          <a:p>
            <a:pPr>
              <a:buFont typeface="Wingdings" panose="05000000000000000000" pitchFamily="2" charset="2"/>
              <a:buChar char="§"/>
            </a:pPr>
            <a:r>
              <a:rPr lang="he-IL" sz="2900" dirty="0">
                <a:latin typeface="Sakkal Majalla" panose="02000000000000000000" pitchFamily="2" charset="-78"/>
                <a:cs typeface="Arial" panose="020B0604020202020204" pitchFamily="34" charset="0"/>
              </a:rPr>
              <a:t>  </a:t>
            </a:r>
            <a:r>
              <a:rPr lang="ar-JO" sz="2900" dirty="0" smtClean="0">
                <a:latin typeface="Sakkal Majalla" panose="02000000000000000000" pitchFamily="2" charset="-78"/>
                <a:cs typeface="Sakkal Majalla" panose="02000000000000000000" pitchFamily="2" charset="-78"/>
              </a:rPr>
              <a:t>ظروف السكن </a:t>
            </a:r>
            <a:r>
              <a:rPr lang="he-IL" sz="2900" dirty="0" smtClean="0">
                <a:latin typeface="Sakkal Majalla" panose="02000000000000000000" pitchFamily="2" charset="-78"/>
                <a:cs typeface="Arial" panose="020B0604020202020204" pitchFamily="34" charset="0"/>
              </a:rPr>
              <a:t>(</a:t>
            </a:r>
            <a:r>
              <a:rPr lang="ar-JO" sz="2900" dirty="0" smtClean="0">
                <a:latin typeface="Sakkal Majalla" panose="02000000000000000000" pitchFamily="2" charset="-78"/>
                <a:cs typeface="Sakkal Majalla" panose="02000000000000000000" pitchFamily="2" charset="-78"/>
              </a:rPr>
              <a:t>كبر البيت</a:t>
            </a:r>
            <a:r>
              <a:rPr lang="he-IL" sz="2900" dirty="0" smtClean="0">
                <a:latin typeface="Sakkal Majalla" panose="02000000000000000000" pitchFamily="2" charset="-78"/>
                <a:cs typeface="Arial" panose="020B0604020202020204" pitchFamily="34" charset="0"/>
              </a:rPr>
              <a:t>, </a:t>
            </a:r>
            <a:r>
              <a:rPr lang="ar-JO" sz="2900" dirty="0" smtClean="0">
                <a:latin typeface="Sakkal Majalla" panose="02000000000000000000" pitchFamily="2" charset="-78"/>
                <a:cs typeface="Sakkal Majalla" panose="02000000000000000000" pitchFamily="2" charset="-78"/>
              </a:rPr>
              <a:t>الاكتظاظ</a:t>
            </a:r>
            <a:r>
              <a:rPr lang="he-IL" sz="2900" dirty="0" smtClean="0">
                <a:latin typeface="Sakkal Majalla" panose="02000000000000000000" pitchFamily="2" charset="-78"/>
                <a:cs typeface="Arial" panose="020B0604020202020204" pitchFamily="34" charset="0"/>
              </a:rPr>
              <a:t>, </a:t>
            </a:r>
            <a:r>
              <a:rPr lang="ar-JO" sz="2900" dirty="0" smtClean="0">
                <a:latin typeface="Sakkal Majalla" panose="02000000000000000000" pitchFamily="2" charset="-78"/>
                <a:cs typeface="Sakkal Majalla" panose="02000000000000000000" pitchFamily="2" charset="-78"/>
              </a:rPr>
              <a:t>توصيل الكهرباء والماء</a:t>
            </a:r>
            <a:r>
              <a:rPr lang="he-IL" sz="2900" dirty="0" smtClean="0">
                <a:latin typeface="Sakkal Majalla" panose="02000000000000000000" pitchFamily="2" charset="-78"/>
                <a:cs typeface="Arial" panose="020B0604020202020204" pitchFamily="34" charset="0"/>
              </a:rPr>
              <a:t>)</a:t>
            </a:r>
            <a:endParaRPr lang="he-IL" sz="2900" dirty="0">
              <a:latin typeface="Sakkal Majalla" panose="02000000000000000000" pitchFamily="2" charset="-78"/>
              <a:cs typeface="Arial" panose="020B0604020202020204" pitchFamily="34" charset="0"/>
            </a:endParaRPr>
          </a:p>
          <a:p>
            <a:pPr>
              <a:buFont typeface="Wingdings" panose="05000000000000000000" pitchFamily="2" charset="2"/>
              <a:buChar char="§"/>
            </a:pPr>
            <a:r>
              <a:rPr lang="he-IL" sz="2900" dirty="0">
                <a:latin typeface="Sakkal Majalla" panose="02000000000000000000" pitchFamily="2" charset="-78"/>
                <a:cs typeface="Arial" panose="020B0604020202020204" pitchFamily="34" charset="0"/>
              </a:rPr>
              <a:t>  </a:t>
            </a:r>
            <a:r>
              <a:rPr lang="ar-JO" sz="2900" dirty="0" smtClean="0">
                <a:latin typeface="Sakkal Majalla" panose="02000000000000000000" pitchFamily="2" charset="-78"/>
                <a:cs typeface="Sakkal Majalla" panose="02000000000000000000" pitchFamily="2" charset="-78"/>
              </a:rPr>
              <a:t>اي اجهزة كهربائية يوجد بالبيت</a:t>
            </a:r>
            <a:endParaRPr lang="he-IL" sz="2900" dirty="0">
              <a:latin typeface="Sakkal Majalla" panose="02000000000000000000" pitchFamily="2" charset="-78"/>
              <a:cs typeface="Arial" panose="020B0604020202020204" pitchFamily="34" charset="0"/>
            </a:endParaRPr>
          </a:p>
          <a:p>
            <a:pPr>
              <a:buFont typeface="Wingdings" panose="05000000000000000000" pitchFamily="2" charset="2"/>
              <a:buChar char="§"/>
            </a:pPr>
            <a:r>
              <a:rPr lang="he-IL" sz="2900" dirty="0">
                <a:latin typeface="Sakkal Majalla" panose="02000000000000000000" pitchFamily="2" charset="-78"/>
                <a:cs typeface="Arial" panose="020B0604020202020204" pitchFamily="34" charset="0"/>
              </a:rPr>
              <a:t>  </a:t>
            </a:r>
            <a:r>
              <a:rPr lang="ar-JO" sz="2900" dirty="0" smtClean="0">
                <a:latin typeface="Sakkal Majalla" panose="02000000000000000000" pitchFamily="2" charset="-78"/>
                <a:cs typeface="Sakkal Majalla" panose="02000000000000000000" pitchFamily="2" charset="-78"/>
              </a:rPr>
              <a:t>استهلاك الغذاء</a:t>
            </a:r>
            <a:endParaRPr lang="he-IL" sz="2900" dirty="0">
              <a:latin typeface="Sakkal Majalla" panose="02000000000000000000" pitchFamily="2" charset="-78"/>
              <a:cs typeface="Arial" panose="020B0604020202020204" pitchFamily="34" charset="0"/>
            </a:endParaRPr>
          </a:p>
          <a:p>
            <a:pPr>
              <a:buFont typeface="Wingdings" panose="05000000000000000000" pitchFamily="2" charset="2"/>
              <a:buChar char="§"/>
            </a:pPr>
            <a:r>
              <a:rPr lang="he-IL" sz="2900" dirty="0">
                <a:latin typeface="Sakkal Majalla" panose="02000000000000000000" pitchFamily="2" charset="-78"/>
                <a:cs typeface="Arial" panose="020B0604020202020204" pitchFamily="34" charset="0"/>
              </a:rPr>
              <a:t>  </a:t>
            </a:r>
            <a:r>
              <a:rPr lang="ar-JO" sz="2900" dirty="0" smtClean="0">
                <a:latin typeface="Sakkal Majalla" panose="02000000000000000000" pitchFamily="2" charset="-78"/>
                <a:cs typeface="Sakkal Majalla" panose="02000000000000000000" pitchFamily="2" charset="-78"/>
              </a:rPr>
              <a:t>امتلاك سيارة, امتلاك بيت</a:t>
            </a:r>
            <a:endParaRPr lang="he-IL" sz="2900" dirty="0">
              <a:latin typeface="Sakkal Majalla" panose="02000000000000000000" pitchFamily="2" charset="-78"/>
              <a:cs typeface="Arial" panose="020B0604020202020204" pitchFamily="34" charset="0"/>
            </a:endParaRPr>
          </a:p>
          <a:p>
            <a:pPr>
              <a:buFont typeface="Wingdings" panose="05000000000000000000" pitchFamily="2" charset="2"/>
              <a:buChar char="§"/>
            </a:pPr>
            <a:r>
              <a:rPr lang="he-IL" sz="2900" dirty="0">
                <a:latin typeface="Sakkal Majalla" panose="02000000000000000000" pitchFamily="2" charset="-78"/>
                <a:cs typeface="Arial" panose="020B0604020202020204" pitchFamily="34" charset="0"/>
              </a:rPr>
              <a:t>  </a:t>
            </a:r>
            <a:r>
              <a:rPr lang="ar-JO" sz="2900" dirty="0" smtClean="0">
                <a:latin typeface="Sakkal Majalla" panose="02000000000000000000" pitchFamily="2" charset="-78"/>
                <a:cs typeface="Sakkal Majalla" panose="02000000000000000000" pitchFamily="2" charset="-78"/>
              </a:rPr>
              <a:t>نسبة المصاريف على الثقافة, الترفيه والرياضة.</a:t>
            </a:r>
            <a:endParaRPr lang="he-IL" sz="2900" dirty="0">
              <a:latin typeface="Sakkal Majalla" panose="02000000000000000000" pitchFamily="2" charset="-78"/>
              <a:cs typeface="Arial" panose="020B0604020202020204" pitchFamily="34" charset="0"/>
            </a:endParaRPr>
          </a:p>
          <a:p>
            <a:pPr>
              <a:buFont typeface="Wingdings" panose="05000000000000000000" pitchFamily="2" charset="2"/>
              <a:buChar char="§"/>
            </a:pPr>
            <a:r>
              <a:rPr lang="he-IL" sz="2900" dirty="0">
                <a:latin typeface="Sakkal Majalla" panose="02000000000000000000" pitchFamily="2" charset="-78"/>
                <a:cs typeface="Arial" panose="020B0604020202020204" pitchFamily="34" charset="0"/>
              </a:rPr>
              <a:t>  </a:t>
            </a:r>
            <a:r>
              <a:rPr lang="ar-JO" sz="2900" dirty="0" smtClean="0">
                <a:latin typeface="Sakkal Majalla" panose="02000000000000000000" pitchFamily="2" charset="-78"/>
                <a:cs typeface="Sakkal Majalla" panose="02000000000000000000" pitchFamily="2" charset="-78"/>
              </a:rPr>
              <a:t>الوقت والموارد المخصصة لأوقات الفراغ, لرحلات وسفريات الى خارج البلاد وما شابه.</a:t>
            </a:r>
            <a:endParaRPr lang="he-IL" sz="2900" dirty="0">
              <a:latin typeface="Sakkal Majalla" panose="02000000000000000000" pitchFamily="2" charset="-78"/>
              <a:cs typeface="Arial" panose="020B0604020202020204" pitchFamily="34" charset="0"/>
            </a:endParaRPr>
          </a:p>
        </p:txBody>
      </p:sp>
    </p:spTree>
    <p:extLst>
      <p:ext uri="{BB962C8B-B14F-4D97-AF65-F5344CB8AC3E}">
        <p14:creationId xmlns:p14="http://schemas.microsoft.com/office/powerpoint/2010/main" val="49197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E64C38-955C-4217-953E-D8E0006DB871}"/>
              </a:ext>
            </a:extLst>
          </p:cNvPr>
          <p:cNvSpPr>
            <a:spLocks noGrp="1"/>
          </p:cNvSpPr>
          <p:nvPr>
            <p:ph type="title"/>
          </p:nvPr>
        </p:nvSpPr>
        <p:spPr>
          <a:xfrm>
            <a:off x="1550600" y="575980"/>
            <a:ext cx="9720072" cy="1499616"/>
          </a:xfrm>
        </p:spPr>
        <p:txBody>
          <a:bodyPr/>
          <a:lstStyle/>
          <a:p>
            <a:pPr algn="r"/>
            <a:r>
              <a:rPr lang="ar-JO" dirty="0" smtClean="0">
                <a:latin typeface="Sakkal Majalla" panose="02000000000000000000" pitchFamily="2" charset="-78"/>
                <a:cs typeface="Sakkal Majalla" panose="02000000000000000000" pitchFamily="2" charset="-78"/>
              </a:rPr>
              <a:t>ماذا نعني بالتطوير؟ </a:t>
            </a:r>
            <a:endParaRPr lang="he-IL" dirty="0">
              <a:latin typeface="Sakkal Majalla" panose="02000000000000000000" pitchFamily="2" charset="-78"/>
              <a:cs typeface="Arial" panose="020B0604020202020204" pitchFamily="34" charset="0"/>
            </a:endParaRPr>
          </a:p>
        </p:txBody>
      </p:sp>
      <p:sp>
        <p:nvSpPr>
          <p:cNvPr id="3" name="מציין מיקום תוכן 2">
            <a:extLst>
              <a:ext uri="{FF2B5EF4-FFF2-40B4-BE49-F238E27FC236}">
                <a16:creationId xmlns:a16="http://schemas.microsoft.com/office/drawing/2014/main" id="{3E036B27-1803-4BB7-B960-FD88E3BAF05D}"/>
              </a:ext>
            </a:extLst>
          </p:cNvPr>
          <p:cNvSpPr>
            <a:spLocks noGrp="1"/>
          </p:cNvSpPr>
          <p:nvPr>
            <p:ph idx="1"/>
          </p:nvPr>
        </p:nvSpPr>
        <p:spPr>
          <a:xfrm>
            <a:off x="838200" y="1825625"/>
            <a:ext cx="10515600" cy="4667250"/>
          </a:xfrm>
        </p:spPr>
        <p:txBody>
          <a:bodyPr>
            <a:normAutofit/>
          </a:bodyPr>
          <a:lstStyle/>
          <a:p>
            <a:pPr>
              <a:lnSpc>
                <a:spcPct val="150000"/>
              </a:lnSpc>
            </a:pPr>
            <a:r>
              <a:rPr lang="ar-JO" dirty="0" smtClean="0">
                <a:latin typeface="Sakkal Majalla" panose="02000000000000000000" pitchFamily="2" charset="-78"/>
                <a:cs typeface="Sakkal Majalla" panose="02000000000000000000" pitchFamily="2" charset="-78"/>
              </a:rPr>
              <a:t>عمليات لتحسين مستوى المعيشة وجودة الحياة.</a:t>
            </a:r>
          </a:p>
          <a:p>
            <a:pPr>
              <a:lnSpc>
                <a:spcPct val="150000"/>
              </a:lnSpc>
            </a:pPr>
            <a:r>
              <a:rPr lang="ar-JO" dirty="0" smtClean="0">
                <a:latin typeface="Sakkal Majalla" panose="02000000000000000000" pitchFamily="2" charset="-78"/>
                <a:cs typeface="Sakkal Majalla" panose="02000000000000000000" pitchFamily="2" charset="-78"/>
              </a:rPr>
              <a:t>عملية التطوير تعود بالخير على الفرد, المجتمع, المنطقة والدولة.</a:t>
            </a:r>
          </a:p>
          <a:p>
            <a:pPr>
              <a:lnSpc>
                <a:spcPct val="150000"/>
              </a:lnSpc>
            </a:pPr>
            <a:r>
              <a:rPr lang="ar-JO" dirty="0" smtClean="0">
                <a:latin typeface="Sakkal Majalla" panose="02000000000000000000" pitchFamily="2" charset="-78"/>
                <a:cs typeface="Sakkal Majalla" panose="02000000000000000000" pitchFamily="2" charset="-78"/>
              </a:rPr>
              <a:t>يتم بعمليات التطوير انشاء بنى تحتية طبيعية, تقديم خدمات, تطوير جوانب اقتصادية, اجتماعية وثقافية, وتحسين مستوى المعيشة. </a:t>
            </a:r>
          </a:p>
          <a:p>
            <a:pPr>
              <a:lnSpc>
                <a:spcPct val="150000"/>
              </a:lnSpc>
            </a:pPr>
            <a:r>
              <a:rPr lang="ar-JO" dirty="0" smtClean="0">
                <a:latin typeface="Sakkal Majalla" panose="02000000000000000000" pitchFamily="2" charset="-78"/>
                <a:cs typeface="Sakkal Majalla" panose="02000000000000000000" pitchFamily="2" charset="-78"/>
              </a:rPr>
              <a:t>عمليات التطوير تقوم بتغيير البيئة لذا يوجد لهذه العمليات تأثيرات سلبية أيضاً مثل التلوث, الضجيج, الضرر بالمنظر, بالنباتات وبالحيوانات. </a:t>
            </a:r>
            <a:endParaRPr lang="he-IL" dirty="0" smtClean="0">
              <a:latin typeface="Sakkal Majalla" panose="02000000000000000000" pitchFamily="2" charset="-78"/>
              <a:cs typeface="Arial" panose="020B0604020202020204" pitchFamily="34" charset="0"/>
            </a:endParaRPr>
          </a:p>
          <a:p>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38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E64C38-955C-4217-953E-D8E0006DB871}"/>
              </a:ext>
            </a:extLst>
          </p:cNvPr>
          <p:cNvSpPr>
            <a:spLocks noGrp="1"/>
          </p:cNvSpPr>
          <p:nvPr>
            <p:ph type="title"/>
          </p:nvPr>
        </p:nvSpPr>
        <p:spPr>
          <a:xfrm>
            <a:off x="586482" y="240713"/>
            <a:ext cx="10515600" cy="1012272"/>
          </a:xfrm>
        </p:spPr>
        <p:txBody>
          <a:bodyPr>
            <a:normAutofit/>
          </a:bodyPr>
          <a:lstStyle/>
          <a:p>
            <a:pPr algn="r"/>
            <a:r>
              <a:rPr lang="ar-JO" sz="4000" dirty="0" smtClean="0">
                <a:latin typeface="Arial" panose="020B0604020202020204" pitchFamily="34" charset="0"/>
                <a:cs typeface="Arial" panose="020B0604020202020204" pitchFamily="34" charset="0"/>
              </a:rPr>
              <a:t>مهمة للتقديم 1</a:t>
            </a:r>
            <a:endParaRPr lang="he-IL" sz="4000" dirty="0">
              <a:latin typeface="Arial" panose="020B060402020202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29C0A9F3-3EB6-48C9-92DB-730D76F2B004}"/>
              </a:ext>
            </a:extLst>
          </p:cNvPr>
          <p:cNvSpPr txBox="1"/>
          <p:nvPr/>
        </p:nvSpPr>
        <p:spPr>
          <a:xfrm>
            <a:off x="997447" y="957420"/>
            <a:ext cx="10104635" cy="1323439"/>
          </a:xfrm>
          <a:prstGeom prst="rect">
            <a:avLst/>
          </a:prstGeom>
          <a:noFill/>
        </p:spPr>
        <p:txBody>
          <a:bodyPr wrap="square" rtlCol="1">
            <a:spAutoFit/>
          </a:bodyPr>
          <a:lstStyle/>
          <a:p>
            <a:pPr algn="r"/>
            <a:r>
              <a:rPr lang="ar-JO" sz="2000" dirty="0" smtClean="0">
                <a:latin typeface="Sakkal Majalla" panose="02000000000000000000" pitchFamily="2" charset="-78"/>
                <a:cs typeface="Sakkal Majalla" panose="02000000000000000000" pitchFamily="2" charset="-78"/>
              </a:rPr>
              <a:t>صنف الأمثلة من الشريحة التالية بالجدول حسب المواضيع</a:t>
            </a:r>
            <a:r>
              <a:rPr lang="he-IL" sz="2000" dirty="0" smtClean="0">
                <a:latin typeface="Sakkal Majalla" panose="02000000000000000000" pitchFamily="2" charset="-78"/>
                <a:cs typeface="Arial" panose="020B0604020202020204" pitchFamily="34" charset="0"/>
              </a:rPr>
              <a:t>.</a:t>
            </a:r>
            <a:r>
              <a:rPr lang="he-IL" sz="2000" dirty="0">
                <a:latin typeface="Sakkal Majalla" panose="02000000000000000000" pitchFamily="2" charset="-78"/>
                <a:cs typeface="Arial" panose="020B0604020202020204" pitchFamily="34" charset="0"/>
              </a:rPr>
              <a:t/>
            </a:r>
            <a:br>
              <a:rPr lang="he-IL" sz="2000" dirty="0">
                <a:latin typeface="Sakkal Majalla" panose="02000000000000000000" pitchFamily="2" charset="-78"/>
                <a:cs typeface="Arial" panose="020B0604020202020204" pitchFamily="34" charset="0"/>
              </a:rPr>
            </a:br>
            <a:r>
              <a:rPr lang="ar-JO" sz="2000" u="sng" dirty="0" smtClean="0">
                <a:latin typeface="Sakkal Majalla" panose="02000000000000000000" pitchFamily="2" charset="-78"/>
                <a:cs typeface="Sakkal Majalla" panose="02000000000000000000" pitchFamily="2" charset="-78"/>
              </a:rPr>
              <a:t>انتبهوا</a:t>
            </a:r>
            <a:r>
              <a:rPr lang="he-IL" sz="2000" u="sng" dirty="0" smtClean="0">
                <a:latin typeface="Sakkal Majalla" panose="02000000000000000000" pitchFamily="2" charset="-78"/>
                <a:cs typeface="Arial" panose="020B0604020202020204" pitchFamily="34" charset="0"/>
              </a:rPr>
              <a:t>:</a:t>
            </a:r>
            <a:r>
              <a:rPr lang="he-IL" sz="2000" u="sng" dirty="0">
                <a:latin typeface="Sakkal Majalla" panose="02000000000000000000" pitchFamily="2" charset="-78"/>
                <a:cs typeface="Arial" panose="020B0604020202020204" pitchFamily="34" charset="0"/>
              </a:rPr>
              <a:t/>
            </a:r>
            <a:br>
              <a:rPr lang="he-IL" sz="2000" u="sng" dirty="0">
                <a:latin typeface="Sakkal Majalla" panose="02000000000000000000" pitchFamily="2" charset="-78"/>
                <a:cs typeface="Arial" panose="020B0604020202020204" pitchFamily="34" charset="0"/>
              </a:rPr>
            </a:br>
            <a:r>
              <a:rPr lang="ar-JO" sz="2000" dirty="0" smtClean="0">
                <a:latin typeface="Sakkal Majalla" panose="02000000000000000000" pitchFamily="2" charset="-78"/>
                <a:cs typeface="Sakkal Majalla" panose="02000000000000000000" pitchFamily="2" charset="-78"/>
              </a:rPr>
              <a:t>مثال واحد ممكن ان يُناسب عدة مواضيع </a:t>
            </a:r>
            <a:r>
              <a:rPr lang="he-IL" sz="2000" dirty="0" smtClean="0">
                <a:latin typeface="Sakkal Majalla" panose="02000000000000000000" pitchFamily="2" charset="-78"/>
                <a:cs typeface="Arial" panose="020B0604020202020204" pitchFamily="34" charset="0"/>
              </a:rPr>
              <a:t>.</a:t>
            </a:r>
            <a:r>
              <a:rPr lang="he-IL" sz="2000" dirty="0">
                <a:latin typeface="Sakkal Majalla" panose="02000000000000000000" pitchFamily="2" charset="-78"/>
                <a:cs typeface="Arial" panose="020B0604020202020204" pitchFamily="34" charset="0"/>
              </a:rPr>
              <a:t/>
            </a:r>
            <a:br>
              <a:rPr lang="he-IL" sz="2000" dirty="0">
                <a:latin typeface="Sakkal Majalla" panose="02000000000000000000" pitchFamily="2" charset="-78"/>
                <a:cs typeface="Arial" panose="020B0604020202020204" pitchFamily="34" charset="0"/>
              </a:rPr>
            </a:br>
            <a:r>
              <a:rPr lang="ar-JO" sz="2000" dirty="0" smtClean="0">
                <a:latin typeface="Sakkal Majalla" panose="02000000000000000000" pitchFamily="2" charset="-78"/>
                <a:cs typeface="Sakkal Majalla" panose="02000000000000000000" pitchFamily="2" charset="-78"/>
              </a:rPr>
              <a:t>عدد الامثلة بالأعمدة غير ملزم بان يكون متساوٍ  </a:t>
            </a:r>
            <a:r>
              <a:rPr lang="he-IL" sz="2000" dirty="0" smtClean="0">
                <a:latin typeface="Sakkal Majalla" panose="02000000000000000000" pitchFamily="2" charset="-78"/>
                <a:cs typeface="Arial" panose="020B0604020202020204" pitchFamily="34" charset="0"/>
              </a:rPr>
              <a:t>.</a:t>
            </a:r>
            <a:endParaRPr lang="he-IL" sz="2000" dirty="0">
              <a:latin typeface="Sakkal Majalla" panose="02000000000000000000" pitchFamily="2" charset="-78"/>
              <a:cs typeface="Arial" panose="020B0604020202020204" pitchFamily="34" charset="0"/>
            </a:endParaRPr>
          </a:p>
        </p:txBody>
      </p:sp>
      <p:graphicFrame>
        <p:nvGraphicFramePr>
          <p:cNvPr id="6" name="טבלה 6">
            <a:extLst>
              <a:ext uri="{FF2B5EF4-FFF2-40B4-BE49-F238E27FC236}">
                <a16:creationId xmlns:a16="http://schemas.microsoft.com/office/drawing/2014/main" id="{AE4E454C-9518-4DB8-BD54-72EF997BCB39}"/>
              </a:ext>
            </a:extLst>
          </p:cNvPr>
          <p:cNvGraphicFramePr>
            <a:graphicFrameLocks noGrp="1"/>
          </p:cNvGraphicFramePr>
          <p:nvPr>
            <p:extLst>
              <p:ext uri="{D42A27DB-BD31-4B8C-83A1-F6EECF244321}">
                <p14:modId xmlns:p14="http://schemas.microsoft.com/office/powerpoint/2010/main" val="2676803398"/>
              </p:ext>
            </p:extLst>
          </p:nvPr>
        </p:nvGraphicFramePr>
        <p:xfrm>
          <a:off x="1043682" y="2391447"/>
          <a:ext cx="10104635" cy="4129812"/>
        </p:xfrm>
        <a:graphic>
          <a:graphicData uri="http://schemas.openxmlformats.org/drawingml/2006/table">
            <a:tbl>
              <a:tblPr rtl="1" firstRow="1" bandRow="1">
                <a:tableStyleId>{5C22544A-7EE6-4342-B048-85BDC9FD1C3A}</a:tableStyleId>
              </a:tblPr>
              <a:tblGrid>
                <a:gridCol w="2020927">
                  <a:extLst>
                    <a:ext uri="{9D8B030D-6E8A-4147-A177-3AD203B41FA5}">
                      <a16:colId xmlns:a16="http://schemas.microsoft.com/office/drawing/2014/main" val="3325277890"/>
                    </a:ext>
                  </a:extLst>
                </a:gridCol>
                <a:gridCol w="2020927">
                  <a:extLst>
                    <a:ext uri="{9D8B030D-6E8A-4147-A177-3AD203B41FA5}">
                      <a16:colId xmlns:a16="http://schemas.microsoft.com/office/drawing/2014/main" val="305428805"/>
                    </a:ext>
                  </a:extLst>
                </a:gridCol>
                <a:gridCol w="2020927">
                  <a:extLst>
                    <a:ext uri="{9D8B030D-6E8A-4147-A177-3AD203B41FA5}">
                      <a16:colId xmlns:a16="http://schemas.microsoft.com/office/drawing/2014/main" val="3512985156"/>
                    </a:ext>
                  </a:extLst>
                </a:gridCol>
                <a:gridCol w="2020927">
                  <a:extLst>
                    <a:ext uri="{9D8B030D-6E8A-4147-A177-3AD203B41FA5}">
                      <a16:colId xmlns:a16="http://schemas.microsoft.com/office/drawing/2014/main" val="2876484386"/>
                    </a:ext>
                  </a:extLst>
                </a:gridCol>
                <a:gridCol w="2020927">
                  <a:extLst>
                    <a:ext uri="{9D8B030D-6E8A-4147-A177-3AD203B41FA5}">
                      <a16:colId xmlns:a16="http://schemas.microsoft.com/office/drawing/2014/main" val="4119838948"/>
                    </a:ext>
                  </a:extLst>
                </a:gridCol>
              </a:tblGrid>
              <a:tr h="688302">
                <a:tc>
                  <a:txBody>
                    <a:bodyPr/>
                    <a:lstStyle/>
                    <a:p>
                      <a:pPr algn="ctr" rtl="1"/>
                      <a:r>
                        <a:rPr lang="ar-JO" sz="2000" dirty="0" smtClean="0">
                          <a:latin typeface="Sakkal Majalla" panose="02000000000000000000" pitchFamily="2" charset="-78"/>
                          <a:cs typeface="Sakkal Majalla" panose="02000000000000000000" pitchFamily="2" charset="-78"/>
                        </a:rPr>
                        <a:t>بنى تحتية طبيعية</a:t>
                      </a:r>
                      <a:endParaRPr lang="he-IL" sz="2000" dirty="0">
                        <a:latin typeface="Sakkal Majalla" panose="02000000000000000000" pitchFamily="2" charset="-78"/>
                        <a:cs typeface="Arial" panose="020B0604020202020204" pitchFamily="34" charset="0"/>
                      </a:endParaRPr>
                    </a:p>
                  </a:txBody>
                  <a:tcPr/>
                </a:tc>
                <a:tc>
                  <a:txBody>
                    <a:bodyPr/>
                    <a:lstStyle/>
                    <a:p>
                      <a:pPr algn="ctr" rtl="1"/>
                      <a:r>
                        <a:rPr lang="ar-JO" sz="2000" dirty="0" smtClean="0">
                          <a:latin typeface="Sakkal Majalla" panose="02000000000000000000" pitchFamily="2" charset="-78"/>
                          <a:cs typeface="Sakkal Majalla" panose="02000000000000000000" pitchFamily="2" charset="-78"/>
                        </a:rPr>
                        <a:t>خدمات</a:t>
                      </a:r>
                      <a:endParaRPr lang="he-IL" sz="2000" dirty="0">
                        <a:latin typeface="Sakkal Majalla" panose="02000000000000000000" pitchFamily="2" charset="-78"/>
                        <a:cs typeface="Arial" panose="020B0604020202020204" pitchFamily="34" charset="0"/>
                      </a:endParaRPr>
                    </a:p>
                  </a:txBody>
                  <a:tcPr/>
                </a:tc>
                <a:tc>
                  <a:txBody>
                    <a:bodyPr/>
                    <a:lstStyle/>
                    <a:p>
                      <a:pPr algn="ctr" rtl="1"/>
                      <a:r>
                        <a:rPr lang="ar-JO" sz="2000" dirty="0" smtClean="0">
                          <a:latin typeface="Sakkal Majalla" panose="02000000000000000000" pitchFamily="2" charset="-78"/>
                          <a:cs typeface="Sakkal Majalla" panose="02000000000000000000" pitchFamily="2" charset="-78"/>
                        </a:rPr>
                        <a:t>اقتصاد</a:t>
                      </a:r>
                      <a:endParaRPr lang="he-IL" sz="2000" dirty="0">
                        <a:latin typeface="Sakkal Majalla" panose="02000000000000000000" pitchFamily="2" charset="-78"/>
                        <a:cs typeface="Arial" panose="020B0604020202020204" pitchFamily="34" charset="0"/>
                      </a:endParaRPr>
                    </a:p>
                  </a:txBody>
                  <a:tcPr/>
                </a:tc>
                <a:tc>
                  <a:txBody>
                    <a:bodyPr/>
                    <a:lstStyle/>
                    <a:p>
                      <a:pPr algn="ctr" rtl="1"/>
                      <a:r>
                        <a:rPr lang="ar-JO" sz="2000" dirty="0" smtClean="0">
                          <a:latin typeface="Sakkal Majalla" panose="02000000000000000000" pitchFamily="2" charset="-78"/>
                          <a:cs typeface="Sakkal Majalla" panose="02000000000000000000" pitchFamily="2" charset="-78"/>
                        </a:rPr>
                        <a:t>جودة البيئة</a:t>
                      </a:r>
                      <a:endParaRPr lang="he-IL" sz="2000" dirty="0">
                        <a:latin typeface="Sakkal Majalla" panose="02000000000000000000" pitchFamily="2" charset="-78"/>
                        <a:cs typeface="Arial" panose="020B0604020202020204" pitchFamily="34" charset="0"/>
                      </a:endParaRPr>
                    </a:p>
                  </a:txBody>
                  <a:tcPr/>
                </a:tc>
                <a:tc>
                  <a:txBody>
                    <a:bodyPr/>
                    <a:lstStyle/>
                    <a:p>
                      <a:pPr algn="ctr" rtl="1"/>
                      <a:r>
                        <a:rPr lang="ar-JO" sz="2000" dirty="0" smtClean="0">
                          <a:latin typeface="Sakkal Majalla" panose="02000000000000000000" pitchFamily="2" charset="-78"/>
                          <a:cs typeface="Sakkal Majalla" panose="02000000000000000000" pitchFamily="2" charset="-78"/>
                        </a:rPr>
                        <a:t>المجتمع والثقافة</a:t>
                      </a:r>
                      <a:endParaRPr lang="he-IL" sz="2000" dirty="0">
                        <a:latin typeface="Sakkal Majalla" panose="02000000000000000000" pitchFamily="2" charset="-78"/>
                        <a:cs typeface="Arial" panose="020B0604020202020204" pitchFamily="34" charset="0"/>
                      </a:endParaRPr>
                    </a:p>
                  </a:txBody>
                  <a:tcPr/>
                </a:tc>
                <a:extLst>
                  <a:ext uri="{0D108BD9-81ED-4DB2-BD59-A6C34878D82A}">
                    <a16:rowId xmlns:a16="http://schemas.microsoft.com/office/drawing/2014/main" val="4031393817"/>
                  </a:ext>
                </a:extLst>
              </a:tr>
              <a:tr h="688302">
                <a:tc>
                  <a:txBody>
                    <a:bodyPr/>
                    <a:lstStyle/>
                    <a:p>
                      <a:pPr algn="ctr" rtl="1"/>
                      <a:endParaRPr lang="he-IL" dirty="0"/>
                    </a:p>
                  </a:txBody>
                  <a:tcPr/>
                </a:tc>
                <a:tc>
                  <a:txBody>
                    <a:bodyPr/>
                    <a:lstStyle/>
                    <a:p>
                      <a:pPr algn="ctr" rtl="1"/>
                      <a:endParaRPr lang="he-IL" dirty="0"/>
                    </a:p>
                  </a:txBody>
                  <a:tcPr/>
                </a:tc>
                <a:tc>
                  <a:txBody>
                    <a:bodyPr/>
                    <a:lstStyle/>
                    <a:p>
                      <a:pPr algn="ctr" rtl="1"/>
                      <a:endParaRPr lang="he-IL"/>
                    </a:p>
                  </a:txBody>
                  <a:tcPr/>
                </a:tc>
                <a:tc>
                  <a:txBody>
                    <a:bodyPr/>
                    <a:lstStyle/>
                    <a:p>
                      <a:pPr algn="ctr" rtl="1"/>
                      <a:endParaRPr lang="he-IL"/>
                    </a:p>
                  </a:txBody>
                  <a:tcPr/>
                </a:tc>
                <a:tc>
                  <a:txBody>
                    <a:bodyPr/>
                    <a:lstStyle/>
                    <a:p>
                      <a:pPr algn="ctr" rtl="1"/>
                      <a:endParaRPr lang="he-IL"/>
                    </a:p>
                  </a:txBody>
                  <a:tcPr/>
                </a:tc>
                <a:extLst>
                  <a:ext uri="{0D108BD9-81ED-4DB2-BD59-A6C34878D82A}">
                    <a16:rowId xmlns:a16="http://schemas.microsoft.com/office/drawing/2014/main" val="3481302844"/>
                  </a:ext>
                </a:extLst>
              </a:tr>
              <a:tr h="688302">
                <a:tc>
                  <a:txBody>
                    <a:bodyPr/>
                    <a:lstStyle/>
                    <a:p>
                      <a:pPr algn="ctr" rtl="1"/>
                      <a:endParaRPr lang="he-IL"/>
                    </a:p>
                  </a:txBody>
                  <a:tcPr/>
                </a:tc>
                <a:tc>
                  <a:txBody>
                    <a:bodyPr/>
                    <a:lstStyle/>
                    <a:p>
                      <a:pPr algn="ctr" rtl="1"/>
                      <a:endParaRPr lang="he-IL"/>
                    </a:p>
                  </a:txBody>
                  <a:tcPr/>
                </a:tc>
                <a:tc>
                  <a:txBody>
                    <a:bodyPr/>
                    <a:lstStyle/>
                    <a:p>
                      <a:pPr algn="ctr" rtl="1"/>
                      <a:endParaRPr lang="he-IL"/>
                    </a:p>
                  </a:txBody>
                  <a:tcPr/>
                </a:tc>
                <a:tc>
                  <a:txBody>
                    <a:bodyPr/>
                    <a:lstStyle/>
                    <a:p>
                      <a:pPr algn="ctr" rtl="1"/>
                      <a:endParaRPr lang="he-IL"/>
                    </a:p>
                  </a:txBody>
                  <a:tcPr/>
                </a:tc>
                <a:tc>
                  <a:txBody>
                    <a:bodyPr/>
                    <a:lstStyle/>
                    <a:p>
                      <a:pPr algn="ctr" rtl="1"/>
                      <a:endParaRPr lang="he-IL"/>
                    </a:p>
                  </a:txBody>
                  <a:tcPr/>
                </a:tc>
                <a:extLst>
                  <a:ext uri="{0D108BD9-81ED-4DB2-BD59-A6C34878D82A}">
                    <a16:rowId xmlns:a16="http://schemas.microsoft.com/office/drawing/2014/main" val="990617286"/>
                  </a:ext>
                </a:extLst>
              </a:tr>
              <a:tr h="688302">
                <a:tc>
                  <a:txBody>
                    <a:bodyPr/>
                    <a:lstStyle/>
                    <a:p>
                      <a:pPr algn="ctr" rtl="1"/>
                      <a:endParaRPr lang="he-IL"/>
                    </a:p>
                  </a:txBody>
                  <a:tcPr/>
                </a:tc>
                <a:tc>
                  <a:txBody>
                    <a:bodyPr/>
                    <a:lstStyle/>
                    <a:p>
                      <a:pPr algn="ctr" rtl="1"/>
                      <a:endParaRPr lang="he-IL"/>
                    </a:p>
                  </a:txBody>
                  <a:tcPr/>
                </a:tc>
                <a:tc>
                  <a:txBody>
                    <a:bodyPr/>
                    <a:lstStyle/>
                    <a:p>
                      <a:pPr algn="ctr" rtl="1"/>
                      <a:endParaRPr lang="he-IL"/>
                    </a:p>
                  </a:txBody>
                  <a:tcPr/>
                </a:tc>
                <a:tc>
                  <a:txBody>
                    <a:bodyPr/>
                    <a:lstStyle/>
                    <a:p>
                      <a:pPr algn="ctr" rtl="1"/>
                      <a:endParaRPr lang="he-IL"/>
                    </a:p>
                  </a:txBody>
                  <a:tcPr/>
                </a:tc>
                <a:tc>
                  <a:txBody>
                    <a:bodyPr/>
                    <a:lstStyle/>
                    <a:p>
                      <a:pPr algn="ctr" rtl="1"/>
                      <a:endParaRPr lang="he-IL" dirty="0"/>
                    </a:p>
                  </a:txBody>
                  <a:tcPr/>
                </a:tc>
                <a:extLst>
                  <a:ext uri="{0D108BD9-81ED-4DB2-BD59-A6C34878D82A}">
                    <a16:rowId xmlns:a16="http://schemas.microsoft.com/office/drawing/2014/main" val="3027689659"/>
                  </a:ext>
                </a:extLst>
              </a:tr>
              <a:tr h="688302">
                <a:tc>
                  <a:txBody>
                    <a:bodyPr/>
                    <a:lstStyle/>
                    <a:p>
                      <a:pPr algn="ctr" rtl="1"/>
                      <a:endParaRPr lang="he-IL" dirty="0"/>
                    </a:p>
                  </a:txBody>
                  <a:tcPr/>
                </a:tc>
                <a:tc>
                  <a:txBody>
                    <a:bodyPr/>
                    <a:lstStyle/>
                    <a:p>
                      <a:pPr algn="ctr" rtl="1"/>
                      <a:endParaRPr lang="he-IL" dirty="0"/>
                    </a:p>
                  </a:txBody>
                  <a:tcPr/>
                </a:tc>
                <a:tc>
                  <a:txBody>
                    <a:bodyPr/>
                    <a:lstStyle/>
                    <a:p>
                      <a:pPr algn="ctr" rtl="1"/>
                      <a:endParaRPr lang="he-IL" dirty="0"/>
                    </a:p>
                  </a:txBody>
                  <a:tcPr/>
                </a:tc>
                <a:tc>
                  <a:txBody>
                    <a:bodyPr/>
                    <a:lstStyle/>
                    <a:p>
                      <a:pPr algn="ctr" rtl="1"/>
                      <a:endParaRPr lang="he-IL" dirty="0"/>
                    </a:p>
                  </a:txBody>
                  <a:tcPr/>
                </a:tc>
                <a:tc>
                  <a:txBody>
                    <a:bodyPr/>
                    <a:lstStyle/>
                    <a:p>
                      <a:pPr algn="ctr" rtl="1"/>
                      <a:endParaRPr lang="he-IL" dirty="0"/>
                    </a:p>
                  </a:txBody>
                  <a:tcPr/>
                </a:tc>
                <a:extLst>
                  <a:ext uri="{0D108BD9-81ED-4DB2-BD59-A6C34878D82A}">
                    <a16:rowId xmlns:a16="http://schemas.microsoft.com/office/drawing/2014/main" val="1572824758"/>
                  </a:ext>
                </a:extLst>
              </a:tr>
              <a:tr h="688302">
                <a:tc>
                  <a:txBody>
                    <a:bodyPr/>
                    <a:lstStyle/>
                    <a:p>
                      <a:pPr algn="ctr" rtl="1"/>
                      <a:endParaRPr lang="he-IL" dirty="0"/>
                    </a:p>
                  </a:txBody>
                  <a:tcPr/>
                </a:tc>
                <a:tc>
                  <a:txBody>
                    <a:bodyPr/>
                    <a:lstStyle/>
                    <a:p>
                      <a:pPr algn="ctr" rtl="1"/>
                      <a:endParaRPr lang="he-IL" dirty="0"/>
                    </a:p>
                  </a:txBody>
                  <a:tcPr/>
                </a:tc>
                <a:tc>
                  <a:txBody>
                    <a:bodyPr/>
                    <a:lstStyle/>
                    <a:p>
                      <a:pPr algn="ctr" rtl="1"/>
                      <a:endParaRPr lang="he-IL" dirty="0"/>
                    </a:p>
                  </a:txBody>
                  <a:tcPr/>
                </a:tc>
                <a:tc>
                  <a:txBody>
                    <a:bodyPr/>
                    <a:lstStyle/>
                    <a:p>
                      <a:pPr algn="ctr" rtl="1"/>
                      <a:endParaRPr lang="he-IL" dirty="0"/>
                    </a:p>
                  </a:txBody>
                  <a:tcPr/>
                </a:tc>
                <a:tc>
                  <a:txBody>
                    <a:bodyPr/>
                    <a:lstStyle/>
                    <a:p>
                      <a:pPr algn="ctr" rtl="1"/>
                      <a:endParaRPr lang="he-IL" dirty="0"/>
                    </a:p>
                  </a:txBody>
                  <a:tcPr/>
                </a:tc>
                <a:extLst>
                  <a:ext uri="{0D108BD9-81ED-4DB2-BD59-A6C34878D82A}">
                    <a16:rowId xmlns:a16="http://schemas.microsoft.com/office/drawing/2014/main" val="1008140845"/>
                  </a:ext>
                </a:extLst>
              </a:tr>
            </a:tbl>
          </a:graphicData>
        </a:graphic>
      </p:graphicFrame>
      <p:pic>
        <p:nvPicPr>
          <p:cNvPr id="11" name="גרפיקה 10" descr="עיפרון">
            <a:extLst>
              <a:ext uri="{FF2B5EF4-FFF2-40B4-BE49-F238E27FC236}">
                <a16:creationId xmlns:a16="http://schemas.microsoft.com/office/drawing/2014/main" id="{B2F0FE35-62B7-45DE-93E9-E7F36FF7A8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102082" y="240713"/>
            <a:ext cx="914400" cy="914400"/>
          </a:xfrm>
          <a:prstGeom prst="rect">
            <a:avLst/>
          </a:prstGeom>
        </p:spPr>
      </p:pic>
    </p:spTree>
    <p:extLst>
      <p:ext uri="{BB962C8B-B14F-4D97-AF65-F5344CB8AC3E}">
        <p14:creationId xmlns:p14="http://schemas.microsoft.com/office/powerpoint/2010/main" val="176622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E64C38-955C-4217-953E-D8E0006DB871}"/>
              </a:ext>
            </a:extLst>
          </p:cNvPr>
          <p:cNvSpPr>
            <a:spLocks noGrp="1"/>
          </p:cNvSpPr>
          <p:nvPr>
            <p:ph type="title"/>
          </p:nvPr>
        </p:nvSpPr>
        <p:spPr>
          <a:xfrm>
            <a:off x="838200" y="240713"/>
            <a:ext cx="10515600" cy="1584912"/>
          </a:xfrm>
        </p:spPr>
        <p:txBody>
          <a:bodyPr>
            <a:noAutofit/>
          </a:bodyPr>
          <a:lstStyle/>
          <a:p>
            <a:pPr algn="ctr"/>
            <a:r>
              <a:rPr lang="ar-JO" sz="4400" dirty="0" smtClean="0">
                <a:latin typeface="Sakkal Majalla" panose="02000000000000000000" pitchFamily="2" charset="-78"/>
                <a:cs typeface="Sakkal Majalla" panose="02000000000000000000" pitchFamily="2" charset="-78"/>
              </a:rPr>
              <a:t>الى اي نوع من التطوير ينتمي المثال</a:t>
            </a:r>
            <a:r>
              <a:rPr lang="he-IL" sz="4400" dirty="0" smtClean="0">
                <a:latin typeface="Sakkal Majalla" panose="02000000000000000000" pitchFamily="2" charset="-78"/>
                <a:cs typeface="Arial" panose="020B0604020202020204" pitchFamily="34" charset="0"/>
              </a:rPr>
              <a:t>?</a:t>
            </a:r>
            <a:r>
              <a:rPr lang="he-IL" sz="4400" dirty="0">
                <a:latin typeface="Sakkal Majalla" panose="02000000000000000000" pitchFamily="2" charset="-78"/>
                <a:cs typeface="Arial" panose="020B0604020202020204" pitchFamily="34" charset="0"/>
              </a:rPr>
              <a:t/>
            </a:r>
            <a:br>
              <a:rPr lang="he-IL" sz="4400" dirty="0">
                <a:latin typeface="Sakkal Majalla" panose="02000000000000000000" pitchFamily="2" charset="-78"/>
                <a:cs typeface="Arial" panose="020B0604020202020204" pitchFamily="34" charset="0"/>
              </a:rPr>
            </a:br>
            <a:r>
              <a:rPr lang="ar-JO" sz="4400" dirty="0" smtClean="0">
                <a:latin typeface="Sakkal Majalla" panose="02000000000000000000" pitchFamily="2" charset="-78"/>
                <a:cs typeface="Sakkal Majalla" panose="02000000000000000000" pitchFamily="2" charset="-78"/>
              </a:rPr>
              <a:t>صنف الأمثلة التالية لمواضيع بالجدول</a:t>
            </a:r>
            <a:r>
              <a:rPr lang="he-IL" sz="4400" dirty="0" smtClean="0">
                <a:latin typeface="Sakkal Majalla" panose="02000000000000000000" pitchFamily="2" charset="-78"/>
                <a:cs typeface="Arial" panose="020B0604020202020204" pitchFamily="34" charset="0"/>
              </a:rPr>
              <a:t>:</a:t>
            </a:r>
            <a:r>
              <a:rPr lang="he-IL" sz="4400" dirty="0">
                <a:latin typeface="Sakkal Majalla" panose="02000000000000000000" pitchFamily="2" charset="-78"/>
                <a:cs typeface="Arial" panose="020B0604020202020204" pitchFamily="34" charset="0"/>
              </a:rPr>
              <a:t/>
            </a:r>
            <a:br>
              <a:rPr lang="he-IL" sz="4400" dirty="0">
                <a:latin typeface="Sakkal Majalla" panose="02000000000000000000" pitchFamily="2" charset="-78"/>
                <a:cs typeface="Arial" panose="020B0604020202020204" pitchFamily="34" charset="0"/>
              </a:rPr>
            </a:br>
            <a:r>
              <a:rPr lang="ar-JO" sz="2800" dirty="0" smtClean="0">
                <a:latin typeface="Sakkal Majalla" panose="02000000000000000000" pitchFamily="2" charset="-78"/>
                <a:cs typeface="Sakkal Majalla" panose="02000000000000000000" pitchFamily="2" charset="-78"/>
              </a:rPr>
              <a:t>بنى تحتية طبيعية</a:t>
            </a:r>
            <a:r>
              <a:rPr lang="he-IL" sz="2800" dirty="0" smtClean="0">
                <a:latin typeface="Sakkal Majalla" panose="02000000000000000000" pitchFamily="2" charset="-78"/>
                <a:cs typeface="Arial" panose="020B0604020202020204" pitchFamily="34" charset="0"/>
              </a:rPr>
              <a:t>, </a:t>
            </a:r>
            <a:r>
              <a:rPr lang="ar-JO" sz="2800" dirty="0" smtClean="0">
                <a:latin typeface="Sakkal Majalla" panose="02000000000000000000" pitchFamily="2" charset="-78"/>
                <a:cs typeface="Sakkal Majalla" panose="02000000000000000000" pitchFamily="2" charset="-78"/>
              </a:rPr>
              <a:t>خدمات</a:t>
            </a:r>
            <a:r>
              <a:rPr lang="he-IL" sz="2800" dirty="0" smtClean="0">
                <a:latin typeface="Sakkal Majalla" panose="02000000000000000000" pitchFamily="2" charset="-78"/>
                <a:cs typeface="Arial" panose="020B0604020202020204" pitchFamily="34" charset="0"/>
              </a:rPr>
              <a:t>, </a:t>
            </a:r>
            <a:r>
              <a:rPr lang="ar-JO" sz="2800" dirty="0" smtClean="0">
                <a:latin typeface="Sakkal Majalla" panose="02000000000000000000" pitchFamily="2" charset="-78"/>
                <a:cs typeface="Sakkal Majalla" panose="02000000000000000000" pitchFamily="2" charset="-78"/>
              </a:rPr>
              <a:t>اقتصاد</a:t>
            </a:r>
            <a:r>
              <a:rPr lang="he-IL" sz="2800" dirty="0" smtClean="0">
                <a:latin typeface="Sakkal Majalla" panose="02000000000000000000" pitchFamily="2" charset="-78"/>
                <a:cs typeface="Arial" panose="020B0604020202020204" pitchFamily="34" charset="0"/>
              </a:rPr>
              <a:t>, </a:t>
            </a:r>
            <a:r>
              <a:rPr lang="ar-JO" sz="2800" dirty="0" smtClean="0">
                <a:latin typeface="Sakkal Majalla" panose="02000000000000000000" pitchFamily="2" charset="-78"/>
                <a:cs typeface="Sakkal Majalla" panose="02000000000000000000" pitchFamily="2" charset="-78"/>
              </a:rPr>
              <a:t>جودة البيئة</a:t>
            </a:r>
            <a:r>
              <a:rPr lang="he-IL" sz="2800" dirty="0" smtClean="0">
                <a:latin typeface="Sakkal Majalla" panose="02000000000000000000" pitchFamily="2" charset="-78"/>
                <a:cs typeface="Arial" panose="020B0604020202020204" pitchFamily="34" charset="0"/>
              </a:rPr>
              <a:t>, </a:t>
            </a:r>
            <a:r>
              <a:rPr lang="ar-JO" sz="2800" dirty="0" smtClean="0">
                <a:latin typeface="Sakkal Majalla" panose="02000000000000000000" pitchFamily="2" charset="-78"/>
                <a:cs typeface="Sakkal Majalla" panose="02000000000000000000" pitchFamily="2" charset="-78"/>
              </a:rPr>
              <a:t>المجتمع والثقافة</a:t>
            </a:r>
            <a:endParaRPr lang="he-IL" sz="4400" dirty="0">
              <a:latin typeface="Sakkal Majalla" panose="02000000000000000000" pitchFamily="2" charset="-78"/>
              <a:cs typeface="Arial" panose="020B0604020202020204" pitchFamily="34" charset="0"/>
            </a:endParaRPr>
          </a:p>
        </p:txBody>
      </p:sp>
      <p:graphicFrame>
        <p:nvGraphicFramePr>
          <p:cNvPr id="10" name="מציין מיקום תוכן 9">
            <a:extLst>
              <a:ext uri="{FF2B5EF4-FFF2-40B4-BE49-F238E27FC236}">
                <a16:creationId xmlns:a16="http://schemas.microsoft.com/office/drawing/2014/main" id="{4D6EA257-8399-49B3-9706-51A8112B060A}"/>
              </a:ext>
            </a:extLst>
          </p:cNvPr>
          <p:cNvGraphicFramePr>
            <a:graphicFrameLocks noGrp="1"/>
          </p:cNvGraphicFramePr>
          <p:nvPr>
            <p:ph idx="1"/>
            <p:extLst>
              <p:ext uri="{D42A27DB-BD31-4B8C-83A1-F6EECF244321}">
                <p14:modId xmlns:p14="http://schemas.microsoft.com/office/powerpoint/2010/main" val="382423837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23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E64C38-955C-4217-953E-D8E0006DB871}"/>
              </a:ext>
            </a:extLst>
          </p:cNvPr>
          <p:cNvSpPr>
            <a:spLocks noGrp="1"/>
          </p:cNvSpPr>
          <p:nvPr>
            <p:ph type="title"/>
          </p:nvPr>
        </p:nvSpPr>
        <p:spPr>
          <a:xfrm>
            <a:off x="1846164" y="557507"/>
            <a:ext cx="9720072" cy="1499616"/>
          </a:xfrm>
        </p:spPr>
        <p:txBody>
          <a:bodyPr/>
          <a:lstStyle/>
          <a:p>
            <a:pPr algn="r"/>
            <a:r>
              <a:rPr lang="ar-JO" dirty="0" smtClean="0">
                <a:latin typeface="Arial" panose="020B0604020202020204" pitchFamily="34" charset="0"/>
                <a:cs typeface="Arial" panose="020B0604020202020204" pitchFamily="34" charset="0"/>
              </a:rPr>
              <a:t>ما هو التخطيط الحيّزي؟</a:t>
            </a:r>
            <a:endParaRPr lang="he-IL" dirty="0">
              <a:latin typeface="Arial" panose="020B0604020202020204" pitchFamily="34" charset="0"/>
              <a:cs typeface="Arial" panose="020B0604020202020204" pitchFamily="34" charset="0"/>
            </a:endParaRPr>
          </a:p>
        </p:txBody>
      </p:sp>
      <p:sp>
        <p:nvSpPr>
          <p:cNvPr id="3" name="מציין מיקום תוכן 2">
            <a:extLst>
              <a:ext uri="{FF2B5EF4-FFF2-40B4-BE49-F238E27FC236}">
                <a16:creationId xmlns:a16="http://schemas.microsoft.com/office/drawing/2014/main" id="{3E036B27-1803-4BB7-B960-FD88E3BAF05D}"/>
              </a:ext>
            </a:extLst>
          </p:cNvPr>
          <p:cNvSpPr>
            <a:spLocks noGrp="1"/>
          </p:cNvSpPr>
          <p:nvPr>
            <p:ph idx="1"/>
          </p:nvPr>
        </p:nvSpPr>
        <p:spPr>
          <a:xfrm>
            <a:off x="712063" y="1690689"/>
            <a:ext cx="10767873" cy="4221840"/>
          </a:xfrm>
        </p:spPr>
        <p:txBody>
          <a:bodyPr>
            <a:normAutofit/>
          </a:bodyPr>
          <a:lstStyle/>
          <a:p>
            <a:pPr marL="0" indent="0">
              <a:lnSpc>
                <a:spcPct val="150000"/>
              </a:lnSpc>
              <a:buNone/>
            </a:pPr>
            <a:r>
              <a:rPr lang="ar-JO" sz="2400" dirty="0" smtClean="0">
                <a:latin typeface="Sakkal Majalla" panose="02000000000000000000" pitchFamily="2" charset="-78"/>
                <a:cs typeface="Sakkal Majalla" panose="02000000000000000000" pitchFamily="2" charset="-78"/>
              </a:rPr>
              <a:t>كي نستطيع ان نعيش ببيئة مثالية يجب تخطيط الحيّز – بيئة حياتنا.</a:t>
            </a:r>
            <a:endParaRPr lang="he-IL" sz="2400" dirty="0" smtClean="0">
              <a:latin typeface="Sakkal Majalla" panose="02000000000000000000" pitchFamily="2" charset="-78"/>
              <a:cs typeface="Arial" panose="020B0604020202020204" pitchFamily="34" charset="0"/>
            </a:endParaRPr>
          </a:p>
          <a:p>
            <a:pPr marL="0" indent="0">
              <a:lnSpc>
                <a:spcPct val="150000"/>
              </a:lnSpc>
              <a:buNone/>
            </a:pPr>
            <a:r>
              <a:rPr lang="ar-JO" sz="2400" dirty="0" smtClean="0">
                <a:latin typeface="Sakkal Majalla" panose="02000000000000000000" pitchFamily="2" charset="-78"/>
                <a:cs typeface="Sakkal Majalla" panose="02000000000000000000" pitchFamily="2" charset="-78"/>
              </a:rPr>
              <a:t>التخطيط – تنظيم وترتيب الحيّز.</a:t>
            </a:r>
            <a:endParaRPr lang="he-IL" sz="2400" dirty="0" smtClean="0">
              <a:latin typeface="Sakkal Majalla" panose="02000000000000000000" pitchFamily="2" charset="-78"/>
              <a:cs typeface="Arial" panose="020B0604020202020204" pitchFamily="34" charset="0"/>
            </a:endParaRPr>
          </a:p>
          <a:p>
            <a:pPr marL="0" indent="0">
              <a:lnSpc>
                <a:spcPct val="150000"/>
              </a:lnSpc>
              <a:buNone/>
            </a:pPr>
            <a:r>
              <a:rPr lang="ar-JO" dirty="0" smtClean="0">
                <a:latin typeface="Sakkal Majalla" panose="02000000000000000000" pitchFamily="2" charset="-78"/>
                <a:cs typeface="Sakkal Majalla" panose="02000000000000000000" pitchFamily="2" charset="-78"/>
              </a:rPr>
              <a:t>يتناول عمل التخطيط الحيزي:</a:t>
            </a:r>
          </a:p>
          <a:p>
            <a:pPr marL="0" indent="0">
              <a:lnSpc>
                <a:spcPct val="150000"/>
              </a:lnSpc>
              <a:buNone/>
            </a:pPr>
            <a:r>
              <a:rPr lang="ar-JO" dirty="0" smtClean="0">
                <a:latin typeface="Sakkal Majalla" panose="02000000000000000000" pitchFamily="2" charset="-78"/>
                <a:cs typeface="Sakkal Majalla" panose="02000000000000000000" pitchFamily="2" charset="-78"/>
              </a:rPr>
              <a:t>الجوانب الطبيعية للتطوير (بناء, شق شوارع وما شابه)</a:t>
            </a:r>
          </a:p>
          <a:p>
            <a:pPr marL="0" indent="0">
              <a:lnSpc>
                <a:spcPct val="150000"/>
              </a:lnSpc>
              <a:buNone/>
            </a:pPr>
            <a:r>
              <a:rPr lang="ar-JO" dirty="0" smtClean="0">
                <a:latin typeface="Sakkal Majalla" panose="02000000000000000000" pitchFamily="2" charset="-78"/>
                <a:cs typeface="Sakkal Majalla" panose="02000000000000000000" pitchFamily="2" charset="-78"/>
              </a:rPr>
              <a:t>جوانب اجتماعية, اقتصادية, أمنية, بيئية وغيرها.</a:t>
            </a:r>
          </a:p>
          <a:p>
            <a:pPr>
              <a:lnSpc>
                <a:spcPct val="150000"/>
              </a:lnSpc>
            </a:pPr>
            <a:r>
              <a:rPr lang="ar-JO" dirty="0" smtClean="0">
                <a:latin typeface="Sakkal Majalla" panose="02000000000000000000" pitchFamily="2" charset="-78"/>
                <a:cs typeface="Sakkal Majalla" panose="02000000000000000000" pitchFamily="2" charset="-78"/>
              </a:rPr>
              <a:t>جوانب لها تأثير على ما يحدث بالحيّز وتصميمه.</a:t>
            </a:r>
            <a:endParaRPr lang="he-IL" dirty="0" smtClean="0">
              <a:latin typeface="Sakkal Majalla" panose="02000000000000000000" pitchFamily="2" charset="-78"/>
              <a:cs typeface="Arial" panose="020B0604020202020204" pitchFamily="34" charset="0"/>
            </a:endParaRPr>
          </a:p>
          <a:p>
            <a:pPr marL="0" indent="0">
              <a:buNone/>
            </a:pPr>
            <a:endParaRPr lang="he-IL" dirty="0"/>
          </a:p>
        </p:txBody>
      </p:sp>
    </p:spTree>
    <p:extLst>
      <p:ext uri="{BB962C8B-B14F-4D97-AF65-F5344CB8AC3E}">
        <p14:creationId xmlns:p14="http://schemas.microsoft.com/office/powerpoint/2010/main" val="131736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כותרת 18">
            <a:extLst>
              <a:ext uri="{FF2B5EF4-FFF2-40B4-BE49-F238E27FC236}">
                <a16:creationId xmlns:a16="http://schemas.microsoft.com/office/drawing/2014/main" id="{0D51DA50-5F8F-4535-9D26-C05B8DCECD05}"/>
              </a:ext>
            </a:extLst>
          </p:cNvPr>
          <p:cNvSpPr>
            <a:spLocks noGrp="1"/>
          </p:cNvSpPr>
          <p:nvPr>
            <p:ph type="title"/>
          </p:nvPr>
        </p:nvSpPr>
        <p:spPr/>
        <p:txBody>
          <a:bodyPr/>
          <a:lstStyle/>
          <a:p>
            <a:pPr algn="ctr"/>
            <a:r>
              <a:rPr lang="ar-JO" dirty="0" smtClean="0">
                <a:latin typeface="Sakkal Majalla" panose="02000000000000000000" pitchFamily="2" charset="-78"/>
                <a:cs typeface="Sakkal Majalla" panose="02000000000000000000" pitchFamily="2" charset="-78"/>
              </a:rPr>
              <a:t>الهدف من التخطيط الحيزي</a:t>
            </a:r>
            <a:endParaRPr lang="he-IL" dirty="0">
              <a:latin typeface="Sakkal Majalla" panose="02000000000000000000" pitchFamily="2" charset="-78"/>
              <a:cs typeface="Arial" panose="020B0604020202020204" pitchFamily="34" charset="0"/>
            </a:endParaRPr>
          </a:p>
        </p:txBody>
      </p:sp>
      <p:sp>
        <p:nvSpPr>
          <p:cNvPr id="21" name="מלבן 20">
            <a:extLst>
              <a:ext uri="{FF2B5EF4-FFF2-40B4-BE49-F238E27FC236}">
                <a16:creationId xmlns:a16="http://schemas.microsoft.com/office/drawing/2014/main" id="{3E269317-3E82-4C2E-ACAC-DE6824173DA5}"/>
              </a:ext>
            </a:extLst>
          </p:cNvPr>
          <p:cNvSpPr/>
          <p:nvPr/>
        </p:nvSpPr>
        <p:spPr>
          <a:xfrm>
            <a:off x="7462984" y="2125012"/>
            <a:ext cx="3814618" cy="3102985"/>
          </a:xfrm>
          <a:prstGeom prst="rect">
            <a:avLst/>
          </a:prstGeom>
          <a:solidFill>
            <a:srgbClr val="C50B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JO" sz="4800" b="1" dirty="0" smtClean="0">
                <a:latin typeface="Sakkal Majalla" panose="02000000000000000000" pitchFamily="2" charset="-78"/>
                <a:cs typeface="Sakkal Majalla" panose="02000000000000000000" pitchFamily="2" charset="-78"/>
              </a:rPr>
              <a:t>الوصول لأقصى حد من التأثيرات الايجابية</a:t>
            </a:r>
            <a:endParaRPr lang="he-IL" sz="4800" b="1" dirty="0">
              <a:latin typeface="Sakkal Majalla" panose="02000000000000000000" pitchFamily="2" charset="-78"/>
            </a:endParaRPr>
          </a:p>
        </p:txBody>
      </p:sp>
      <p:sp>
        <p:nvSpPr>
          <p:cNvPr id="22" name="מלבן 21">
            <a:extLst>
              <a:ext uri="{FF2B5EF4-FFF2-40B4-BE49-F238E27FC236}">
                <a16:creationId xmlns:a16="http://schemas.microsoft.com/office/drawing/2014/main" id="{3BB79AC5-AF8D-4D51-ADBC-6FB9E044CFC5}"/>
              </a:ext>
            </a:extLst>
          </p:cNvPr>
          <p:cNvSpPr/>
          <p:nvPr/>
        </p:nvSpPr>
        <p:spPr>
          <a:xfrm>
            <a:off x="1634837" y="2814782"/>
            <a:ext cx="1551709" cy="122843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lvl="0" algn="ctr"/>
            <a:r>
              <a:rPr lang="ar-JO" b="1" dirty="0" smtClean="0">
                <a:latin typeface="Sakkal Majalla" panose="02000000000000000000" pitchFamily="2" charset="-78"/>
                <a:cs typeface="Sakkal Majalla" panose="02000000000000000000" pitchFamily="2" charset="-78"/>
              </a:rPr>
              <a:t>تقليص التأثيرات السلبية</a:t>
            </a:r>
            <a:endParaRPr lang="he-IL" b="1" dirty="0">
              <a:latin typeface="Sakkal Majalla" panose="02000000000000000000" pitchFamily="2" charset="-78"/>
            </a:endParaRPr>
          </a:p>
        </p:txBody>
      </p:sp>
      <p:cxnSp>
        <p:nvCxnSpPr>
          <p:cNvPr id="4" name="מחבר ישר 3">
            <a:extLst>
              <a:ext uri="{FF2B5EF4-FFF2-40B4-BE49-F238E27FC236}">
                <a16:creationId xmlns:a16="http://schemas.microsoft.com/office/drawing/2014/main" id="{662B5E42-9665-426B-9948-5D68016A9CB9}"/>
              </a:ext>
            </a:extLst>
          </p:cNvPr>
          <p:cNvCxnSpPr>
            <a:cxnSpLocks/>
          </p:cNvCxnSpPr>
          <p:nvPr/>
        </p:nvCxnSpPr>
        <p:spPr>
          <a:xfrm flipH="1">
            <a:off x="4151745" y="2512291"/>
            <a:ext cx="2507673" cy="10483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מחבר ישר 5">
            <a:extLst>
              <a:ext uri="{FF2B5EF4-FFF2-40B4-BE49-F238E27FC236}">
                <a16:creationId xmlns:a16="http://schemas.microsoft.com/office/drawing/2014/main" id="{9F238FA6-2968-41DB-9629-D77A0C622684}"/>
              </a:ext>
            </a:extLst>
          </p:cNvPr>
          <p:cNvCxnSpPr>
            <a:cxnSpLocks/>
          </p:cNvCxnSpPr>
          <p:nvPr/>
        </p:nvCxnSpPr>
        <p:spPr>
          <a:xfrm>
            <a:off x="4151745" y="3560618"/>
            <a:ext cx="2484582" cy="10160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700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ינטגרל">
  <a:themeElements>
    <a:clrScheme name="אינטגרל">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אינטגרל">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אינטגרל">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691</Words>
  <Application>Microsoft Office PowerPoint</Application>
  <PresentationFormat>מסך רחב</PresentationFormat>
  <Paragraphs>100</Paragraphs>
  <Slides>12</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12</vt:i4>
      </vt:variant>
    </vt:vector>
  </HeadingPairs>
  <TitlesOfParts>
    <vt:vector size="21" baseType="lpstr">
      <vt:lpstr>Arial</vt:lpstr>
      <vt:lpstr>Calibri</vt:lpstr>
      <vt:lpstr>Levenim MT</vt:lpstr>
      <vt:lpstr>Sakkal Majalla</vt:lpstr>
      <vt:lpstr>Tw Cen MT</vt:lpstr>
      <vt:lpstr>Tw Cen MT Condensed</vt:lpstr>
      <vt:lpstr>Wingdings</vt:lpstr>
      <vt:lpstr>Wingdings 3</vt:lpstr>
      <vt:lpstr>אינטגרל</vt:lpstr>
      <vt:lpstr>مقدمة للتطوير والتخطيط الحيزي</vt:lpstr>
      <vt:lpstr>الطلاب الاعزاء</vt:lpstr>
      <vt:lpstr>مصطلحات</vt:lpstr>
      <vt:lpstr>مصطلحات</vt:lpstr>
      <vt:lpstr>ماذا نعني بالتطوير؟ </vt:lpstr>
      <vt:lpstr>مهمة للتقديم 1</vt:lpstr>
      <vt:lpstr>الى اي نوع من التطوير ينتمي المثال? صنف الأمثلة التالية لمواضيع بالجدول: بنى تحتية طبيعية, خدمات, اقتصاد, جودة البيئة, المجتمع والثقافة</vt:lpstr>
      <vt:lpstr>ما هو التخطيط الحيّزي؟</vt:lpstr>
      <vt:lpstr>الهدف من التخطيط الحيزي</vt:lpstr>
      <vt:lpstr>מצגת של PowerPoint‏</vt:lpstr>
      <vt:lpstr>   مهمة للتقديم 3!!</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מבוא לפיתוח ותכנון מרחבי</dc:title>
  <dc:creator>rakefet h.s</dc:creator>
  <cp:lastModifiedBy>Betty Keret</cp:lastModifiedBy>
  <cp:revision>22</cp:revision>
  <dcterms:created xsi:type="dcterms:W3CDTF">2020-08-11T23:34:46Z</dcterms:created>
  <dcterms:modified xsi:type="dcterms:W3CDTF">2020-08-27T07:40:47Z</dcterms:modified>
</cp:coreProperties>
</file>