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20" r:id="rId1"/>
  </p:sldMasterIdLst>
  <p:sldIdLst>
    <p:sldId id="256" r:id="rId2"/>
    <p:sldId id="264" r:id="rId3"/>
    <p:sldId id="261" r:id="rId4"/>
    <p:sldId id="257" r:id="rId5"/>
    <p:sldId id="258" r:id="rId6"/>
    <p:sldId id="259" r:id="rId7"/>
    <p:sldId id="260" r:id="rId8"/>
    <p:sldId id="263" r:id="rId9"/>
    <p:sldId id="262" r:id="rId10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6" autoAdjust="0"/>
    <p:restoredTop sz="94660"/>
  </p:normalViewPr>
  <p:slideViewPr>
    <p:cSldViewPr snapToGrid="0">
      <p:cViewPr>
        <p:scale>
          <a:sx n="51" d="100"/>
          <a:sy n="51" d="100"/>
        </p:scale>
        <p:origin x="-1464" y="-5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1"/>
            <a:ext cx="103632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800600"/>
            <a:ext cx="9144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0D87-F916-46AA-A436-B53C409E2864}" type="datetimeFigureOut">
              <a:rPr lang="he-IL" smtClean="0"/>
              <a:t>ז'/ניסן/תש"פ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6B17164-12F5-4551-B8A4-E707CB6BA17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0D87-F916-46AA-A436-B53C409E2864}" type="datetimeFigureOut">
              <a:rPr lang="he-IL" smtClean="0"/>
              <a:t>ז'/ניסן/תש"פ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7164-12F5-4551-B8A4-E707CB6BA17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0D87-F916-46AA-A436-B53C409E2864}" type="datetimeFigureOut">
              <a:rPr lang="he-IL" smtClean="0"/>
              <a:t>ז'/ניסן/תש"פ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7164-12F5-4551-B8A4-E707CB6BA17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0D87-F916-46AA-A436-B53C409E2864}" type="datetimeFigureOut">
              <a:rPr lang="he-IL" smtClean="0"/>
              <a:t>ז'/ניסן/תש"פ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7164-12F5-4551-B8A4-E707CB6BA17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1"/>
            <a:ext cx="103632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8601"/>
            <a:ext cx="103632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0D87-F916-46AA-A436-B53C409E2864}" type="datetimeFigureOut">
              <a:rPr lang="he-IL" smtClean="0"/>
              <a:t>ז'/ניסן/תש"פ</a:t>
            </a:fld>
            <a:endParaRPr lang="he-I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B17164-12F5-4551-B8A4-E707CB6BA17B}" type="slidenum">
              <a:rPr lang="he-IL" smtClean="0"/>
              <a:t>‹#›</a:t>
            </a:fld>
            <a:endParaRPr lang="he-I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424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688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0D87-F916-46AA-A436-B53C409E2864}" type="datetimeFigureOut">
              <a:rPr lang="he-IL" smtClean="0"/>
              <a:t>ז'/ניסן/תש"פ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7164-12F5-4551-B8A4-E707CB6BA17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176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176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90944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90944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0D87-F916-46AA-A436-B53C409E2864}" type="datetimeFigureOut">
              <a:rPr lang="he-IL" smtClean="0"/>
              <a:t>ז'/ניסן/תש"פ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7164-12F5-4551-B8A4-E707CB6BA17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0D87-F916-46AA-A436-B53C409E2864}" type="datetimeFigureOut">
              <a:rPr lang="he-IL" smtClean="0"/>
              <a:t>ז'/ניסן/תש"פ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7164-12F5-4551-B8A4-E707CB6BA17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0D87-F916-46AA-A436-B53C409E2864}" type="datetimeFigureOut">
              <a:rPr lang="he-IL" smtClean="0"/>
              <a:t>ז'/ניסן/תש"פ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7164-12F5-4551-B8A4-E707CB6BA17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00200"/>
            <a:ext cx="6815667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600200"/>
            <a:ext cx="4011084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0D87-F916-46AA-A436-B53C409E2864}" type="datetimeFigureOut">
              <a:rPr lang="he-IL" smtClean="0"/>
              <a:t>ז'/ניסן/תש"פ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7164-12F5-4551-B8A4-E707CB6BA17B}" type="slidenum">
              <a:rPr lang="he-IL" smtClean="0"/>
              <a:t>‹#›</a:t>
            </a:fld>
            <a:endParaRPr lang="he-I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12001169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5715000"/>
            <a:ext cx="108712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0D87-F916-46AA-A436-B53C409E2864}" type="datetimeFigureOut">
              <a:rPr lang="he-IL" smtClean="0"/>
              <a:t>ז'/ניסן/תש"פ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6B17164-12F5-4551-B8A4-E707CB6BA17B}" type="slidenum">
              <a:rPr lang="he-IL" smtClean="0"/>
              <a:t>‹#›</a:t>
            </a:fld>
            <a:endParaRPr lang="he-I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4953000"/>
            <a:ext cx="108712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718"/>
            <a:ext cx="77216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16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D7600D87-F916-46AA-A436-B53C409E2864}" type="datetimeFigureOut">
              <a:rPr lang="he-IL" smtClean="0"/>
              <a:t>ז'/ניסן/תש"פ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11189124" y="5824644"/>
            <a:ext cx="131572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46B17164-12F5-4551-B8A4-E707CB6BA17B}" type="slidenum">
              <a:rPr lang="he-IL" smtClean="0"/>
              <a:t>‹#›</a:t>
            </a:fld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12001499" y="0"/>
            <a:ext cx="190501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001499" y="1371600"/>
            <a:ext cx="190501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r" defTabSz="914400" rtl="1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62_cMjNZQ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088" y="3676261"/>
            <a:ext cx="11142133" cy="3181738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316088" y="0"/>
            <a:ext cx="11142133" cy="4329404"/>
          </a:xfrm>
          <a:gradFill flip="none"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  <a:tileRect/>
          </a:gradFill>
        </p:spPr>
        <p:txBody>
          <a:bodyPr>
            <a:noAutofit/>
          </a:bodyPr>
          <a:lstStyle/>
          <a:p>
            <a:pPr algn="ctr"/>
            <a:r>
              <a:rPr lang="he-IL" sz="2800" b="1" dirty="0" smtClean="0"/>
              <a:t>שיעור היסטוריה</a:t>
            </a:r>
            <a:br>
              <a:rPr lang="he-IL" sz="2800" b="1" dirty="0" smtClean="0"/>
            </a:br>
            <a:r>
              <a:rPr lang="he-IL" sz="2800" b="1" dirty="0"/>
              <a:t>נושא: מלחמת העולם ה 1</a:t>
            </a:r>
            <a:r>
              <a:rPr lang="he-IL" sz="2800" b="1" dirty="0" smtClean="0"/>
              <a:t/>
            </a:r>
            <a:br>
              <a:rPr lang="he-IL" sz="2800" b="1" dirty="0" smtClean="0"/>
            </a:br>
            <a:r>
              <a:rPr lang="he-IL" sz="2800" b="1" dirty="0" smtClean="0"/>
              <a:t>המורה אמל פלאח</a:t>
            </a:r>
            <a:br>
              <a:rPr lang="he-IL" sz="2800" b="1" dirty="0" smtClean="0"/>
            </a:br>
            <a:r>
              <a:rPr lang="he-IL" sz="2800" b="1" dirty="0" smtClean="0"/>
              <a:t>בית ספר רב תחומי כיסרא סמיע</a:t>
            </a:r>
            <a:br>
              <a:rPr lang="he-IL" sz="2800" b="1" dirty="0" smtClean="0"/>
            </a:br>
            <a:r>
              <a:rPr lang="he-IL" sz="2800" b="1" dirty="0" smtClean="0"/>
              <a:t>מגזר דרוזי</a:t>
            </a:r>
            <a:br>
              <a:rPr lang="he-IL" sz="2800" b="1" dirty="0" smtClean="0"/>
            </a:br>
            <a:r>
              <a:rPr lang="ar-AE" sz="2800" b="1" dirty="0" smtClean="0"/>
              <a:t>موضوع التاريخ</a:t>
            </a:r>
            <a:br>
              <a:rPr lang="ar-AE" sz="2800" b="1" dirty="0" smtClean="0"/>
            </a:br>
            <a:r>
              <a:rPr lang="ar-AE" sz="2800" b="1" dirty="0" smtClean="0"/>
              <a:t>الحرب العالمية ال 1</a:t>
            </a:r>
            <a:br>
              <a:rPr lang="ar-AE" sz="2800" b="1" dirty="0" smtClean="0"/>
            </a:br>
            <a:r>
              <a:rPr lang="ar-AE" sz="2800" b="1" dirty="0" smtClean="0"/>
              <a:t>المعلمة أمل فلاح</a:t>
            </a:r>
            <a:br>
              <a:rPr lang="ar-AE" sz="2800" b="1" dirty="0" smtClean="0"/>
            </a:br>
            <a:r>
              <a:rPr lang="ar-AE" sz="2800" b="1" dirty="0" smtClean="0"/>
              <a:t>مدرسة كسرى سميع متعددة المجالات</a:t>
            </a:r>
            <a:br>
              <a:rPr lang="ar-AE" sz="2800" b="1" dirty="0" smtClean="0"/>
            </a:br>
            <a:r>
              <a:rPr lang="ar-AE" sz="2800" b="1" dirty="0" smtClean="0"/>
              <a:t>القطاع الدرزي</a:t>
            </a:r>
            <a:endParaRPr lang="he-IL" sz="2800" b="1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268132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AE" b="1" dirty="0" smtClean="0"/>
              <a:t>سامعين </a:t>
            </a:r>
            <a:r>
              <a:rPr lang="he-IL" b="1" dirty="0" smtClean="0"/>
              <a:t>מקשיבים ?!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AE" dirty="0" smtClean="0"/>
              <a:t> </a:t>
            </a:r>
            <a:endParaRPr lang="he-IL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6197" y="2393284"/>
            <a:ext cx="208200" cy="156150"/>
          </a:xfrm>
          <a:prstGeom prst="rect">
            <a:avLst/>
          </a:prstGeom>
        </p:spPr>
      </p:pic>
      <p:pic>
        <p:nvPicPr>
          <p:cNvPr id="5" name="תמונה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1668" y="1977131"/>
            <a:ext cx="3895626" cy="3966220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9591" y="1816287"/>
            <a:ext cx="4683967" cy="4687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507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971870" y="1477665"/>
            <a:ext cx="7721600" cy="1371600"/>
          </a:xfrm>
        </p:spPr>
        <p:txBody>
          <a:bodyPr>
            <a:normAutofit fontScale="90000"/>
          </a:bodyPr>
          <a:lstStyle/>
          <a:p>
            <a:pPr algn="r"/>
            <a:r>
              <a:rPr lang="he-IL" dirty="0" smtClean="0"/>
              <a:t>נא לצפות בסרטון ביוטיוב ולכתוב מה לומדים מסרטון זה?</a:t>
            </a:r>
            <a:br>
              <a:rPr lang="he-IL" dirty="0" smtClean="0"/>
            </a:br>
            <a:r>
              <a:rPr lang="ar-AE" dirty="0" smtClean="0"/>
              <a:t>الرجاء مشاهدة الفيلم القصير في يوتيوب, ثم ارجو كتابة ما تعلمنا منه؟</a:t>
            </a:r>
            <a:br>
              <a:rPr lang="ar-AE" dirty="0" smtClean="0"/>
            </a:b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77334" y="3247052"/>
            <a:ext cx="8596668" cy="2794309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hlinkClick r:id="rId2"/>
              </a:rPr>
              <a:t>https://www.youtube.com/watch?v=h62_cMjNZQI</a:t>
            </a:r>
            <a:endParaRPr lang="he-IL" sz="4000" dirty="0" smtClean="0"/>
          </a:p>
          <a:p>
            <a:pPr algn="ctr"/>
            <a:endParaRPr lang="he-IL" sz="4000" dirty="0"/>
          </a:p>
        </p:txBody>
      </p:sp>
    </p:spTree>
    <p:extLst>
      <p:ext uri="{BB962C8B-B14F-4D97-AF65-F5344CB8AC3E}">
        <p14:creationId xmlns:p14="http://schemas.microsoft.com/office/powerpoint/2010/main" val="284414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971869" y="805861"/>
            <a:ext cx="772160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he-IL" dirty="0" smtClean="0"/>
              <a:t>מה הסיבה לפריצת מלחמת העולם הראשונה ?</a:t>
            </a:r>
            <a:br>
              <a:rPr lang="he-IL" dirty="0" smtClean="0"/>
            </a:br>
            <a:r>
              <a:rPr lang="ar-AE" dirty="0" smtClean="0"/>
              <a:t>ما هي الاسباب لاندلاع الحرب العالمية الاولى؟</a:t>
            </a:r>
            <a:br>
              <a:rPr lang="ar-AE" dirty="0" smtClean="0"/>
            </a:b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he-IL" sz="4000" dirty="0" smtClean="0"/>
          </a:p>
          <a:p>
            <a:pPr algn="ctr"/>
            <a:r>
              <a:rPr lang="he-IL" sz="4000" dirty="0" smtClean="0"/>
              <a:t>אני רוצה מכל תלמיד שירשום לי 2 סיבות לפריצת מלחמת העולם הראשונה?</a:t>
            </a:r>
          </a:p>
          <a:p>
            <a:pPr algn="ctr"/>
            <a:r>
              <a:rPr lang="ar-AE" sz="4000" dirty="0" smtClean="0"/>
              <a:t>ارجو كتابة </a:t>
            </a:r>
            <a:r>
              <a:rPr lang="ar-AE" sz="4000" b="1" u="sng" dirty="0" smtClean="0"/>
              <a:t>سببين </a:t>
            </a:r>
            <a:r>
              <a:rPr lang="ar-AE" sz="4000" dirty="0" smtClean="0"/>
              <a:t>للحرب العالمية الاولى؟!</a:t>
            </a:r>
            <a:endParaRPr lang="he-IL" sz="4000" dirty="0" smtClean="0"/>
          </a:p>
          <a:p>
            <a:pPr algn="ctr"/>
            <a:endParaRPr lang="he-IL" sz="4000" dirty="0" smtClean="0"/>
          </a:p>
          <a:p>
            <a:pPr algn="ctr"/>
            <a:endParaRPr lang="he-IL" sz="4000" dirty="0" smtClean="0"/>
          </a:p>
          <a:p>
            <a:pPr algn="ctr"/>
            <a:endParaRPr lang="he-IL" sz="4000" dirty="0"/>
          </a:p>
        </p:txBody>
      </p:sp>
    </p:spTree>
    <p:extLst>
      <p:ext uri="{BB962C8B-B14F-4D97-AF65-F5344CB8AC3E}">
        <p14:creationId xmlns:p14="http://schemas.microsoft.com/office/powerpoint/2010/main" val="2736266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4000" b="1" dirty="0" smtClean="0"/>
              <a:t>מי נגד מי?</a:t>
            </a:r>
            <a:br>
              <a:rPr lang="he-IL" sz="4000" b="1" dirty="0" smtClean="0"/>
            </a:br>
            <a:r>
              <a:rPr lang="ar-AE" sz="4000" b="1" dirty="0" smtClean="0"/>
              <a:t>من ضد من؟ </a:t>
            </a:r>
            <a:r>
              <a:rPr lang="he-IL" sz="4000" b="1" dirty="0" smtClean="0"/>
              <a:t> </a:t>
            </a:r>
            <a:endParaRPr lang="he-IL" sz="4000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נא למלא את הטבלה בשמות המדינות המשתתפות במלחמה :</a:t>
            </a:r>
            <a:endParaRPr lang="he-IL" dirty="0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8508967"/>
              </p:ext>
            </p:extLst>
          </p:nvPr>
        </p:nvGraphicFramePr>
        <p:xfrm>
          <a:off x="944809" y="2266094"/>
          <a:ext cx="10371668" cy="43586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185834"/>
                <a:gridCol w="5185834"/>
              </a:tblGrid>
              <a:tr h="876947">
                <a:tc>
                  <a:txBody>
                    <a:bodyPr/>
                    <a:lstStyle/>
                    <a:p>
                      <a:pPr algn="ctr" rtl="1"/>
                      <a:r>
                        <a:rPr lang="he-IL" sz="5400" b="1" dirty="0" smtClean="0"/>
                        <a:t>מדינות הסכמה</a:t>
                      </a:r>
                      <a:r>
                        <a:rPr lang="he-IL" sz="5400" b="1" baseline="0" dirty="0" smtClean="0"/>
                        <a:t> </a:t>
                      </a:r>
                      <a:endParaRPr lang="he-IL" sz="5400" b="1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5400" b="1" dirty="0" smtClean="0"/>
                        <a:t>מדינות מרכז</a:t>
                      </a:r>
                      <a:endParaRPr lang="he-IL" sz="5400" b="1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672326">
                <a:tc>
                  <a:txBody>
                    <a:bodyPr/>
                    <a:lstStyle/>
                    <a:p>
                      <a:pPr algn="ctr" rtl="1"/>
                      <a:r>
                        <a:rPr lang="ar-AE" sz="4000" b="1" dirty="0" smtClean="0"/>
                        <a:t>دول الاحلاف</a:t>
                      </a:r>
                      <a:endParaRPr lang="he-IL" sz="40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4000" b="1" dirty="0" smtClean="0"/>
                        <a:t>دول المركز </a:t>
                      </a:r>
                      <a:endParaRPr lang="he-IL" sz="4000" b="1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876947">
                <a:tc>
                  <a:txBody>
                    <a:bodyPr/>
                    <a:lstStyle/>
                    <a:p>
                      <a:pPr algn="ctr" rtl="1"/>
                      <a:endParaRPr lang="he-IL" sz="54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5400" b="1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876947">
                <a:tc>
                  <a:txBody>
                    <a:bodyPr/>
                    <a:lstStyle/>
                    <a:p>
                      <a:pPr algn="ctr" rtl="1"/>
                      <a:endParaRPr lang="he-IL" sz="54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5400" b="1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876947">
                <a:tc>
                  <a:txBody>
                    <a:bodyPr/>
                    <a:lstStyle/>
                    <a:p>
                      <a:pPr algn="ctr" rtl="1"/>
                      <a:endParaRPr lang="he-IL" sz="54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5400" b="1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6941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69910"/>
          </a:xfrm>
        </p:spPr>
        <p:txBody>
          <a:bodyPr>
            <a:noAutofit/>
          </a:bodyPr>
          <a:lstStyle/>
          <a:p>
            <a:pPr algn="ctr"/>
            <a:r>
              <a:rPr lang="he-IL" sz="2400" b="1" dirty="0" smtClean="0"/>
              <a:t>איך התחילה המלחמה ? נא לענות ב</a:t>
            </a:r>
            <a:r>
              <a:rPr lang="en-US" sz="2400" b="1" dirty="0" smtClean="0"/>
              <a:t>v </a:t>
            </a:r>
            <a:r>
              <a:rPr lang="he-IL" sz="2400" b="1" dirty="0" smtClean="0"/>
              <a:t> / </a:t>
            </a:r>
            <a:r>
              <a:rPr lang="en-US" sz="2400" b="1" dirty="0"/>
              <a:t>x</a:t>
            </a:r>
            <a:r>
              <a:rPr lang="he-IL" sz="2400" b="1" dirty="0" smtClean="0"/>
              <a:t/>
            </a:r>
            <a:br>
              <a:rPr lang="he-IL" sz="2400" b="1" dirty="0" smtClean="0"/>
            </a:br>
            <a:r>
              <a:rPr lang="ar-AE" sz="2400" b="1" dirty="0" smtClean="0"/>
              <a:t>كيف بدأت الحرب العالمية, الرجاء الاجابة </a:t>
            </a:r>
            <a:r>
              <a:rPr lang="en-US" sz="2400" b="1" dirty="0" smtClean="0"/>
              <a:t>V</a:t>
            </a:r>
            <a:r>
              <a:rPr lang="ar-AE" sz="2400" b="1" dirty="0" smtClean="0"/>
              <a:t>/</a:t>
            </a:r>
            <a:r>
              <a:rPr lang="en-US" sz="2400" b="1" dirty="0" smtClean="0"/>
              <a:t>X</a:t>
            </a:r>
            <a:r>
              <a:rPr lang="ar-AE" sz="2400" b="1" dirty="0" smtClean="0"/>
              <a:t>: </a:t>
            </a:r>
            <a:r>
              <a:rPr lang="he-IL" sz="2400" b="1" dirty="0" smtClean="0"/>
              <a:t>  </a:t>
            </a:r>
            <a:endParaRPr lang="he-IL" sz="2400" b="1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733317" y="1903445"/>
            <a:ext cx="8596668" cy="3820676"/>
          </a:xfrm>
        </p:spPr>
        <p:txBody>
          <a:bodyPr>
            <a:noAutofit/>
          </a:bodyPr>
          <a:lstStyle/>
          <a:p>
            <a:r>
              <a:rPr lang="he-IL" sz="2000" b="1" dirty="0" smtClean="0"/>
              <a:t>התחילה בכניסת גרמניה לבלגיה ________</a:t>
            </a:r>
          </a:p>
          <a:p>
            <a:r>
              <a:rPr lang="ar-AE" sz="2000" b="1" dirty="0" smtClean="0"/>
              <a:t>بدأت الحرب عندما دخلت المانيا وارادت احتلال بلجيكا________</a:t>
            </a:r>
            <a:endParaRPr lang="he-IL" sz="2000" b="1" dirty="0" smtClean="0"/>
          </a:p>
          <a:p>
            <a:r>
              <a:rPr lang="he-IL" sz="2000" b="1" dirty="0" smtClean="0"/>
              <a:t>המלחמה התחילה בחזית המזרחית : _____________</a:t>
            </a:r>
          </a:p>
          <a:p>
            <a:r>
              <a:rPr lang="ar-AE" sz="2000" b="1" dirty="0" smtClean="0"/>
              <a:t>بدأت الحرب الجبهة الشرقية____________</a:t>
            </a:r>
            <a:endParaRPr lang="he-IL" sz="2000" b="1" dirty="0" smtClean="0"/>
          </a:p>
          <a:p>
            <a:r>
              <a:rPr lang="he-IL" sz="2000" b="1" dirty="0" smtClean="0"/>
              <a:t>תוכנית שליפן הינה תוכנית צרפתית ___________</a:t>
            </a:r>
          </a:p>
          <a:p>
            <a:r>
              <a:rPr lang="ar-AE" sz="2000" b="1" dirty="0" smtClean="0"/>
              <a:t>خطة شلايفن هي خطة فرنسية_______________</a:t>
            </a:r>
            <a:endParaRPr lang="he-IL" sz="2000" b="1" dirty="0" smtClean="0"/>
          </a:p>
          <a:p>
            <a:r>
              <a:rPr lang="he-IL" sz="2000" b="1" dirty="0" smtClean="0"/>
              <a:t>המלחמה הסתיימה ב שנת 1919 ___________</a:t>
            </a:r>
          </a:p>
          <a:p>
            <a:r>
              <a:rPr lang="ar-AE" sz="2000" b="1" dirty="0" smtClean="0"/>
              <a:t>انتهت الحرب سنة 1919 _____________</a:t>
            </a:r>
            <a:endParaRPr lang="he-IL" sz="2000" b="1" dirty="0" smtClean="0"/>
          </a:p>
          <a:p>
            <a:endParaRPr lang="he-IL" sz="2000" b="1" dirty="0"/>
          </a:p>
          <a:p>
            <a:r>
              <a:rPr lang="he-IL" sz="2000" b="1" dirty="0" smtClean="0"/>
              <a:t>הערה: במידה והתשובה לא נכונה אז לכתוב מה כן נכון </a:t>
            </a:r>
          </a:p>
          <a:p>
            <a:r>
              <a:rPr lang="ar-AE" sz="2000" b="1" dirty="0" smtClean="0"/>
              <a:t>اذا كانت الاجابة خاطئة الرجاء كتابة الاجابة الصحيحة</a:t>
            </a:r>
            <a:endParaRPr lang="he-IL" sz="2000" b="1" dirty="0" smtClean="0"/>
          </a:p>
          <a:p>
            <a:endParaRPr lang="he-IL" sz="2000" b="1" dirty="0" smtClean="0"/>
          </a:p>
          <a:p>
            <a:pPr marL="0" indent="0">
              <a:buNone/>
            </a:pPr>
            <a:endParaRPr lang="he-IL" sz="2000" b="1" dirty="0" smtClean="0"/>
          </a:p>
          <a:p>
            <a:endParaRPr lang="he-IL" sz="2000" b="1" dirty="0"/>
          </a:p>
        </p:txBody>
      </p:sp>
    </p:spTree>
    <p:extLst>
      <p:ext uri="{BB962C8B-B14F-4D97-AF65-F5344CB8AC3E}">
        <p14:creationId xmlns:p14="http://schemas.microsoft.com/office/powerpoint/2010/main" val="2619509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dirty="0" smtClean="0"/>
              <a:t>תוצאות המלחמה</a:t>
            </a:r>
            <a:br>
              <a:rPr lang="he-IL" dirty="0" smtClean="0"/>
            </a:br>
            <a:r>
              <a:rPr lang="ar-AE" dirty="0" smtClean="0"/>
              <a:t>نتائج الحرب العالمية الاولى</a:t>
            </a:r>
            <a:r>
              <a:rPr lang="he-IL" dirty="0" smtClean="0"/>
              <a:t>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250000"/>
              </a:lnSpc>
            </a:pPr>
            <a:r>
              <a:rPr lang="he-IL" sz="3600" dirty="0" smtClean="0"/>
              <a:t>נא לצרף תמונות לתוצאות המלחמה </a:t>
            </a:r>
          </a:p>
          <a:p>
            <a:pPr marL="0" indent="0" algn="ctr">
              <a:lnSpc>
                <a:spcPct val="250000"/>
              </a:lnSpc>
              <a:buNone/>
            </a:pPr>
            <a:r>
              <a:rPr lang="ar-AE" sz="3600" dirty="0" smtClean="0"/>
              <a:t>الرجاء رفق صورة تلائم نتائج الحرب العالمية الاولى</a:t>
            </a:r>
            <a:endParaRPr lang="he-IL" sz="3600" dirty="0"/>
          </a:p>
        </p:txBody>
      </p:sp>
    </p:spTree>
    <p:extLst>
      <p:ext uri="{BB962C8B-B14F-4D97-AF65-F5344CB8AC3E}">
        <p14:creationId xmlns:p14="http://schemas.microsoft.com/office/powerpoint/2010/main" val="1885225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 smtClean="0"/>
              <a:t>השלימו את המשפט: </a:t>
            </a:r>
            <a:br>
              <a:rPr lang="he-IL" dirty="0" smtClean="0"/>
            </a:br>
            <a:r>
              <a:rPr lang="ar-AE" dirty="0" smtClean="0"/>
              <a:t>اكمل الجمل التالية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sz="2800" dirty="0" smtClean="0"/>
              <a:t>בשנת ------------ התחילה מלחמת העולם הראשונה</a:t>
            </a:r>
          </a:p>
          <a:p>
            <a:r>
              <a:rPr lang="ar-AE" sz="2800" dirty="0" smtClean="0"/>
              <a:t>في سنة __________ بدأت الحرب العالمية الاولى</a:t>
            </a:r>
            <a:endParaRPr lang="he-IL" sz="2800" dirty="0" smtClean="0"/>
          </a:p>
          <a:p>
            <a:r>
              <a:rPr lang="he-IL" sz="2800" dirty="0" smtClean="0"/>
              <a:t>המלחמה הייתה בין מדינות _____________ לבין מדינות מרכז</a:t>
            </a:r>
          </a:p>
          <a:p>
            <a:r>
              <a:rPr lang="ar-AE" sz="2800" dirty="0" smtClean="0"/>
              <a:t>حدثت الحرب بين دول __________ودول المركز</a:t>
            </a:r>
            <a:endParaRPr lang="he-IL" sz="2800" dirty="0" smtClean="0"/>
          </a:p>
          <a:p>
            <a:r>
              <a:rPr lang="he-IL" sz="2800" dirty="0" smtClean="0"/>
              <a:t>הסתיימה מלחמת העולם הראשונה ב _______________</a:t>
            </a:r>
          </a:p>
          <a:p>
            <a:r>
              <a:rPr lang="ar-AE" sz="2800" dirty="0" smtClean="0"/>
              <a:t>انتهت الحرب العالمية الاولى ب __________</a:t>
            </a:r>
            <a:endParaRPr lang="he-IL" sz="2800" dirty="0" smtClean="0"/>
          </a:p>
          <a:p>
            <a:r>
              <a:rPr lang="he-IL" sz="2800" dirty="0" smtClean="0"/>
              <a:t>מלחמת העולם הראשונה גרמה להרבה _______________.</a:t>
            </a:r>
          </a:p>
          <a:p>
            <a:r>
              <a:rPr lang="ar-AE" sz="2800" dirty="0" smtClean="0"/>
              <a:t>الحرب العالمية الاولى أحدثت الكثير من ___________.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1239586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סיכום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12800" y="1600200"/>
            <a:ext cx="10566400" cy="3270380"/>
          </a:xfrm>
        </p:spPr>
        <p:txBody>
          <a:bodyPr>
            <a:noAutofit/>
          </a:bodyPr>
          <a:lstStyle/>
          <a:p>
            <a:r>
              <a:rPr lang="he-IL" sz="3600" b="1" dirty="0" smtClean="0">
                <a:latin typeface="David" pitchFamily="34" charset="-79"/>
                <a:cs typeface="David" pitchFamily="34" charset="-79"/>
              </a:rPr>
              <a:t>על כל תלמיד לכתוב משפט אחד על המלחמה , מי הגורם העיקרי לפי דעתו ומה הוא חושב ומרגיש לאחר השיעור</a:t>
            </a:r>
            <a:r>
              <a:rPr lang="he-IL" sz="3600" b="1" dirty="0">
                <a:latin typeface="David" pitchFamily="34" charset="-79"/>
                <a:cs typeface="David" pitchFamily="34" charset="-79"/>
              </a:rPr>
              <a:t>?</a:t>
            </a:r>
            <a:endParaRPr lang="he-IL" sz="3600" b="1" dirty="0" smtClean="0">
              <a:latin typeface="David" pitchFamily="34" charset="-79"/>
              <a:cs typeface="David" pitchFamily="34" charset="-79"/>
            </a:endParaRPr>
          </a:p>
          <a:p>
            <a:r>
              <a:rPr lang="ar-AE" sz="3600" b="1" dirty="0" smtClean="0">
                <a:latin typeface="David" pitchFamily="34" charset="-79"/>
              </a:rPr>
              <a:t>على كل طالب ان يكتب رأيه بالحرب, والسبب الرئيسي لاندلاعها, ما هو شعورك بعد هذا الدرس؟</a:t>
            </a:r>
            <a:endParaRPr lang="he-IL" sz="3600" b="1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sz="3600" b="1" dirty="0" smtClean="0">
              <a:latin typeface="David" pitchFamily="34" charset="-79"/>
              <a:cs typeface="David" pitchFamily="34" charset="-79"/>
            </a:endParaRPr>
          </a:p>
          <a:p>
            <a:r>
              <a:rPr lang="he-IL" sz="3600" b="1" dirty="0" smtClean="0">
                <a:latin typeface="David" pitchFamily="34" charset="-79"/>
                <a:cs typeface="David" pitchFamily="34" charset="-79"/>
              </a:rPr>
              <a:t>האם היה ניתן למנוע את פרוץ המלחמה ?! </a:t>
            </a:r>
          </a:p>
          <a:p>
            <a:r>
              <a:rPr lang="ar-AE" sz="3600" b="1" dirty="0" smtClean="0">
                <a:latin typeface="David" pitchFamily="34" charset="-79"/>
              </a:rPr>
              <a:t>هل كان من الممكن منع حدوث الحرب ؟</a:t>
            </a:r>
            <a:endParaRPr lang="he-IL" sz="36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הסבר ענן 3"/>
          <p:cNvSpPr/>
          <p:nvPr/>
        </p:nvSpPr>
        <p:spPr>
          <a:xfrm>
            <a:off x="149290" y="4397368"/>
            <a:ext cx="3424053" cy="2054577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507979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חיוני">
  <a:themeElements>
    <a:clrScheme name="חיוני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חיוני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חיוני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89</TotalTime>
  <Words>273</Words>
  <Application>Microsoft Office PowerPoint</Application>
  <PresentationFormat>מותאם אישית</PresentationFormat>
  <Paragraphs>47</Paragraphs>
  <Slides>9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0" baseType="lpstr">
      <vt:lpstr>חיוני</vt:lpstr>
      <vt:lpstr>שיעור היסטוריה נושא: מלחמת העולם ה 1 המורה אמל פלאח בית ספר רב תחומי כיסרא סמיע מגזר דרוזי موضوع التاريخ الحرب العالمية ال 1 المعلمة أمل فلاح مدرسة كسرى سميع متعددة المجالات القطاع الدرزي</vt:lpstr>
      <vt:lpstr>سامعين מקשיבים ?!</vt:lpstr>
      <vt:lpstr>נא לצפות בסרטון ביוטיוב ולכתוב מה לומדים מסרטון זה? الرجاء مشاهدة الفيلم القصير في يوتيوب, ثم ارجو كتابة ما تعلمنا منه؟ </vt:lpstr>
      <vt:lpstr>מה הסיבה לפריצת מלחמת העולם הראשונה ? ما هي الاسباب لاندلاع الحرب العالمية الاولى؟ </vt:lpstr>
      <vt:lpstr>מי נגד מי? من ضد من؟  </vt:lpstr>
      <vt:lpstr>איך התחילה המלחמה ? נא לענות בv  / x كيف بدأت الحرب العالمية, الرجاء الاجابة V/X:   </vt:lpstr>
      <vt:lpstr>תוצאות המלחמה نتائج الحرب العالمية الاولى </vt:lpstr>
      <vt:lpstr>השלימו את המשפט:  اكمل الجمل التالية</vt:lpstr>
      <vt:lpstr>סיכום </vt:lpstr>
    </vt:vector>
  </TitlesOfParts>
  <Company>Amal1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שיעור היסטוריה המורה אמל פלאח בית ספר רב תחומי כיסרא סמיע</dc:title>
  <dc:creator>אמל</dc:creator>
  <cp:lastModifiedBy>USER</cp:lastModifiedBy>
  <cp:revision>28</cp:revision>
  <dcterms:created xsi:type="dcterms:W3CDTF">2015-02-06T07:52:49Z</dcterms:created>
  <dcterms:modified xsi:type="dcterms:W3CDTF">2020-04-01T17:49:49Z</dcterms:modified>
</cp:coreProperties>
</file>