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9" r:id="rId1"/>
  </p:sldMasterIdLst>
  <p:notesMasterIdLst>
    <p:notesMasterId r:id="rId14"/>
  </p:notesMasterIdLst>
  <p:sldIdLst>
    <p:sldId id="294" r:id="rId2"/>
    <p:sldId id="296" r:id="rId3"/>
    <p:sldId id="292" r:id="rId4"/>
    <p:sldId id="305" r:id="rId5"/>
    <p:sldId id="291" r:id="rId6"/>
    <p:sldId id="306" r:id="rId7"/>
    <p:sldId id="308" r:id="rId8"/>
    <p:sldId id="300" r:id="rId9"/>
    <p:sldId id="299" r:id="rId10"/>
    <p:sldId id="301" r:id="rId11"/>
    <p:sldId id="307" r:id="rId12"/>
    <p:sldId id="304" r:id="rId13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99"/>
    <a:srgbClr val="CCFFCC"/>
    <a:srgbClr val="C5DFC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 autoAdjust="0"/>
    <p:restoredTop sz="94660"/>
  </p:normalViewPr>
  <p:slideViewPr>
    <p:cSldViewPr>
      <p:cViewPr>
        <p:scale>
          <a:sx n="81" d="100"/>
          <a:sy n="81" d="100"/>
        </p:scale>
        <p:origin x="-43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22CFC-4686-481A-A42F-445ECDBBF51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8FF1B56-68E2-4959-B7EC-F25A0B3D2CD7}">
      <dgm:prSet phldrT="[טקסט]"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AE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اقليم كوردستان</a:t>
          </a:r>
          <a:endParaRPr lang="he-IL" sz="2400" dirty="0"/>
        </a:p>
      </dgm:t>
    </dgm:pt>
    <dgm:pt modelId="{8E6726B3-EDFD-490F-994F-3A99A67BBB8F}" type="parTrans" cxnId="{A7EF40AF-02F7-43A0-8F5B-89F2ADCB7B6E}">
      <dgm:prSet/>
      <dgm:spPr/>
      <dgm:t>
        <a:bodyPr/>
        <a:lstStyle/>
        <a:p>
          <a:pPr rtl="1"/>
          <a:endParaRPr lang="he-IL"/>
        </a:p>
      </dgm:t>
    </dgm:pt>
    <dgm:pt modelId="{EB479AD9-E913-40F0-8F99-BAA96AE62BF9}" type="sibTrans" cxnId="{A7EF40AF-02F7-43A0-8F5B-89F2ADCB7B6E}">
      <dgm:prSet/>
      <dgm:spPr/>
      <dgm:t>
        <a:bodyPr/>
        <a:lstStyle/>
        <a:p>
          <a:pPr rtl="1"/>
          <a:endParaRPr lang="he-IL"/>
        </a:p>
      </dgm:t>
    </dgm:pt>
    <dgm:pt modelId="{4D1F5ABC-6CF1-4EC0-8661-0103F1AF47EE}">
      <dgm:prSet phldrT="[טקסט]" custT="1"/>
      <dgm:spPr/>
      <dgm:t>
        <a:bodyPr/>
        <a:lstStyle/>
        <a:p>
          <a:pPr rtl="1"/>
          <a:r>
            <a:rPr lang="ar-AE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مناطق </a:t>
          </a:r>
          <a:r>
            <a:rPr lang="ar-AE" sz="24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أرزاروس</a:t>
          </a:r>
          <a:endParaRPr lang="he-IL" sz="2400" dirty="0"/>
        </a:p>
      </dgm:t>
    </dgm:pt>
    <dgm:pt modelId="{7671949E-BB58-4198-B016-88C3C6024EF3}" type="parTrans" cxnId="{7227019A-B1C3-4DF1-8AE2-DD4F8E14F127}">
      <dgm:prSet/>
      <dgm:spPr/>
      <dgm:t>
        <a:bodyPr/>
        <a:lstStyle/>
        <a:p>
          <a:pPr rtl="1"/>
          <a:endParaRPr lang="he-IL"/>
        </a:p>
      </dgm:t>
    </dgm:pt>
    <dgm:pt modelId="{EEC9923E-262E-43F3-AEC4-6C9A169D09F8}" type="sibTrans" cxnId="{7227019A-B1C3-4DF1-8AE2-DD4F8E14F127}">
      <dgm:prSet/>
      <dgm:spPr/>
      <dgm:t>
        <a:bodyPr/>
        <a:lstStyle/>
        <a:p>
          <a:pPr rtl="1"/>
          <a:endParaRPr lang="he-IL"/>
        </a:p>
      </dgm:t>
    </dgm:pt>
    <dgm:pt modelId="{CAECDEB4-572E-4C1F-A600-240D29643487}">
      <dgm:prSet phldrT="[טקסט]"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itchFamily="34" charset="-79"/>
            <a:cs typeface="David" pitchFamily="34" charset="-79"/>
          </a:endParaRPr>
        </a:p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AE" sz="24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rPr>
            <a:t>طرابزوند</a:t>
          </a:r>
          <a:endParaRPr lang="he-IL" sz="24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itchFamily="34" charset="-79"/>
            <a:cs typeface="David" pitchFamily="34" charset="-79"/>
          </a:endParaRPr>
        </a:p>
        <a:p>
          <a:pPr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dirty="0"/>
        </a:p>
      </dgm:t>
    </dgm:pt>
    <dgm:pt modelId="{F331BEB1-81FA-4A5D-8387-FB8BDBC97AD5}" type="parTrans" cxnId="{5E25083D-6BB2-45D0-AB85-019B2AB0F985}">
      <dgm:prSet/>
      <dgm:spPr/>
      <dgm:t>
        <a:bodyPr/>
        <a:lstStyle/>
        <a:p>
          <a:pPr rtl="1"/>
          <a:endParaRPr lang="he-IL"/>
        </a:p>
      </dgm:t>
    </dgm:pt>
    <dgm:pt modelId="{08A2CE33-9DDB-4F94-BD11-8AB12364668B}" type="sibTrans" cxnId="{5E25083D-6BB2-45D0-AB85-019B2AB0F985}">
      <dgm:prSet/>
      <dgm:spPr/>
      <dgm:t>
        <a:bodyPr/>
        <a:lstStyle/>
        <a:p>
          <a:pPr rtl="1"/>
          <a:endParaRPr lang="he-IL"/>
        </a:p>
      </dgm:t>
    </dgm:pt>
    <dgm:pt modelId="{15C24379-8423-4C49-96EC-69EA0988DEDF}" type="pres">
      <dgm:prSet presAssocID="{C9922CFC-4686-481A-A42F-445ECDBBF51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1F4C1BF8-CB8B-462D-AF98-5886C7B96311}" type="pres">
      <dgm:prSet presAssocID="{28FF1B56-68E2-4959-B7EC-F25A0B3D2CD7}" presName="parenttextcomposite" presStyleCnt="0"/>
      <dgm:spPr/>
    </dgm:pt>
    <dgm:pt modelId="{873E7314-CCB0-46CB-BC03-5DAAD9B78735}" type="pres">
      <dgm:prSet presAssocID="{28FF1B56-68E2-4959-B7EC-F25A0B3D2CD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04D513-BD46-463F-A2F2-EC8340007921}" type="pres">
      <dgm:prSet presAssocID="{28FF1B56-68E2-4959-B7EC-F25A0B3D2CD7}" presName="parallelogramComposite" presStyleCnt="0"/>
      <dgm:spPr/>
    </dgm:pt>
    <dgm:pt modelId="{59222D11-CF84-41B0-A894-6C0CDB05145E}" type="pres">
      <dgm:prSet presAssocID="{28FF1B56-68E2-4959-B7EC-F25A0B3D2CD7}" presName="parallelogram1" presStyleLbl="alignNode1" presStyleIdx="0" presStyleCnt="21"/>
      <dgm:spPr/>
    </dgm:pt>
    <dgm:pt modelId="{0FBB0EF6-FF5E-4937-ACC8-79144DFEF964}" type="pres">
      <dgm:prSet presAssocID="{28FF1B56-68E2-4959-B7EC-F25A0B3D2CD7}" presName="parallelogram2" presStyleLbl="alignNode1" presStyleIdx="1" presStyleCnt="21"/>
      <dgm:spPr/>
    </dgm:pt>
    <dgm:pt modelId="{EE78546E-1722-409E-9F69-1C7A1D49039B}" type="pres">
      <dgm:prSet presAssocID="{28FF1B56-68E2-4959-B7EC-F25A0B3D2CD7}" presName="parallelogram3" presStyleLbl="alignNode1" presStyleIdx="2" presStyleCnt="21"/>
      <dgm:spPr/>
    </dgm:pt>
    <dgm:pt modelId="{98436D59-90D9-4F4F-932C-129D2CCBC5B0}" type="pres">
      <dgm:prSet presAssocID="{28FF1B56-68E2-4959-B7EC-F25A0B3D2CD7}" presName="parallelogram4" presStyleLbl="alignNode1" presStyleIdx="3" presStyleCnt="21"/>
      <dgm:spPr/>
    </dgm:pt>
    <dgm:pt modelId="{93CFF2D6-E9EA-4306-8FBE-841ADA23BD3C}" type="pres">
      <dgm:prSet presAssocID="{28FF1B56-68E2-4959-B7EC-F25A0B3D2CD7}" presName="parallelogram5" presStyleLbl="alignNode1" presStyleIdx="4" presStyleCnt="21"/>
      <dgm:spPr/>
    </dgm:pt>
    <dgm:pt modelId="{5055B7F5-3AD7-4661-96B6-3EF985732CAD}" type="pres">
      <dgm:prSet presAssocID="{28FF1B56-68E2-4959-B7EC-F25A0B3D2CD7}" presName="parallelogram6" presStyleLbl="alignNode1" presStyleIdx="5" presStyleCnt="21"/>
      <dgm:spPr/>
    </dgm:pt>
    <dgm:pt modelId="{25A46D4D-4A94-49AA-A233-D11BE26A7C10}" type="pres">
      <dgm:prSet presAssocID="{28FF1B56-68E2-4959-B7EC-F25A0B3D2CD7}" presName="parallelogram7" presStyleLbl="alignNode1" presStyleIdx="6" presStyleCnt="21"/>
      <dgm:spPr/>
    </dgm:pt>
    <dgm:pt modelId="{373B8C97-7020-4102-956D-EA70F262EE53}" type="pres">
      <dgm:prSet presAssocID="{EB479AD9-E913-40F0-8F99-BAA96AE62BF9}" presName="sibTrans" presStyleCnt="0"/>
      <dgm:spPr/>
    </dgm:pt>
    <dgm:pt modelId="{C2CEB64C-0C33-4053-BCA3-46B7BCEF58A5}" type="pres">
      <dgm:prSet presAssocID="{4D1F5ABC-6CF1-4EC0-8661-0103F1AF47EE}" presName="parenttextcomposite" presStyleCnt="0"/>
      <dgm:spPr/>
    </dgm:pt>
    <dgm:pt modelId="{ECEDB245-A1FA-4B68-9EE1-5759E69FB759}" type="pres">
      <dgm:prSet presAssocID="{4D1F5ABC-6CF1-4EC0-8661-0103F1AF47EE}" presName="parenttext" presStyleLbl="revTx" presStyleIdx="1" presStyleCnt="3" custFlipVert="0" custScaleY="194255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E839BB-C7C1-46BF-9E26-87A44EA7B32F}" type="pres">
      <dgm:prSet presAssocID="{4D1F5ABC-6CF1-4EC0-8661-0103F1AF47EE}" presName="parallelogramComposite" presStyleCnt="0"/>
      <dgm:spPr/>
    </dgm:pt>
    <dgm:pt modelId="{EB1CF9D8-4CB9-48FE-97F1-935D668C55D5}" type="pres">
      <dgm:prSet presAssocID="{4D1F5ABC-6CF1-4EC0-8661-0103F1AF47EE}" presName="parallelogram1" presStyleLbl="alignNode1" presStyleIdx="7" presStyleCnt="21"/>
      <dgm:spPr/>
    </dgm:pt>
    <dgm:pt modelId="{7949790B-21DD-4E84-BC65-7064B79948FE}" type="pres">
      <dgm:prSet presAssocID="{4D1F5ABC-6CF1-4EC0-8661-0103F1AF47EE}" presName="parallelogram2" presStyleLbl="alignNode1" presStyleIdx="8" presStyleCnt="21"/>
      <dgm:spPr/>
    </dgm:pt>
    <dgm:pt modelId="{51AC0D42-C2C1-4D48-9AD5-3A2ED616A80A}" type="pres">
      <dgm:prSet presAssocID="{4D1F5ABC-6CF1-4EC0-8661-0103F1AF47EE}" presName="parallelogram3" presStyleLbl="alignNode1" presStyleIdx="9" presStyleCnt="21"/>
      <dgm:spPr/>
    </dgm:pt>
    <dgm:pt modelId="{FD36C198-8BDA-4274-9DC9-A5AE0E7C8CB6}" type="pres">
      <dgm:prSet presAssocID="{4D1F5ABC-6CF1-4EC0-8661-0103F1AF47EE}" presName="parallelogram4" presStyleLbl="alignNode1" presStyleIdx="10" presStyleCnt="21"/>
      <dgm:spPr/>
    </dgm:pt>
    <dgm:pt modelId="{794C0ABE-B638-4C14-A455-320D56D45A0C}" type="pres">
      <dgm:prSet presAssocID="{4D1F5ABC-6CF1-4EC0-8661-0103F1AF47EE}" presName="parallelogram5" presStyleLbl="alignNode1" presStyleIdx="11" presStyleCnt="21"/>
      <dgm:spPr/>
    </dgm:pt>
    <dgm:pt modelId="{E5438DE6-DE5F-4D17-9AE7-B2069E3EB639}" type="pres">
      <dgm:prSet presAssocID="{4D1F5ABC-6CF1-4EC0-8661-0103F1AF47EE}" presName="parallelogram6" presStyleLbl="alignNode1" presStyleIdx="12" presStyleCnt="21"/>
      <dgm:spPr/>
    </dgm:pt>
    <dgm:pt modelId="{A1853176-684F-45BE-9A02-22BFEE85A02C}" type="pres">
      <dgm:prSet presAssocID="{4D1F5ABC-6CF1-4EC0-8661-0103F1AF47EE}" presName="parallelogram7" presStyleLbl="alignNode1" presStyleIdx="13" presStyleCnt="21"/>
      <dgm:spPr/>
    </dgm:pt>
    <dgm:pt modelId="{8689CAB1-BCF1-4160-BB38-F0DE42D05137}" type="pres">
      <dgm:prSet presAssocID="{EEC9923E-262E-43F3-AEC4-6C9A169D09F8}" presName="sibTrans" presStyleCnt="0"/>
      <dgm:spPr/>
    </dgm:pt>
    <dgm:pt modelId="{CBF76583-4696-4B7F-9219-17937E78B617}" type="pres">
      <dgm:prSet presAssocID="{CAECDEB4-572E-4C1F-A600-240D29643487}" presName="parenttextcomposite" presStyleCnt="0"/>
      <dgm:spPr/>
    </dgm:pt>
    <dgm:pt modelId="{245659F9-F890-4148-90F0-6542DD68C17D}" type="pres">
      <dgm:prSet presAssocID="{CAECDEB4-572E-4C1F-A600-240D29643487}" presName="parenttext" presStyleLbl="revTx" presStyleIdx="2" presStyleCnt="3" custFlipVert="0" custScaleY="205564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0D1AA5-131A-47CD-90CE-BD0083BB228B}" type="pres">
      <dgm:prSet presAssocID="{CAECDEB4-572E-4C1F-A600-240D29643487}" presName="parallelogramComposite" presStyleCnt="0"/>
      <dgm:spPr/>
    </dgm:pt>
    <dgm:pt modelId="{7962E7C4-7CCD-40EF-AA34-289C8B90059A}" type="pres">
      <dgm:prSet presAssocID="{CAECDEB4-572E-4C1F-A600-240D29643487}" presName="parallelogram1" presStyleLbl="alignNode1" presStyleIdx="14" presStyleCnt="21"/>
      <dgm:spPr/>
    </dgm:pt>
    <dgm:pt modelId="{2F2A8029-599C-45DA-9FA6-A16151E22C85}" type="pres">
      <dgm:prSet presAssocID="{CAECDEB4-572E-4C1F-A600-240D29643487}" presName="parallelogram2" presStyleLbl="alignNode1" presStyleIdx="15" presStyleCnt="21"/>
      <dgm:spPr/>
    </dgm:pt>
    <dgm:pt modelId="{D4A19104-86C9-49C5-B040-38B04DB777FE}" type="pres">
      <dgm:prSet presAssocID="{CAECDEB4-572E-4C1F-A600-240D29643487}" presName="parallelogram3" presStyleLbl="alignNode1" presStyleIdx="16" presStyleCnt="21"/>
      <dgm:spPr/>
    </dgm:pt>
    <dgm:pt modelId="{E688D2B5-4B4F-442B-9D9D-A469CCAB06B8}" type="pres">
      <dgm:prSet presAssocID="{CAECDEB4-572E-4C1F-A600-240D29643487}" presName="parallelogram4" presStyleLbl="alignNode1" presStyleIdx="17" presStyleCnt="21"/>
      <dgm:spPr/>
    </dgm:pt>
    <dgm:pt modelId="{194AB334-02CE-428F-821B-E058C91DA66B}" type="pres">
      <dgm:prSet presAssocID="{CAECDEB4-572E-4C1F-A600-240D29643487}" presName="parallelogram5" presStyleLbl="alignNode1" presStyleIdx="18" presStyleCnt="21"/>
      <dgm:spPr/>
    </dgm:pt>
    <dgm:pt modelId="{61B250B4-00B2-49E8-848D-13A9F518A6EC}" type="pres">
      <dgm:prSet presAssocID="{CAECDEB4-572E-4C1F-A600-240D29643487}" presName="parallelogram6" presStyleLbl="alignNode1" presStyleIdx="19" presStyleCnt="21"/>
      <dgm:spPr/>
    </dgm:pt>
    <dgm:pt modelId="{E0450F7A-0B4A-4561-BF57-447EFEF2F8BD}" type="pres">
      <dgm:prSet presAssocID="{CAECDEB4-572E-4C1F-A600-240D29643487}" presName="parallelogram7" presStyleLbl="alignNode1" presStyleIdx="20" presStyleCnt="21"/>
      <dgm:spPr/>
    </dgm:pt>
  </dgm:ptLst>
  <dgm:cxnLst>
    <dgm:cxn modelId="{5E25083D-6BB2-45D0-AB85-019B2AB0F985}" srcId="{C9922CFC-4686-481A-A42F-445ECDBBF518}" destId="{CAECDEB4-572E-4C1F-A600-240D29643487}" srcOrd="2" destOrd="0" parTransId="{F331BEB1-81FA-4A5D-8387-FB8BDBC97AD5}" sibTransId="{08A2CE33-9DDB-4F94-BD11-8AB12364668B}"/>
    <dgm:cxn modelId="{A7EF40AF-02F7-43A0-8F5B-89F2ADCB7B6E}" srcId="{C9922CFC-4686-481A-A42F-445ECDBBF518}" destId="{28FF1B56-68E2-4959-B7EC-F25A0B3D2CD7}" srcOrd="0" destOrd="0" parTransId="{8E6726B3-EDFD-490F-994F-3A99A67BBB8F}" sibTransId="{EB479AD9-E913-40F0-8F99-BAA96AE62BF9}"/>
    <dgm:cxn modelId="{B0600894-C3AC-4A4A-9B5D-6A2F422426A4}" type="presOf" srcId="{CAECDEB4-572E-4C1F-A600-240D29643487}" destId="{245659F9-F890-4148-90F0-6542DD68C17D}" srcOrd="0" destOrd="0" presId="urn:microsoft.com/office/officeart/2008/layout/VerticalAccentList"/>
    <dgm:cxn modelId="{C10CB296-7C72-43C6-93BD-0663EE1573FB}" type="presOf" srcId="{C9922CFC-4686-481A-A42F-445ECDBBF518}" destId="{15C24379-8423-4C49-96EC-69EA0988DEDF}" srcOrd="0" destOrd="0" presId="urn:microsoft.com/office/officeart/2008/layout/VerticalAccentList"/>
    <dgm:cxn modelId="{F0CA44CD-927C-4EFE-9B7D-E356AB4A2DE8}" type="presOf" srcId="{28FF1B56-68E2-4959-B7EC-F25A0B3D2CD7}" destId="{873E7314-CCB0-46CB-BC03-5DAAD9B78735}" srcOrd="0" destOrd="0" presId="urn:microsoft.com/office/officeart/2008/layout/VerticalAccentList"/>
    <dgm:cxn modelId="{24507AA4-1701-4AB7-A5B3-5DDED8B6B147}" type="presOf" srcId="{4D1F5ABC-6CF1-4EC0-8661-0103F1AF47EE}" destId="{ECEDB245-A1FA-4B68-9EE1-5759E69FB759}" srcOrd="0" destOrd="0" presId="urn:microsoft.com/office/officeart/2008/layout/VerticalAccentList"/>
    <dgm:cxn modelId="{7227019A-B1C3-4DF1-8AE2-DD4F8E14F127}" srcId="{C9922CFC-4686-481A-A42F-445ECDBBF518}" destId="{4D1F5ABC-6CF1-4EC0-8661-0103F1AF47EE}" srcOrd="1" destOrd="0" parTransId="{7671949E-BB58-4198-B016-88C3C6024EF3}" sibTransId="{EEC9923E-262E-43F3-AEC4-6C9A169D09F8}"/>
    <dgm:cxn modelId="{6704E693-89BB-47DB-B9A2-9A2B582D7BC1}" type="presParOf" srcId="{15C24379-8423-4C49-96EC-69EA0988DEDF}" destId="{1F4C1BF8-CB8B-462D-AF98-5886C7B96311}" srcOrd="0" destOrd="0" presId="urn:microsoft.com/office/officeart/2008/layout/VerticalAccentList"/>
    <dgm:cxn modelId="{14BA1A9F-E4BC-4B4F-99CF-F3B7CEC922E8}" type="presParOf" srcId="{1F4C1BF8-CB8B-462D-AF98-5886C7B96311}" destId="{873E7314-CCB0-46CB-BC03-5DAAD9B78735}" srcOrd="0" destOrd="0" presId="urn:microsoft.com/office/officeart/2008/layout/VerticalAccentList"/>
    <dgm:cxn modelId="{30014294-8C27-4A5B-BB5C-6C74C0FF8CB3}" type="presParOf" srcId="{15C24379-8423-4C49-96EC-69EA0988DEDF}" destId="{0604D513-BD46-463F-A2F2-EC8340007921}" srcOrd="1" destOrd="0" presId="urn:microsoft.com/office/officeart/2008/layout/VerticalAccentList"/>
    <dgm:cxn modelId="{81088ECB-F1AE-428D-A7A7-2832A67E87BA}" type="presParOf" srcId="{0604D513-BD46-463F-A2F2-EC8340007921}" destId="{59222D11-CF84-41B0-A894-6C0CDB05145E}" srcOrd="0" destOrd="0" presId="urn:microsoft.com/office/officeart/2008/layout/VerticalAccentList"/>
    <dgm:cxn modelId="{046667F6-FC7A-4A20-8F5B-B3A9A73695D5}" type="presParOf" srcId="{0604D513-BD46-463F-A2F2-EC8340007921}" destId="{0FBB0EF6-FF5E-4937-ACC8-79144DFEF964}" srcOrd="1" destOrd="0" presId="urn:microsoft.com/office/officeart/2008/layout/VerticalAccentList"/>
    <dgm:cxn modelId="{BEF500A2-ED9A-4343-BC0A-2F87FEEE6CCE}" type="presParOf" srcId="{0604D513-BD46-463F-A2F2-EC8340007921}" destId="{EE78546E-1722-409E-9F69-1C7A1D49039B}" srcOrd="2" destOrd="0" presId="urn:microsoft.com/office/officeart/2008/layout/VerticalAccentList"/>
    <dgm:cxn modelId="{E462049D-C324-4EE1-8757-2A52C928FF08}" type="presParOf" srcId="{0604D513-BD46-463F-A2F2-EC8340007921}" destId="{98436D59-90D9-4F4F-932C-129D2CCBC5B0}" srcOrd="3" destOrd="0" presId="urn:microsoft.com/office/officeart/2008/layout/VerticalAccentList"/>
    <dgm:cxn modelId="{633645F3-12C3-48D5-B712-A9BBB3FEBB91}" type="presParOf" srcId="{0604D513-BD46-463F-A2F2-EC8340007921}" destId="{93CFF2D6-E9EA-4306-8FBE-841ADA23BD3C}" srcOrd="4" destOrd="0" presId="urn:microsoft.com/office/officeart/2008/layout/VerticalAccentList"/>
    <dgm:cxn modelId="{579B7809-1808-4276-9D16-267481D5B94A}" type="presParOf" srcId="{0604D513-BD46-463F-A2F2-EC8340007921}" destId="{5055B7F5-3AD7-4661-96B6-3EF985732CAD}" srcOrd="5" destOrd="0" presId="urn:microsoft.com/office/officeart/2008/layout/VerticalAccentList"/>
    <dgm:cxn modelId="{7E528386-9FD5-4819-A8AB-91FA16B09499}" type="presParOf" srcId="{0604D513-BD46-463F-A2F2-EC8340007921}" destId="{25A46D4D-4A94-49AA-A233-D11BE26A7C10}" srcOrd="6" destOrd="0" presId="urn:microsoft.com/office/officeart/2008/layout/VerticalAccentList"/>
    <dgm:cxn modelId="{871EB724-84D9-4016-882A-3FFFF9C42B81}" type="presParOf" srcId="{15C24379-8423-4C49-96EC-69EA0988DEDF}" destId="{373B8C97-7020-4102-956D-EA70F262EE53}" srcOrd="2" destOrd="0" presId="urn:microsoft.com/office/officeart/2008/layout/VerticalAccentList"/>
    <dgm:cxn modelId="{72DEED95-CD73-442D-A6A1-256EE192FA9B}" type="presParOf" srcId="{15C24379-8423-4C49-96EC-69EA0988DEDF}" destId="{C2CEB64C-0C33-4053-BCA3-46B7BCEF58A5}" srcOrd="3" destOrd="0" presId="urn:microsoft.com/office/officeart/2008/layout/VerticalAccentList"/>
    <dgm:cxn modelId="{C8984FC8-EE70-45C9-957B-ADA4D8E2E091}" type="presParOf" srcId="{C2CEB64C-0C33-4053-BCA3-46B7BCEF58A5}" destId="{ECEDB245-A1FA-4B68-9EE1-5759E69FB759}" srcOrd="0" destOrd="0" presId="urn:microsoft.com/office/officeart/2008/layout/VerticalAccentList"/>
    <dgm:cxn modelId="{9E8E71A7-3919-42CF-A86D-708D4332AEB6}" type="presParOf" srcId="{15C24379-8423-4C49-96EC-69EA0988DEDF}" destId="{2CE839BB-C7C1-46BF-9E26-87A44EA7B32F}" srcOrd="4" destOrd="0" presId="urn:microsoft.com/office/officeart/2008/layout/VerticalAccentList"/>
    <dgm:cxn modelId="{E2BBAB33-9B26-45F9-9696-A4E3383A5E01}" type="presParOf" srcId="{2CE839BB-C7C1-46BF-9E26-87A44EA7B32F}" destId="{EB1CF9D8-4CB9-48FE-97F1-935D668C55D5}" srcOrd="0" destOrd="0" presId="urn:microsoft.com/office/officeart/2008/layout/VerticalAccentList"/>
    <dgm:cxn modelId="{4DDD0DA7-22DC-4371-8DA0-71FA8A5F30B5}" type="presParOf" srcId="{2CE839BB-C7C1-46BF-9E26-87A44EA7B32F}" destId="{7949790B-21DD-4E84-BC65-7064B79948FE}" srcOrd="1" destOrd="0" presId="urn:microsoft.com/office/officeart/2008/layout/VerticalAccentList"/>
    <dgm:cxn modelId="{C1FE2E9B-C85A-4645-8A07-5C6E9F5C7885}" type="presParOf" srcId="{2CE839BB-C7C1-46BF-9E26-87A44EA7B32F}" destId="{51AC0D42-C2C1-4D48-9AD5-3A2ED616A80A}" srcOrd="2" destOrd="0" presId="urn:microsoft.com/office/officeart/2008/layout/VerticalAccentList"/>
    <dgm:cxn modelId="{E70C22FA-FF3F-477D-A4B6-F552B8BC048A}" type="presParOf" srcId="{2CE839BB-C7C1-46BF-9E26-87A44EA7B32F}" destId="{FD36C198-8BDA-4274-9DC9-A5AE0E7C8CB6}" srcOrd="3" destOrd="0" presId="urn:microsoft.com/office/officeart/2008/layout/VerticalAccentList"/>
    <dgm:cxn modelId="{21264714-54CC-4196-836C-34C25782DAC0}" type="presParOf" srcId="{2CE839BB-C7C1-46BF-9E26-87A44EA7B32F}" destId="{794C0ABE-B638-4C14-A455-320D56D45A0C}" srcOrd="4" destOrd="0" presId="urn:microsoft.com/office/officeart/2008/layout/VerticalAccentList"/>
    <dgm:cxn modelId="{6D29A63C-1766-4662-9870-F7A64F372EB2}" type="presParOf" srcId="{2CE839BB-C7C1-46BF-9E26-87A44EA7B32F}" destId="{E5438DE6-DE5F-4D17-9AE7-B2069E3EB639}" srcOrd="5" destOrd="0" presId="urn:microsoft.com/office/officeart/2008/layout/VerticalAccentList"/>
    <dgm:cxn modelId="{F8C94417-B867-4ED3-A604-D2D4850BDFF1}" type="presParOf" srcId="{2CE839BB-C7C1-46BF-9E26-87A44EA7B32F}" destId="{A1853176-684F-45BE-9A02-22BFEE85A02C}" srcOrd="6" destOrd="0" presId="urn:microsoft.com/office/officeart/2008/layout/VerticalAccentList"/>
    <dgm:cxn modelId="{515EA247-3B7B-4C05-97A3-5587652F2FB6}" type="presParOf" srcId="{15C24379-8423-4C49-96EC-69EA0988DEDF}" destId="{8689CAB1-BCF1-4160-BB38-F0DE42D05137}" srcOrd="5" destOrd="0" presId="urn:microsoft.com/office/officeart/2008/layout/VerticalAccentList"/>
    <dgm:cxn modelId="{7D235A7B-59E1-4993-949A-9DE22839F58D}" type="presParOf" srcId="{15C24379-8423-4C49-96EC-69EA0988DEDF}" destId="{CBF76583-4696-4B7F-9219-17937E78B617}" srcOrd="6" destOrd="0" presId="urn:microsoft.com/office/officeart/2008/layout/VerticalAccentList"/>
    <dgm:cxn modelId="{FB61D45F-B4AC-42BE-B2BF-DBA6A2DB5D10}" type="presParOf" srcId="{CBF76583-4696-4B7F-9219-17937E78B617}" destId="{245659F9-F890-4148-90F0-6542DD68C17D}" srcOrd="0" destOrd="0" presId="urn:microsoft.com/office/officeart/2008/layout/VerticalAccentList"/>
    <dgm:cxn modelId="{7E11F0A8-8BEC-4B33-B9B5-2F61E0710775}" type="presParOf" srcId="{15C24379-8423-4C49-96EC-69EA0988DEDF}" destId="{830D1AA5-131A-47CD-90CE-BD0083BB228B}" srcOrd="7" destOrd="0" presId="urn:microsoft.com/office/officeart/2008/layout/VerticalAccentList"/>
    <dgm:cxn modelId="{8338CAEA-F34B-44D0-9817-3E3C81400395}" type="presParOf" srcId="{830D1AA5-131A-47CD-90CE-BD0083BB228B}" destId="{7962E7C4-7CCD-40EF-AA34-289C8B90059A}" srcOrd="0" destOrd="0" presId="urn:microsoft.com/office/officeart/2008/layout/VerticalAccentList"/>
    <dgm:cxn modelId="{EFDEE9B7-B095-40DF-80C6-72FD60B5304B}" type="presParOf" srcId="{830D1AA5-131A-47CD-90CE-BD0083BB228B}" destId="{2F2A8029-599C-45DA-9FA6-A16151E22C85}" srcOrd="1" destOrd="0" presId="urn:microsoft.com/office/officeart/2008/layout/VerticalAccentList"/>
    <dgm:cxn modelId="{3E7E3A3F-49F4-4377-81AC-00B7F1DFFE9B}" type="presParOf" srcId="{830D1AA5-131A-47CD-90CE-BD0083BB228B}" destId="{D4A19104-86C9-49C5-B040-38B04DB777FE}" srcOrd="2" destOrd="0" presId="urn:microsoft.com/office/officeart/2008/layout/VerticalAccentList"/>
    <dgm:cxn modelId="{D4264517-893A-4453-9DEF-489DEBB3E4C6}" type="presParOf" srcId="{830D1AA5-131A-47CD-90CE-BD0083BB228B}" destId="{E688D2B5-4B4F-442B-9D9D-A469CCAB06B8}" srcOrd="3" destOrd="0" presId="urn:microsoft.com/office/officeart/2008/layout/VerticalAccentList"/>
    <dgm:cxn modelId="{867532B3-84F6-4176-9CD2-35909DDE38F6}" type="presParOf" srcId="{830D1AA5-131A-47CD-90CE-BD0083BB228B}" destId="{194AB334-02CE-428F-821B-E058C91DA66B}" srcOrd="4" destOrd="0" presId="urn:microsoft.com/office/officeart/2008/layout/VerticalAccentList"/>
    <dgm:cxn modelId="{8530EDE2-DA8F-4D28-A9A1-12F40B05820F}" type="presParOf" srcId="{830D1AA5-131A-47CD-90CE-BD0083BB228B}" destId="{61B250B4-00B2-49E8-848D-13A9F518A6EC}" srcOrd="5" destOrd="0" presId="urn:microsoft.com/office/officeart/2008/layout/VerticalAccentList"/>
    <dgm:cxn modelId="{6EDDC137-0C18-4064-ACB5-C1AE4AE26AD4}" type="presParOf" srcId="{830D1AA5-131A-47CD-90CE-BD0083BB228B}" destId="{E0450F7A-0B4A-4561-BF57-447EFEF2F8B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E7314-CCB0-46CB-BC03-5DAAD9B78735}">
      <dsp:nvSpPr>
        <dsp:cNvPr id="0" name=""/>
        <dsp:cNvSpPr/>
      </dsp:nvSpPr>
      <dsp:spPr>
        <a:xfrm>
          <a:off x="307478" y="522857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AE" sz="24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اقليم كوردستان</a:t>
          </a:r>
          <a:endParaRPr lang="he-IL" sz="2400" kern="1200" dirty="0"/>
        </a:p>
      </dsp:txBody>
      <dsp:txXfrm>
        <a:off x="307478" y="522857"/>
        <a:ext cx="5481042" cy="498276"/>
      </dsp:txXfrm>
    </dsp:sp>
    <dsp:sp modelId="{59222D11-CF84-41B0-A894-6C0CDB05145E}">
      <dsp:nvSpPr>
        <dsp:cNvPr id="0" name=""/>
        <dsp:cNvSpPr/>
      </dsp:nvSpPr>
      <dsp:spPr>
        <a:xfrm>
          <a:off x="307478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B0EF6-FF5E-4937-ACC8-79144DFEF964}">
      <dsp:nvSpPr>
        <dsp:cNvPr id="0" name=""/>
        <dsp:cNvSpPr/>
      </dsp:nvSpPr>
      <dsp:spPr>
        <a:xfrm>
          <a:off x="1080914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8546E-1722-409E-9F69-1C7A1D49039B}">
      <dsp:nvSpPr>
        <dsp:cNvPr id="0" name=""/>
        <dsp:cNvSpPr/>
      </dsp:nvSpPr>
      <dsp:spPr>
        <a:xfrm>
          <a:off x="1854350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36D59-90D9-4F4F-932C-129D2CCBC5B0}">
      <dsp:nvSpPr>
        <dsp:cNvPr id="0" name=""/>
        <dsp:cNvSpPr/>
      </dsp:nvSpPr>
      <dsp:spPr>
        <a:xfrm>
          <a:off x="2627786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F2D6-E9EA-4306-8FBE-841ADA23BD3C}">
      <dsp:nvSpPr>
        <dsp:cNvPr id="0" name=""/>
        <dsp:cNvSpPr/>
      </dsp:nvSpPr>
      <dsp:spPr>
        <a:xfrm>
          <a:off x="3401222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5B7F5-3AD7-4661-96B6-3EF985732CAD}">
      <dsp:nvSpPr>
        <dsp:cNvPr id="0" name=""/>
        <dsp:cNvSpPr/>
      </dsp:nvSpPr>
      <dsp:spPr>
        <a:xfrm>
          <a:off x="4174658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46D4D-4A94-49AA-A233-D11BE26A7C10}">
      <dsp:nvSpPr>
        <dsp:cNvPr id="0" name=""/>
        <dsp:cNvSpPr/>
      </dsp:nvSpPr>
      <dsp:spPr>
        <a:xfrm>
          <a:off x="4948094" y="102113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B245-A1FA-4B68-9EE1-5759E69FB759}">
      <dsp:nvSpPr>
        <dsp:cNvPr id="0" name=""/>
        <dsp:cNvSpPr/>
      </dsp:nvSpPr>
      <dsp:spPr>
        <a:xfrm>
          <a:off x="307478" y="1224135"/>
          <a:ext cx="5481042" cy="96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مناطق </a:t>
          </a:r>
          <a:r>
            <a:rPr lang="ar-AE" sz="24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</a:rPr>
            <a:t>أرزاروس</a:t>
          </a:r>
          <a:endParaRPr lang="he-IL" sz="2400" kern="1200" dirty="0"/>
        </a:p>
      </dsp:txBody>
      <dsp:txXfrm>
        <a:off x="307478" y="1224135"/>
        <a:ext cx="5481042" cy="967927"/>
      </dsp:txXfrm>
    </dsp:sp>
    <dsp:sp modelId="{EB1CF9D8-4CB9-48FE-97F1-935D668C55D5}">
      <dsp:nvSpPr>
        <dsp:cNvPr id="0" name=""/>
        <dsp:cNvSpPr/>
      </dsp:nvSpPr>
      <dsp:spPr>
        <a:xfrm>
          <a:off x="307478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9790B-21DD-4E84-BC65-7064B79948FE}">
      <dsp:nvSpPr>
        <dsp:cNvPr id="0" name=""/>
        <dsp:cNvSpPr/>
      </dsp:nvSpPr>
      <dsp:spPr>
        <a:xfrm>
          <a:off x="1080914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C0D42-C2C1-4D48-9AD5-3A2ED616A80A}">
      <dsp:nvSpPr>
        <dsp:cNvPr id="0" name=""/>
        <dsp:cNvSpPr/>
      </dsp:nvSpPr>
      <dsp:spPr>
        <a:xfrm>
          <a:off x="1854350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6C198-8BDA-4274-9DC9-A5AE0E7C8CB6}">
      <dsp:nvSpPr>
        <dsp:cNvPr id="0" name=""/>
        <dsp:cNvSpPr/>
      </dsp:nvSpPr>
      <dsp:spPr>
        <a:xfrm>
          <a:off x="2627786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C0ABE-B638-4C14-A455-320D56D45A0C}">
      <dsp:nvSpPr>
        <dsp:cNvPr id="0" name=""/>
        <dsp:cNvSpPr/>
      </dsp:nvSpPr>
      <dsp:spPr>
        <a:xfrm>
          <a:off x="3401222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38DE6-DE5F-4D17-9AE7-B2069E3EB639}">
      <dsp:nvSpPr>
        <dsp:cNvPr id="0" name=""/>
        <dsp:cNvSpPr/>
      </dsp:nvSpPr>
      <dsp:spPr>
        <a:xfrm>
          <a:off x="4174658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3176-684F-45BE-9A02-22BFEE85A02C}">
      <dsp:nvSpPr>
        <dsp:cNvPr id="0" name=""/>
        <dsp:cNvSpPr/>
      </dsp:nvSpPr>
      <dsp:spPr>
        <a:xfrm>
          <a:off x="4948094" y="2192062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659F9-F890-4148-90F0-6542DD68C17D}">
      <dsp:nvSpPr>
        <dsp:cNvPr id="0" name=""/>
        <dsp:cNvSpPr/>
      </dsp:nvSpPr>
      <dsp:spPr>
        <a:xfrm>
          <a:off x="307478" y="2395064"/>
          <a:ext cx="5481042" cy="102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itchFamily="34" charset="-79"/>
            <a:cs typeface="David" pitchFamily="34" charset="-79"/>
          </a:endParaRP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AE" sz="24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rPr>
            <a:t>طرابزوند</a:t>
          </a:r>
          <a:endParaRPr lang="he-IL" sz="24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itchFamily="34" charset="-79"/>
            <a:cs typeface="David" pitchFamily="34" charset="-79"/>
          </a:endParaRPr>
        </a:p>
        <a:p>
          <a:pPr lvl="0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kern="1200" dirty="0"/>
        </a:p>
      </dsp:txBody>
      <dsp:txXfrm>
        <a:off x="307478" y="2395064"/>
        <a:ext cx="5481042" cy="1024277"/>
      </dsp:txXfrm>
    </dsp:sp>
    <dsp:sp modelId="{7962E7C4-7CCD-40EF-AA34-289C8B90059A}">
      <dsp:nvSpPr>
        <dsp:cNvPr id="0" name=""/>
        <dsp:cNvSpPr/>
      </dsp:nvSpPr>
      <dsp:spPr>
        <a:xfrm>
          <a:off x="307478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A8029-599C-45DA-9FA6-A16151E22C85}">
      <dsp:nvSpPr>
        <dsp:cNvPr id="0" name=""/>
        <dsp:cNvSpPr/>
      </dsp:nvSpPr>
      <dsp:spPr>
        <a:xfrm>
          <a:off x="1080914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19104-86C9-49C5-B040-38B04DB777FE}">
      <dsp:nvSpPr>
        <dsp:cNvPr id="0" name=""/>
        <dsp:cNvSpPr/>
      </dsp:nvSpPr>
      <dsp:spPr>
        <a:xfrm>
          <a:off x="1854350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8D2B5-4B4F-442B-9D9D-A469CCAB06B8}">
      <dsp:nvSpPr>
        <dsp:cNvPr id="0" name=""/>
        <dsp:cNvSpPr/>
      </dsp:nvSpPr>
      <dsp:spPr>
        <a:xfrm>
          <a:off x="2627786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AB334-02CE-428F-821B-E058C91DA66B}">
      <dsp:nvSpPr>
        <dsp:cNvPr id="0" name=""/>
        <dsp:cNvSpPr/>
      </dsp:nvSpPr>
      <dsp:spPr>
        <a:xfrm>
          <a:off x="3401222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250B4-00B2-49E8-848D-13A9F518A6EC}">
      <dsp:nvSpPr>
        <dsp:cNvPr id="0" name=""/>
        <dsp:cNvSpPr/>
      </dsp:nvSpPr>
      <dsp:spPr>
        <a:xfrm>
          <a:off x="4174658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50F7A-0B4A-4561-BF57-447EFEF2F8BD}">
      <dsp:nvSpPr>
        <dsp:cNvPr id="0" name=""/>
        <dsp:cNvSpPr/>
      </dsp:nvSpPr>
      <dsp:spPr>
        <a:xfrm>
          <a:off x="4948094" y="3419341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F73FBF6C-F232-40C7-8233-7B377829A0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F65E45A2-CBEE-4955-9A9A-968A6FC6EC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="" xmlns:a16="http://schemas.microsoft.com/office/drawing/2014/main" id="{E319554D-6C78-4594-97C6-53E8FD6774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="" xmlns:a16="http://schemas.microsoft.com/office/drawing/2014/main" id="{B30F7BF9-B649-49FF-9D90-DF4FC8562D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="" xmlns:a16="http://schemas.microsoft.com/office/drawing/2014/main" id="{9284B74C-A9B8-4B65-B9C8-CED0AEED52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="" xmlns:a16="http://schemas.microsoft.com/office/drawing/2014/main" id="{E4FE87BA-5FC1-463F-B20B-37CA4F422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6309820-6397-4F95-8159-742943ED98A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6787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88BECD1A-04F4-4453-8CE6-9DB1279828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47D48480-5490-4C64-B12A-20228C4BC5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0720DE5E-466D-4C49-8A11-7D068344E1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1993D702-3E9B-4351-B760-F01888C079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B921F14C-5AA8-46DD-8985-1931957DE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E5673B9D-D94D-453A-8D47-2F9D09120E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E60393FB-F670-4A82-96E3-FD4514DDFC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D970FB65-7BF0-483B-B308-8C29610552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CD972086-7AF6-42CA-A2FA-1E4D872DD0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9BA8D1DA-E320-4E95-8DE7-C8B6998601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="" xmlns:a16="http://schemas.microsoft.com/office/drawing/2014/main" id="{237CF7A9-B654-4FD2-A2B3-4A0B5DFC09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="" xmlns:a16="http://schemas.microsoft.com/office/drawing/2014/main" id="{F3854C19-3AAC-4EF7-B9AB-44E1A1C9EA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="" xmlns:a16="http://schemas.microsoft.com/office/drawing/2014/main" id="{DE19DADF-AEE5-4C49-8DDF-0F65D948CA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C6BF4DF6-9421-4292-87FC-C417DE8734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="" xmlns:a16="http://schemas.microsoft.com/office/drawing/2014/main" id="{9063863A-C83D-4BBC-92C1-2BE785DD6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="" xmlns:a16="http://schemas.microsoft.com/office/drawing/2014/main" id="{77830E89-83E6-4E49-8E7B-3D09FC094D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="" xmlns:a16="http://schemas.microsoft.com/office/drawing/2014/main" id="{0DCAE97F-8C58-4F81-BD5F-EF6ABB93E5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="" xmlns:a16="http://schemas.microsoft.com/office/drawing/2014/main" id="{CE5EE225-AD2D-4063-9D6C-CF6050D573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B05F7E09-523D-4753-944D-15D56C8DFD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951110CC-0379-4FA5-8B71-36A65CB710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418F33B2-6E93-486D-89EA-3D33D63151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8746C445-97C3-4B0F-A657-4585D2C746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23058AA3-3CDD-4B8F-909B-07B76BD236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="" xmlns:a16="http://schemas.microsoft.com/office/drawing/2014/main" id="{2FBBD757-B244-4DEE-B250-1354EF3638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5" name="Freeform 26">
              <a:extLst>
                <a:ext uri="{FF2B5EF4-FFF2-40B4-BE49-F238E27FC236}">
                  <a16:creationId xmlns="" xmlns:a16="http://schemas.microsoft.com/office/drawing/2014/main" id="{F12AAA78-E8F5-4810-9105-C66D671D2E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="" xmlns:a16="http://schemas.microsoft.com/office/drawing/2014/main" id="{08C1F17E-6095-4A05-B57D-72A0B1BF76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="" xmlns:a16="http://schemas.microsoft.com/office/drawing/2014/main" id="{B81A5164-6B8B-47D9-87A7-0A225DC6512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="" xmlns:a16="http://schemas.microsoft.com/office/drawing/2014/main" id="{FFDD882B-3FCC-4F62-A56E-82213E87D24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="" xmlns:a16="http://schemas.microsoft.com/office/drawing/2014/main" id="{21184902-AE29-4F2F-A354-EDF09413A06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="" xmlns:a16="http://schemas.microsoft.com/office/drawing/2014/main" id="{30ACABD4-F28A-4E9A-9149-D2798DB22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="" xmlns:a16="http://schemas.microsoft.com/office/drawing/2014/main" id="{9B414152-A507-46D3-8D41-04E6A7E414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="" xmlns:a16="http://schemas.microsoft.com/office/drawing/2014/main" id="{3DF3AF99-2E6F-4288-965A-F9DBCA363C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="" xmlns:a16="http://schemas.microsoft.com/office/drawing/2014/main" id="{B4934805-DB65-4A5F-A866-04284CB1FD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="" xmlns:a16="http://schemas.microsoft.com/office/drawing/2014/main" id="{16467AD5-FC14-43B3-8C47-3F38DCE263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="" xmlns:a16="http://schemas.microsoft.com/office/drawing/2014/main" id="{CB78422C-9732-4CCA-8634-A4ABD1D483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="" xmlns:a16="http://schemas.microsoft.com/office/drawing/2014/main" id="{1652814B-9494-4BD9-8C91-5EDA7EF270F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="" xmlns:a16="http://schemas.microsoft.com/office/drawing/2014/main" id="{C504340C-D727-4B82-A677-32500D835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="" xmlns:a16="http://schemas.microsoft.com/office/drawing/2014/main" id="{7337A045-ED2A-4F77-8E41-F184A85850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="" xmlns:a16="http://schemas.microsoft.com/office/drawing/2014/main" id="{BB93AAFD-1520-4B1D-8A64-7A0C1B7A3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="" xmlns:a16="http://schemas.microsoft.com/office/drawing/2014/main" id="{D230C925-0B7C-4126-89E2-AAFAC41D0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5DCF-2BA0-45F3-85E8-DE9250A6E92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900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4EA32E3F-505B-4AE7-B600-917E2269E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AD62870D-2E60-44F2-95D1-A0AF7F708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2EB34DE2-3D1C-41C9-BF74-EC7183CE5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ABCD2-B3BB-4E06-9CA7-7D0470E49FD3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9114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0727AFC0-4077-45CA-8ACB-DA4193F4C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1E96861F-63A7-42CA-833B-7210A5305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FC573037-1ABD-4C0F-A3EF-EFE17BBAE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B8621-45D0-43BE-90C7-B273EC7500D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8847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="" xmlns:a16="http://schemas.microsoft.com/office/drawing/2014/main" id="{4D3693FF-F7C5-45B2-9D02-207C6331D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BE6D1AEF-E461-4908-9E01-5FBD16D14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>
            <a:extLst>
              <a:ext uri="{FF2B5EF4-FFF2-40B4-BE49-F238E27FC236}">
                <a16:creationId xmlns="" xmlns:a16="http://schemas.microsoft.com/office/drawing/2014/main" id="{C87231DF-22C0-4071-A750-22F6D883E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D40E-CFB8-46FF-9856-F11878E9261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6984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a16="http://schemas.microsoft.com/office/drawing/2014/main" id="{6D378E2A-6B66-42DE-8040-B19323D23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F7962779-FAA3-4E05-ADB3-5F4EBAB23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5D30B52F-6570-467E-BAD0-1D33A0923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A2DB6-EA35-4F70-A6D0-04F03960930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7068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94586173-8D20-45DB-B58B-757C76B3C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904C9FFB-C592-4667-8899-A2FAAF828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30CBDCFC-98D3-4A69-8406-759A5A41B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48EE-2980-4D07-9D1B-AE777B64F02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9515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02C02364-3A1E-4944-8CF0-6ED3C73D9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4411FD79-9710-428C-AF62-746D22D85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A4ACDEF6-1F0E-48C3-9274-6E3D9BFF6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939D1-0052-4502-A301-66923B9803F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642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D4B93E5B-1143-492A-926E-53F3A2D50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C38F4D47-7075-499A-86B4-E93CF5BB6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F9704AF8-EAF0-46C8-B642-E15C8ECE0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233C-DE57-4380-826A-808CC3D830F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6792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FC452C16-DD58-4C41-B279-DF29817A8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1D632FA4-C453-4858-97DE-76B767200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71860075-5F78-4E0A-AB8F-E1C8F4D6C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2D89-5913-4C79-8249-C2CF111B7759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165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="" xmlns:a16="http://schemas.microsoft.com/office/drawing/2014/main" id="{8B4DE76F-9DA3-4340-8FF5-A4D9614FA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BD6067B6-2117-4A6D-A1B8-0441CCEB6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="" xmlns:a16="http://schemas.microsoft.com/office/drawing/2014/main" id="{8C0620E0-F998-4E06-94AC-849D21A0A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D2F4E-949C-4032-8949-F7D703FC55A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1137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a16="http://schemas.microsoft.com/office/drawing/2014/main" id="{E6109D40-96A9-4DFE-9C2E-E5A3CA6F2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FCB21B80-2303-4E3B-A95B-B34346F03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3CBB88D2-862F-4DD9-AE62-EC4B7DDBB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4B7EC-1434-48A2-9BE9-6AB52C49E57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3847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="" xmlns:a16="http://schemas.microsoft.com/office/drawing/2014/main" id="{405DCD3F-5CBE-4EFD-8AC8-B700DA34C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619A5F01-BC69-42A7-8F7A-5C215FE26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="" xmlns:a16="http://schemas.microsoft.com/office/drawing/2014/main" id="{BF86000F-FE61-4F47-A67F-5E218D65B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F56F-A429-43ED-A11A-74CEF89DC0E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43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3DA6E12C-A549-44B4-86D4-E43CCCFEC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0749773A-377D-4EF4-A0C4-6BA750EC6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7E8D8121-E7C9-42DD-8ED8-46FCDE205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FB536-A54B-4662-8C4C-6E08B46D8CB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998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3C7FE9F3-A05E-4389-921C-38FD8E529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0199027C-822A-45AE-97E6-CA9C1AE51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54CBF2CE-1BF2-48C8-81D5-CCA333AE9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9EDE8-71B6-4423-98AF-CB1C4D5EDFA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5582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A68E32DF-75E9-4C14-B970-E180C8BAAE1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3491" name="Freeform 3">
              <a:extLst>
                <a:ext uri="{FF2B5EF4-FFF2-40B4-BE49-F238E27FC236}">
                  <a16:creationId xmlns="" xmlns:a16="http://schemas.microsoft.com/office/drawing/2014/main" id="{ED994D67-2977-4E2B-8B39-F1D3FDEF80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63492" name="Freeform 4">
              <a:extLst>
                <a:ext uri="{FF2B5EF4-FFF2-40B4-BE49-F238E27FC236}">
                  <a16:creationId xmlns="" xmlns:a16="http://schemas.microsoft.com/office/drawing/2014/main" id="{4ACB741C-B777-4DB4-8ACF-0B0A63AD00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63493" name="Freeform 5">
              <a:extLst>
                <a:ext uri="{FF2B5EF4-FFF2-40B4-BE49-F238E27FC236}">
                  <a16:creationId xmlns="" xmlns:a16="http://schemas.microsoft.com/office/drawing/2014/main" id="{8BB50F6C-6287-4B0D-AD74-17294955F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="" xmlns:a16="http://schemas.microsoft.com/office/drawing/2014/main" id="{C0442FB7-236E-4550-9112-06801F74E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3495" name="Freeform 7">
                <a:extLst>
                  <a:ext uri="{FF2B5EF4-FFF2-40B4-BE49-F238E27FC236}">
                    <a16:creationId xmlns="" xmlns:a16="http://schemas.microsoft.com/office/drawing/2014/main" id="{B1F8EB96-9FDB-4FF4-AB7A-2D3365DBFD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496" name="Freeform 8">
                <a:extLst>
                  <a:ext uri="{FF2B5EF4-FFF2-40B4-BE49-F238E27FC236}">
                    <a16:creationId xmlns="" xmlns:a16="http://schemas.microsoft.com/office/drawing/2014/main" id="{CBC3BC64-E750-44E7-95A8-02E3F9BC66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497" name="Freeform 9">
                <a:extLst>
                  <a:ext uri="{FF2B5EF4-FFF2-40B4-BE49-F238E27FC236}">
                    <a16:creationId xmlns="" xmlns:a16="http://schemas.microsoft.com/office/drawing/2014/main" id="{46919334-8FC0-48B8-84E1-FCC6D5A6CC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498" name="Freeform 10">
                <a:extLst>
                  <a:ext uri="{FF2B5EF4-FFF2-40B4-BE49-F238E27FC236}">
                    <a16:creationId xmlns="" xmlns:a16="http://schemas.microsoft.com/office/drawing/2014/main" id="{27D427EF-7929-465B-BF9E-F984CF93D3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499" name="Freeform 11">
                <a:extLst>
                  <a:ext uri="{FF2B5EF4-FFF2-40B4-BE49-F238E27FC236}">
                    <a16:creationId xmlns="" xmlns:a16="http://schemas.microsoft.com/office/drawing/2014/main" id="{9D32EF0B-D798-4CED-8851-A3E16CC3FD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0" name="Freeform 12">
                <a:extLst>
                  <a:ext uri="{FF2B5EF4-FFF2-40B4-BE49-F238E27FC236}">
                    <a16:creationId xmlns="" xmlns:a16="http://schemas.microsoft.com/office/drawing/2014/main" id="{564ACB82-0C94-4810-A01F-860BC627BC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1" name="Freeform 13">
                <a:extLst>
                  <a:ext uri="{FF2B5EF4-FFF2-40B4-BE49-F238E27FC236}">
                    <a16:creationId xmlns="" xmlns:a16="http://schemas.microsoft.com/office/drawing/2014/main" id="{B4636934-B56F-47C2-BF93-1EDE0D03CD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2" name="Freeform 14">
                <a:extLst>
                  <a:ext uri="{FF2B5EF4-FFF2-40B4-BE49-F238E27FC236}">
                    <a16:creationId xmlns="" xmlns:a16="http://schemas.microsoft.com/office/drawing/2014/main" id="{0921BCB0-4940-403A-AAEF-BEBFDFE3B2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3" name="Freeform 15">
                <a:extLst>
                  <a:ext uri="{FF2B5EF4-FFF2-40B4-BE49-F238E27FC236}">
                    <a16:creationId xmlns="" xmlns:a16="http://schemas.microsoft.com/office/drawing/2014/main" id="{4079AA63-CA5B-45D1-A8DD-24C9673620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4" name="Freeform 16">
                <a:extLst>
                  <a:ext uri="{FF2B5EF4-FFF2-40B4-BE49-F238E27FC236}">
                    <a16:creationId xmlns="" xmlns:a16="http://schemas.microsoft.com/office/drawing/2014/main" id="{480A4564-10F0-4D55-94D7-9C0C384561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5" name="Freeform 17">
                <a:extLst>
                  <a:ext uri="{FF2B5EF4-FFF2-40B4-BE49-F238E27FC236}">
                    <a16:creationId xmlns="" xmlns:a16="http://schemas.microsoft.com/office/drawing/2014/main" id="{76C8E009-C61D-4C8B-92B0-64C503B7DC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6" name="Freeform 18">
                <a:extLst>
                  <a:ext uri="{FF2B5EF4-FFF2-40B4-BE49-F238E27FC236}">
                    <a16:creationId xmlns="" xmlns:a16="http://schemas.microsoft.com/office/drawing/2014/main" id="{754081D0-EEDE-46ED-A8AF-B1B75AE214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63507" name="Freeform 19">
                <a:extLst>
                  <a:ext uri="{FF2B5EF4-FFF2-40B4-BE49-F238E27FC236}">
                    <a16:creationId xmlns="" xmlns:a16="http://schemas.microsoft.com/office/drawing/2014/main" id="{59917F7A-5A3A-42DA-B58D-12C73B5085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sp>
          <p:nvSpPr>
            <p:cNvPr id="63508" name="Freeform 20">
              <a:extLst>
                <a:ext uri="{FF2B5EF4-FFF2-40B4-BE49-F238E27FC236}">
                  <a16:creationId xmlns="" xmlns:a16="http://schemas.microsoft.com/office/drawing/2014/main" id="{D3D1BE79-A2DF-420E-848C-41E370A478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63509" name="Freeform 21">
              <a:extLst>
                <a:ext uri="{FF2B5EF4-FFF2-40B4-BE49-F238E27FC236}">
                  <a16:creationId xmlns="" xmlns:a16="http://schemas.microsoft.com/office/drawing/2014/main" id="{CCD36702-FAB9-4BC6-8FCD-26DD420D91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63510" name="Freeform 22">
              <a:extLst>
                <a:ext uri="{FF2B5EF4-FFF2-40B4-BE49-F238E27FC236}">
                  <a16:creationId xmlns="" xmlns:a16="http://schemas.microsoft.com/office/drawing/2014/main" id="{61B2397A-3FC9-4E53-9F95-8CAB31F11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="" xmlns:a16="http://schemas.microsoft.com/office/drawing/2014/main" id="{D7E5E248-27F8-4956-85C4-F544C076E0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="" xmlns:a16="http://schemas.microsoft.com/office/drawing/2014/main" id="{B6F0A1EA-A069-4EC8-9502-FC5BCB8425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5">
              <a:extLst>
                <a:ext uri="{FF2B5EF4-FFF2-40B4-BE49-F238E27FC236}">
                  <a16:creationId xmlns="" xmlns:a16="http://schemas.microsoft.com/office/drawing/2014/main" id="{16EFF5F5-FA3F-479E-9810-B29DF4BFB4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="" xmlns:a16="http://schemas.microsoft.com/office/drawing/2014/main" id="{425D2CC1-1553-47F7-A061-C661C51299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="" xmlns:a16="http://schemas.microsoft.com/office/drawing/2014/main" id="{EEF08E83-0455-409D-8A0F-B93BE022A9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="" xmlns:a16="http://schemas.microsoft.com/office/drawing/2014/main" id="{BE3C7CBA-9CA3-4DAE-868A-5CAE01CCA06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="" xmlns:a16="http://schemas.microsoft.com/office/drawing/2014/main" id="{09DF6DBE-B155-4459-BBBB-AD2BA7B757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="" xmlns:a16="http://schemas.microsoft.com/office/drawing/2014/main" id="{172101FF-2C83-458B-BF80-064C120400F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="" xmlns:a16="http://schemas.microsoft.com/office/drawing/2014/main" id="{46367C13-52DB-47E9-B91F-A910FEDC6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="" xmlns:a16="http://schemas.microsoft.com/office/drawing/2014/main" id="{75147F2C-59E2-4CAB-9267-5006BB19D7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="" xmlns:a16="http://schemas.microsoft.com/office/drawing/2014/main" id="{373F36B9-4D15-486A-861C-1135BF6BD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="" xmlns:a16="http://schemas.microsoft.com/office/drawing/2014/main" id="{893701A0-CF20-4C8C-933F-3EAF859B24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="" xmlns:a16="http://schemas.microsoft.com/office/drawing/2014/main" id="{318F6DEF-56E9-472F-81A4-A3C08DD847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="" xmlns:a16="http://schemas.microsoft.com/office/drawing/2014/main" id="{4380EBDF-7C8D-4235-B6D0-FC3B79517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="" xmlns:a16="http://schemas.microsoft.com/office/drawing/2014/main" id="{0FD04A12-F0D0-48F4-9543-E874DA63745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="" xmlns:a16="http://schemas.microsoft.com/office/drawing/2014/main" id="{096F1BB8-E96D-446E-B590-52018A05AB6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27" name="Rectangle 39">
            <a:extLst>
              <a:ext uri="{FF2B5EF4-FFF2-40B4-BE49-F238E27FC236}">
                <a16:creationId xmlns="" xmlns:a16="http://schemas.microsoft.com/office/drawing/2014/main" id="{FA570CDB-E369-4523-BCAB-888240FC5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3528" name="Rectangle 40">
            <a:extLst>
              <a:ext uri="{FF2B5EF4-FFF2-40B4-BE49-F238E27FC236}">
                <a16:creationId xmlns="" xmlns:a16="http://schemas.microsoft.com/office/drawing/2014/main" id="{BE1374CE-C5B8-4EE7-B731-55070EB0E2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29" name="Rectangle 41">
            <a:extLst>
              <a:ext uri="{FF2B5EF4-FFF2-40B4-BE49-F238E27FC236}">
                <a16:creationId xmlns="" xmlns:a16="http://schemas.microsoft.com/office/drawing/2014/main" id="{56E49541-9A84-4DC7-81BE-CCDBE30F6C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30" name="Rectangle 42">
            <a:extLst>
              <a:ext uri="{FF2B5EF4-FFF2-40B4-BE49-F238E27FC236}">
                <a16:creationId xmlns="" xmlns:a16="http://schemas.microsoft.com/office/drawing/2014/main" id="{7268B77E-8476-461A-AA73-DB6935513D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70807C-D2B9-4A44-9ABA-C7C36D84F0D9}" type="slidenum">
              <a:rPr lang="he-IL" altLang="he-IL"/>
              <a:pPr/>
              <a:t>‹#›</a:t>
            </a:fld>
            <a:endParaRPr lang="en-US" altLang="he-IL"/>
          </a:p>
        </p:txBody>
      </p:sp>
      <p:sp>
        <p:nvSpPr>
          <p:cNvPr id="63531" name="Rectangle 43">
            <a:extLst>
              <a:ext uri="{FF2B5EF4-FFF2-40B4-BE49-F238E27FC236}">
                <a16:creationId xmlns="" xmlns:a16="http://schemas.microsoft.com/office/drawing/2014/main" id="{2AD7792F-16A3-45F3-924C-6D8B2359F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="" xmlns:a16="http://schemas.microsoft.com/office/drawing/2014/main" id="{08DAA5C4-4EC8-43E7-BAA0-C9C795D4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0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="" xmlns:a16="http://schemas.microsoft.com/office/drawing/2014/main" id="{5C1466DC-6A2F-4732-B59F-AD0F9439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5545138" cy="1139825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cap="all" dirty="0">
                <a:solidFill>
                  <a:srgbClr val="FF0000"/>
                </a:solidFill>
                <a:effectLst/>
                <a:latin typeface="David" pitchFamily="34" charset="-79"/>
                <a:cs typeface="David" pitchFamily="34" charset="-79"/>
              </a:rPr>
              <a:t/>
            </a:r>
            <a:br>
              <a:rPr lang="he-IL" b="1" cap="all" dirty="0">
                <a:solidFill>
                  <a:srgbClr val="FF0000"/>
                </a:solidFill>
                <a:effectLst/>
                <a:latin typeface="David" pitchFamily="34" charset="-79"/>
                <a:cs typeface="David" pitchFamily="34" charset="-79"/>
              </a:rPr>
            </a:br>
            <a:r>
              <a:rPr lang="he-IL" b="1" cap="all" dirty="0">
                <a:solidFill>
                  <a:srgbClr val="FF0000"/>
                </a:solidFill>
                <a:effectLst/>
                <a:latin typeface="David" pitchFamily="34" charset="-79"/>
                <a:cs typeface="David" pitchFamily="34" charset="-79"/>
              </a:rPr>
              <a:t>    </a:t>
            </a:r>
            <a:r>
              <a:rPr lang="ar-AE" b="1" cap="all" dirty="0">
                <a:solidFill>
                  <a:srgbClr val="FF0000"/>
                </a:solidFill>
                <a:effectLst/>
                <a:latin typeface="David" pitchFamily="34" charset="-79"/>
                <a:cs typeface="David" pitchFamily="34" charset="-79"/>
              </a:rPr>
              <a:t>اتفاقية سايكس بيكو</a:t>
            </a:r>
            <a:r>
              <a: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×ª××¦××ª ×ª××× × ×¢×××¨ ×××××× ××××× ×××¨×§×× ×××¡××">
            <a:extLst>
              <a:ext uri="{FF2B5EF4-FFF2-40B4-BE49-F238E27FC236}">
                <a16:creationId xmlns="" xmlns:a16="http://schemas.microsoft.com/office/drawing/2014/main" id="{7B059C3D-0C2E-4B85-8EB6-3CD3DE67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6121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>
            <a:extLst>
              <a:ext uri="{FF2B5EF4-FFF2-40B4-BE49-F238E27FC236}">
                <a16:creationId xmlns="" xmlns:a16="http://schemas.microsoft.com/office/drawing/2014/main" id="{05C4604D-DCEC-43AC-B1A9-5FB626C2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4813"/>
            <a:ext cx="5995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he-IL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* </a:t>
            </a:r>
            <a:r>
              <a:rPr lang="ar-A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يجب أن يأخذ في الاعتبار أي تقسيم في المناطق  مطالبات إيطاليا في المناطق الآسيوية وفي تركيا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2BD9CAF-673D-41D0-9AB9-ABA8C9D7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JO" sz="3200" dirty="0">
                <a:solidFill>
                  <a:srgbClr val="C00000"/>
                </a:solidFill>
              </a:rPr>
              <a:t>كيف انعكست مصالح كل من بريطانيا وفرنسا في هذه الاتفاقية</a:t>
            </a:r>
            <a:endParaRPr lang="he-IL" sz="3200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A474CF71-695A-4E48-A76C-00823654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JO" sz="2400" b="1" dirty="0">
                <a:solidFill>
                  <a:schemeClr val="accent4">
                    <a:lumMod val="10000"/>
                  </a:schemeClr>
                </a:solidFill>
                <a:effectLst/>
              </a:rPr>
              <a:t>1. كان لبريطانيا مصالح اقتصادية في العراق وفلسطين وتعتبر الطريق الحيوي لبريطانيا للوصول الى مستعمراتها في الشرق الاقصى.</a:t>
            </a:r>
          </a:p>
          <a:p>
            <a:pPr>
              <a:defRPr/>
            </a:pPr>
            <a:endParaRPr lang="ar-JO" sz="2400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endParaRPr lang="ar-JO" sz="2400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ar-JO" sz="2400" b="1" dirty="0">
                <a:solidFill>
                  <a:schemeClr val="accent4">
                    <a:lumMod val="10000"/>
                  </a:schemeClr>
                </a:solidFill>
                <a:effectLst/>
              </a:rPr>
              <a:t>2. كان لفرنسا مصالح تاريخية، ثقافية ودينية في سوريا ولبنان خاصة فيما يتعلق بطائفة الموارنة في لبنان</a:t>
            </a:r>
            <a:endParaRPr lang="he-IL" sz="2400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0BC94D3E-C75A-45C6-9F2D-06170F1C4A1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5373688"/>
            <a:ext cx="2459038" cy="7572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ar-JO" dirty="0">
                <a:solidFill>
                  <a:schemeClr val="accent4">
                    <a:lumMod val="10000"/>
                  </a:schemeClr>
                </a:solidFill>
                <a:effectLst/>
              </a:rPr>
              <a:t>باحترام المعلمة منى غنايم</a:t>
            </a:r>
            <a:endParaRPr lang="he-IL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1E7AAC3-6B99-4F7E-9E8C-09D7DD276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b="1">
                <a:solidFill>
                  <a:schemeClr val="bg1">
                    <a:lumMod val="50000"/>
                  </a:schemeClr>
                </a:solidFill>
                <a:effectLst/>
                <a:latin typeface="David" pitchFamily="34" charset="-79"/>
                <a:cs typeface="David" pitchFamily="34" charset="-79"/>
              </a:rPr>
              <a:t>ويبقى السؤال</a:t>
            </a:r>
            <a:endParaRPr lang="he-IL" b="1" dirty="0">
              <a:solidFill>
                <a:schemeClr val="bg1">
                  <a:lumMod val="50000"/>
                </a:schemeClr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DD725795-36AF-4254-AA21-5E4B41ED17D5}"/>
              </a:ext>
            </a:extLst>
          </p:cNvPr>
          <p:cNvSpPr/>
          <p:nvPr/>
        </p:nvSpPr>
        <p:spPr>
          <a:xfrm>
            <a:off x="179388" y="1773238"/>
            <a:ext cx="8118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AE" sz="36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هل تعتقد أن اتفاقية سايكس بيكو هي تعبير عن إرادة شرعية أو حق لدول القوى؟</a:t>
            </a:r>
            <a:endParaRPr lang="en-US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פרצוף מחייך 3">
            <a:extLst>
              <a:ext uri="{FF2B5EF4-FFF2-40B4-BE49-F238E27FC236}">
                <a16:creationId xmlns="" xmlns:a16="http://schemas.microsoft.com/office/drawing/2014/main" id="{50616310-1088-4657-94F6-F3077F8F348D}"/>
              </a:ext>
            </a:extLst>
          </p:cNvPr>
          <p:cNvSpPr/>
          <p:nvPr/>
        </p:nvSpPr>
        <p:spPr>
          <a:xfrm>
            <a:off x="3707904" y="3645024"/>
            <a:ext cx="3168650" cy="19431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20C6983-74FE-4899-9FCD-9DDF41A1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375"/>
            <a:ext cx="9109075" cy="5797550"/>
          </a:xfrm>
        </p:spPr>
        <p:txBody>
          <a:bodyPr/>
          <a:lstStyle/>
          <a:p>
            <a:pPr marL="449263" lvl="2" indent="-90488" eaLnBrk="1" hangingPunct="1">
              <a:buFont typeface="Wingdings" panose="05000000000000000000" pitchFamily="2" charset="2"/>
              <a:buNone/>
              <a:defRPr/>
            </a:pPr>
            <a:r>
              <a:rPr lang="ar-AE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سايكس بيكو</a:t>
            </a:r>
            <a:r>
              <a:rPr lang="ar-JO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ar-AE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هي اتفاقية</a:t>
            </a:r>
            <a:r>
              <a:rPr lang="he-IL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ar-AE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سرية تم عقدها في </a:t>
            </a:r>
            <a:r>
              <a:rPr lang="he-IL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 16.05.1916</a:t>
            </a:r>
          </a:p>
          <a:p>
            <a:pPr marL="449263" lvl="2" indent="-90488" eaLnBrk="1" hangingPunct="1">
              <a:buFont typeface="Wingdings" panose="05000000000000000000" pitchFamily="2" charset="2"/>
              <a:buNone/>
              <a:defRPr/>
            </a:pPr>
            <a:r>
              <a:rPr lang="ar-JO" sz="32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بين بريطانيا، فرنسا وروسيا خلال الحرب العالمية الاولى. سميت بهذا الاسم نسبة الى المندوب الانجليزي مارك سايكس والمندوب البريطاني جورج بيكو.</a:t>
            </a:r>
            <a:endParaRPr lang="he-IL" sz="3200" b="1" dirty="0">
              <a:solidFill>
                <a:schemeClr val="bg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7411" name="Picture 6">
            <a:extLst>
              <a:ext uri="{FF2B5EF4-FFF2-40B4-BE49-F238E27FC236}">
                <a16:creationId xmlns="" xmlns:a16="http://schemas.microsoft.com/office/drawing/2014/main" id="{F3990879-BF12-464A-B80D-CF51F534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600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upload.wikimedia.org/wikipedia/commons/f/f0/Fran%C3%A7ois_Georges-Picot_cropped.JPG">
            <a:extLst>
              <a:ext uri="{FF2B5EF4-FFF2-40B4-BE49-F238E27FC236}">
                <a16:creationId xmlns="" xmlns:a16="http://schemas.microsoft.com/office/drawing/2014/main" id="{61520892-FB16-49E0-BF6F-1328352B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9" y="1029346"/>
            <a:ext cx="3838892" cy="3793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0AB61F7E-C4CE-47F2-BFE0-CDD0BB7ED5C0}"/>
              </a:ext>
            </a:extLst>
          </p:cNvPr>
          <p:cNvSpPr/>
          <p:nvPr/>
        </p:nvSpPr>
        <p:spPr>
          <a:xfrm>
            <a:off x="755650" y="5732463"/>
            <a:ext cx="31178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AE" sz="44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جورج </a:t>
            </a:r>
            <a:r>
              <a:rPr lang="he-IL" sz="44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-</a:t>
            </a:r>
            <a:r>
              <a:rPr lang="en-US" sz="44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ar-AE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بيكو</a:t>
            </a:r>
            <a:endParaRPr lang="he-IL" dirty="0"/>
          </a:p>
        </p:txBody>
      </p:sp>
      <p:pic>
        <p:nvPicPr>
          <p:cNvPr id="73732" name="Picture 4" descr="https://upload.wikimedia.org/wikipedia/commons/6/6a/Mark_Sykes00.jpg">
            <a:extLst>
              <a:ext uri="{FF2B5EF4-FFF2-40B4-BE49-F238E27FC236}">
                <a16:creationId xmlns="" xmlns:a16="http://schemas.microsoft.com/office/drawing/2014/main" id="{A296AE22-BAF6-4E84-A827-40CDE6B2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72408" cy="3769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2ED092D8-17EB-4971-9721-FB054EE80A53}"/>
              </a:ext>
            </a:extLst>
          </p:cNvPr>
          <p:cNvSpPr/>
          <p:nvPr/>
        </p:nvSpPr>
        <p:spPr>
          <a:xfrm>
            <a:off x="4859338" y="5732463"/>
            <a:ext cx="33258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AE" sz="44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مارك </a:t>
            </a:r>
            <a:r>
              <a:rPr lang="en-US" sz="44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-</a:t>
            </a:r>
            <a:r>
              <a:rPr lang="he-IL" sz="44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ar-AE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سايكس</a:t>
            </a:r>
            <a:endParaRPr lang="he-IL" dirty="0"/>
          </a:p>
        </p:txBody>
      </p:sp>
      <p:sp>
        <p:nvSpPr>
          <p:cNvPr id="15" name="צורה חופשית 14">
            <a:extLst>
              <a:ext uri="{FF2B5EF4-FFF2-40B4-BE49-F238E27FC236}">
                <a16:creationId xmlns="" xmlns:a16="http://schemas.microsoft.com/office/drawing/2014/main" id="{85287E1D-3112-46B7-B0F4-1854E7EF872D}"/>
              </a:ext>
            </a:extLst>
          </p:cNvPr>
          <p:cNvSpPr/>
          <p:nvPr/>
        </p:nvSpPr>
        <p:spPr>
          <a:xfrm>
            <a:off x="2051050" y="6308725"/>
            <a:ext cx="4221163" cy="549275"/>
          </a:xfrm>
          <a:custGeom>
            <a:avLst/>
            <a:gdLst>
              <a:gd name="connsiteX0" fmla="*/ 0 w 4315780"/>
              <a:gd name="connsiteY0" fmla="*/ 75780 h 350234"/>
              <a:gd name="connsiteX1" fmla="*/ 2125980 w 4315780"/>
              <a:gd name="connsiteY1" fmla="*/ 350100 h 350234"/>
              <a:gd name="connsiteX2" fmla="*/ 4061460 w 4315780"/>
              <a:gd name="connsiteY2" fmla="*/ 45300 h 350234"/>
              <a:gd name="connsiteX3" fmla="*/ 4236720 w 4315780"/>
              <a:gd name="connsiteY3" fmla="*/ 7200 h 35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780" h="350234">
                <a:moveTo>
                  <a:pt x="0" y="75780"/>
                </a:moveTo>
                <a:cubicBezTo>
                  <a:pt x="724535" y="215480"/>
                  <a:pt x="1449070" y="355180"/>
                  <a:pt x="2125980" y="350100"/>
                </a:cubicBezTo>
                <a:cubicBezTo>
                  <a:pt x="2802890" y="345020"/>
                  <a:pt x="3709670" y="102450"/>
                  <a:pt x="4061460" y="45300"/>
                </a:cubicBezTo>
                <a:cubicBezTo>
                  <a:pt x="4413250" y="-11850"/>
                  <a:pt x="4324985" y="-2325"/>
                  <a:pt x="4236720" y="72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EA376B8-44C7-4438-9CC0-C1FBD6F4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0"/>
            <a:ext cx="8291513" cy="1152525"/>
          </a:xfrm>
        </p:spPr>
        <p:txBody>
          <a:bodyPr/>
          <a:lstStyle/>
          <a:p>
            <a:pPr marL="1066800" lvl="2" indent="-266700">
              <a:defRPr/>
            </a:pPr>
            <a:r>
              <a:rPr lang="ar-JO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هدف عقد الاتفاقية: تقسيم اراضي الدولة العثمانية والاستيلاء على الاجزاء الاسيوية منها مع نهاية الحرب العالمية الاولى ومعاقبة الدولة العثمانية بسبب انضمامها للحرب الى جانب دول المركز( المانيا)</a:t>
            </a:r>
            <a:endParaRPr lang="he-IL" b="1" dirty="0">
              <a:solidFill>
                <a:schemeClr val="bg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="" xmlns:a16="http://schemas.microsoft.com/office/drawing/2014/main" id="{5E3E5E12-AA1D-4C0A-9A4F-3CB5F210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01788"/>
            <a:ext cx="831373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england">
            <a:extLst>
              <a:ext uri="{FF2B5EF4-FFF2-40B4-BE49-F238E27FC236}">
                <a16:creationId xmlns="" xmlns:a16="http://schemas.microsoft.com/office/drawing/2014/main" id="{6FC1048B-2CD4-4E26-96D9-0FF518BC17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4747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9">
            <a:extLst>
              <a:ext uri="{FF2B5EF4-FFF2-40B4-BE49-F238E27FC236}">
                <a16:creationId xmlns="" xmlns:a16="http://schemas.microsoft.com/office/drawing/2014/main" id="{1BA3392B-1F43-46FA-B770-9EFE328B5245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565400"/>
            <a:ext cx="1512888" cy="1030288"/>
            <a:chOff x="2400" y="3600"/>
            <a:chExt cx="864" cy="432"/>
          </a:xfrm>
        </p:grpSpPr>
        <p:sp>
          <p:nvSpPr>
            <p:cNvPr id="20491" name="Rectangle 16">
              <a:extLst>
                <a:ext uri="{FF2B5EF4-FFF2-40B4-BE49-F238E27FC236}">
                  <a16:creationId xmlns="" xmlns:a16="http://schemas.microsoft.com/office/drawing/2014/main" id="{931C24FC-57E6-461E-8EE6-68E57717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600"/>
              <a:ext cx="288" cy="4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he-IL" altLang="he-IL"/>
            </a:p>
          </p:txBody>
        </p:sp>
        <p:sp>
          <p:nvSpPr>
            <p:cNvPr id="20492" name="Rectangle 17">
              <a:extLst>
                <a:ext uri="{FF2B5EF4-FFF2-40B4-BE49-F238E27FC236}">
                  <a16:creationId xmlns="" xmlns:a16="http://schemas.microsoft.com/office/drawing/2014/main" id="{351EDBE0-8188-4D87-B976-69CCDB4A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600"/>
              <a:ext cx="288" cy="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he-IL" altLang="he-IL"/>
            </a:p>
          </p:txBody>
        </p:sp>
        <p:sp>
          <p:nvSpPr>
            <p:cNvPr id="20493" name="Rectangle 18">
              <a:extLst>
                <a:ext uri="{FF2B5EF4-FFF2-40B4-BE49-F238E27FC236}">
                  <a16:creationId xmlns="" xmlns:a16="http://schemas.microsoft.com/office/drawing/2014/main" id="{C69E3D40-53F5-4474-8252-95CF167E6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00"/>
              <a:ext cx="288" cy="43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he-IL" altLang="he-IL"/>
            </a:p>
          </p:txBody>
        </p:sp>
      </p:grpSp>
      <p:cxnSp>
        <p:nvCxnSpPr>
          <p:cNvPr id="12" name="מחבר חץ ישר 11">
            <a:extLst>
              <a:ext uri="{FF2B5EF4-FFF2-40B4-BE49-F238E27FC236}">
                <a16:creationId xmlns="" xmlns:a16="http://schemas.microsoft.com/office/drawing/2014/main" id="{EF0F282C-11BF-4938-8141-51EC6353C6B9}"/>
              </a:ext>
            </a:extLst>
          </p:cNvPr>
          <p:cNvCxnSpPr/>
          <p:nvPr/>
        </p:nvCxnSpPr>
        <p:spPr>
          <a:xfrm flipH="1">
            <a:off x="5724525" y="3625850"/>
            <a:ext cx="1295400" cy="1243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="" xmlns:a16="http://schemas.microsoft.com/office/drawing/2014/main" id="{C0000700-DB04-429E-931E-C8796CFE0CE3}"/>
              </a:ext>
            </a:extLst>
          </p:cNvPr>
          <p:cNvCxnSpPr/>
          <p:nvPr/>
        </p:nvCxnSpPr>
        <p:spPr>
          <a:xfrm>
            <a:off x="3563938" y="3595688"/>
            <a:ext cx="1295400" cy="1241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6E37129C-80E3-4FC9-9AE4-55E0A178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929188"/>
            <a:ext cx="7632700" cy="587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eaLnBrk="1" hangingPunct="1">
              <a:defRPr/>
            </a:pPr>
            <a:r>
              <a:rPr lang="ar-JO" sz="24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اراضي</a:t>
            </a:r>
            <a:r>
              <a:rPr lang="ar-AE" sz="24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 الإمبراطورية العثمانية</a:t>
            </a:r>
            <a:r>
              <a:rPr lang="ar-JO" sz="2400" b="1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والاستيلاء على الاجزاء الاسيوية منها</a:t>
            </a:r>
            <a:endParaRPr lang="en-US" sz="2400" b="1" dirty="0">
              <a:solidFill>
                <a:schemeClr val="bg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24C0A0-DA20-43E1-820C-AEAB6AE709DF}"/>
              </a:ext>
            </a:extLst>
          </p:cNvPr>
          <p:cNvSpPr txBox="1"/>
          <p:nvPr/>
        </p:nvSpPr>
        <p:spPr>
          <a:xfrm>
            <a:off x="4800600" y="3878263"/>
            <a:ext cx="1163638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AE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تقسيم</a:t>
            </a:r>
            <a:endParaRPr lang="he-IL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6" name="מחבר חץ ישר 15">
            <a:extLst>
              <a:ext uri="{FF2B5EF4-FFF2-40B4-BE49-F238E27FC236}">
                <a16:creationId xmlns="" xmlns:a16="http://schemas.microsoft.com/office/drawing/2014/main" id="{38E5054A-5B25-4830-9CD4-18B9C9C5ADCB}"/>
              </a:ext>
            </a:extLst>
          </p:cNvPr>
          <p:cNvCxnSpPr/>
          <p:nvPr/>
        </p:nvCxnSpPr>
        <p:spPr>
          <a:xfrm>
            <a:off x="4140200" y="3351213"/>
            <a:ext cx="21605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9" name="TextBox 2">
            <a:extLst>
              <a:ext uri="{FF2B5EF4-FFF2-40B4-BE49-F238E27FC236}">
                <a16:creationId xmlns="" xmlns:a16="http://schemas.microsoft.com/office/drawing/2014/main" id="{FC36E2AF-84E0-4DB8-A7E4-51802B51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62585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AE" altLang="he-IL" b="1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فرنسا</a:t>
            </a:r>
            <a:endParaRPr lang="he-IL" altLang="he-IL" b="1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490" name="TextBox 3">
            <a:extLst>
              <a:ext uri="{FF2B5EF4-FFF2-40B4-BE49-F238E27FC236}">
                <a16:creationId xmlns="" xmlns:a16="http://schemas.microsoft.com/office/drawing/2014/main" id="{EE1CB848-794C-4D23-8944-A8BE0F731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3487738"/>
            <a:ext cx="111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AE" altLang="he-IL" b="1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بريطانيا</a:t>
            </a:r>
            <a:endParaRPr lang="en-US" altLang="he-IL" b="1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/>
            <a:endParaRPr lang="he-IL" alt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>
            <a:extLst>
              <a:ext uri="{FF2B5EF4-FFF2-40B4-BE49-F238E27FC236}">
                <a16:creationId xmlns="" xmlns:a16="http://schemas.microsoft.com/office/drawing/2014/main" id="{1EADDE93-90D2-4BFD-AEA8-C9565E1AEDE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49238" y="5229225"/>
            <a:ext cx="8736012" cy="1871663"/>
          </a:xfrm>
        </p:spPr>
        <p:txBody>
          <a:bodyPr/>
          <a:lstStyle/>
          <a:p>
            <a:pPr>
              <a:defRPr/>
            </a:pPr>
            <a:r>
              <a:rPr lang="ar-JO" sz="2400" dirty="0">
                <a:solidFill>
                  <a:srgbClr val="FF0000"/>
                </a:solidFill>
              </a:rPr>
              <a:t>5. فلسطين دولية</a:t>
            </a:r>
            <a:r>
              <a:rPr lang="ar-JO" sz="2000" dirty="0">
                <a:solidFill>
                  <a:srgbClr val="FF0000"/>
                </a:solidFill>
              </a:rPr>
              <a:t>: </a:t>
            </a:r>
            <a:r>
              <a:rPr lang="ar-JO" sz="2000" dirty="0">
                <a:solidFill>
                  <a:schemeClr val="accent4">
                    <a:lumMod val="10000"/>
                  </a:schemeClr>
                </a:solidFill>
              </a:rPr>
              <a:t>اتفقت الدول الثلاث بريطانيا وفرنسا وروسيا انت تكون فلسطين دولية ما عدا مينائي عكا وحيفا التابعيين للنفوذ المباشر البريطاني وتسمى </a:t>
            </a:r>
            <a:r>
              <a:rPr lang="ar-JO" sz="2000" dirty="0">
                <a:solidFill>
                  <a:srgbClr val="FF0000"/>
                </a:solidFill>
              </a:rPr>
              <a:t>المنطقة السمراء. </a:t>
            </a:r>
          </a:p>
          <a:p>
            <a:pPr>
              <a:defRPr/>
            </a:pPr>
            <a:r>
              <a:rPr lang="ar-JO" sz="2400" dirty="0">
                <a:solidFill>
                  <a:srgbClr val="FF0000"/>
                </a:solidFill>
              </a:rPr>
              <a:t>6. يُسمح بإقامة امارة او عدة امارات عربية في مناطق النفوذ غير المباشر </a:t>
            </a:r>
            <a:r>
              <a:rPr lang="en-US" sz="2400" dirty="0">
                <a:solidFill>
                  <a:srgbClr val="FF0000"/>
                </a:solidFill>
              </a:rPr>
              <a:t>A ,B</a:t>
            </a:r>
          </a:p>
          <a:p>
            <a:pPr>
              <a:defRPr/>
            </a:pPr>
            <a:r>
              <a:rPr lang="ar-JO" sz="2400" dirty="0">
                <a:solidFill>
                  <a:srgbClr val="FF0000"/>
                </a:solidFill>
              </a:rPr>
              <a:t>بالاتفاق مع الدولتين.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2C94E33-79C1-4BFF-9E57-E9AE4BE76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088" y="5157788"/>
            <a:ext cx="8570912" cy="1800225"/>
          </a:xfrm>
        </p:spPr>
        <p:txBody>
          <a:bodyPr/>
          <a:lstStyle/>
          <a:p>
            <a:pPr algn="r" rtl="0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he-IL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6564D4AD-29B4-4AFE-A7D4-48C5E194F971}"/>
              </a:ext>
            </a:extLst>
          </p:cNvPr>
          <p:cNvSpPr/>
          <p:nvPr/>
        </p:nvSpPr>
        <p:spPr>
          <a:xfrm>
            <a:off x="248548" y="548680"/>
            <a:ext cx="86469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ar-JO" sz="5400" b="1" dirty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بنود الاتفاقية الخاصة بالأقطار العربية </a:t>
            </a:r>
            <a:endParaRPr lang="he-IL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טבלה 6">
            <a:extLst>
              <a:ext uri="{FF2B5EF4-FFF2-40B4-BE49-F238E27FC236}">
                <a16:creationId xmlns="" xmlns:a16="http://schemas.microsoft.com/office/drawing/2014/main" id="{1E4B536F-FE7E-4B96-A46B-76490D5184AA}"/>
              </a:ext>
            </a:extLst>
          </p:cNvPr>
          <p:cNvGraphicFramePr>
            <a:graphicFrameLocks noGrp="1"/>
          </p:cNvGraphicFramePr>
          <p:nvPr/>
        </p:nvGraphicFramePr>
        <p:xfrm>
          <a:off x="2233613" y="1408113"/>
          <a:ext cx="5900737" cy="3748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1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917">
                <a:tc>
                  <a:txBody>
                    <a:bodyPr/>
                    <a:lstStyle/>
                    <a:p>
                      <a:pPr rtl="1"/>
                      <a:r>
                        <a:rPr lang="ar-JO" sz="1800" dirty="0">
                          <a:solidFill>
                            <a:srgbClr val="C00000"/>
                          </a:solidFill>
                        </a:rPr>
                        <a:t>حصة فرنسا </a:t>
                      </a:r>
                    </a:p>
                    <a:p>
                      <a:pPr rtl="1"/>
                      <a:endParaRPr lang="he-IL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800" dirty="0">
                          <a:solidFill>
                            <a:srgbClr val="C00000"/>
                          </a:solidFill>
                        </a:rPr>
                        <a:t> حصة بريطانيا </a:t>
                      </a:r>
                    </a:p>
                    <a:p>
                      <a:pPr rtl="1"/>
                      <a:endParaRPr lang="he-IL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8170">
                <a:tc>
                  <a:txBody>
                    <a:bodyPr/>
                    <a:lstStyle/>
                    <a:p>
                      <a:pPr marL="342900" indent="-342900" rtl="1">
                        <a:buAutoNum type="arabicPeriod"/>
                      </a:pPr>
                      <a:r>
                        <a:rPr lang="ar-JO" sz="18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تحصل </a:t>
                      </a:r>
                      <a:r>
                        <a:rPr lang="ar-JO" sz="18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فرنسا على نفوذ مباشر على </a:t>
                      </a:r>
                      <a:r>
                        <a:rPr lang="ar-JO" sz="18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الساحل</a:t>
                      </a:r>
                      <a:r>
                        <a:rPr lang="ar-JO" sz="18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السوري </a:t>
                      </a:r>
                      <a:r>
                        <a:rPr lang="ar-JO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اللبناني بالإضافة الى  اضنة </a:t>
                      </a:r>
                      <a:r>
                        <a:rPr lang="ar-JO" sz="18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وكليكة</a:t>
                      </a:r>
                      <a:r>
                        <a:rPr lang="ar-JO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التركيتين </a:t>
                      </a:r>
                      <a:r>
                        <a:rPr lang="ar-JO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وتسمى </a:t>
                      </a:r>
                      <a:r>
                        <a:rPr lang="ar-JO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بالمنطقة</a:t>
                      </a:r>
                      <a:r>
                        <a:rPr lang="ar-JO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زرقاء</a:t>
                      </a:r>
                    </a:p>
                    <a:p>
                      <a:pPr marL="342900" indent="-342900" rtl="1">
                        <a:buAutoNum type="arabicPeriod"/>
                      </a:pPr>
                      <a:endParaRPr lang="ar-JO" sz="1800" dirty="0"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rtl="1">
                        <a:buAutoNum type="arabicPeriod"/>
                      </a:pPr>
                      <a:r>
                        <a:rPr lang="ar-JO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تحصل فرنسا على نفوذ غير مباشرة على داخلية سوريا بالإضافة الى منطقة الموصل شمالي العراق وتسمى منطقة ( أ) او </a:t>
                      </a: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ar-JO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rtl="1">
                        <a:buNone/>
                      </a:pPr>
                      <a:endParaRPr lang="he-IL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ar-JO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 تحصل </a:t>
                      </a:r>
                      <a:r>
                        <a:rPr lang="ar-JO" sz="1800" b="1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بريطانيا على </a:t>
                      </a:r>
                      <a:r>
                        <a:rPr lang="ar-JO" sz="18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نفوذ مباشر على مينائي عكا وحيفا وعلى القسم الجنوبي من العراق وتسمى  </a:t>
                      </a:r>
                      <a:r>
                        <a:rPr lang="ar-JO" sz="1800" baseline="0" dirty="0">
                          <a:solidFill>
                            <a:srgbClr val="C00000"/>
                          </a:solidFill>
                        </a:rPr>
                        <a:t>بالمنطقة الحمراء.</a:t>
                      </a:r>
                    </a:p>
                    <a:p>
                      <a:pPr rtl="1"/>
                      <a:endParaRPr lang="ar-JO" sz="1800" baseline="0" dirty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r>
                        <a:rPr lang="ar-JO" sz="18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تحصل بريطانيا على نفوذ غير مباشر من المنطقة الممتدة من نهر الاردن حتى شمال العراق ما عدا الموصل وتسمى منطقة (ب) أو </a:t>
                      </a:r>
                      <a:r>
                        <a:rPr lang="en-US" sz="18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</a:p>
                    <a:p>
                      <a:pPr rtl="1"/>
                      <a:endParaRPr lang="ar-JO" sz="1800" b="0" baseline="0" dirty="0">
                        <a:solidFill>
                          <a:schemeClr val="accent4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מציין מיקום תוכן 2">
            <a:extLst>
              <a:ext uri="{FF2B5EF4-FFF2-40B4-BE49-F238E27FC236}">
                <a16:creationId xmlns="" xmlns:a16="http://schemas.microsoft.com/office/drawing/2014/main" id="{8943CCC9-E302-4C58-A83B-E45221AA21D2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7561263" cy="5438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32372BF-50AF-443A-A16A-1AACAB1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6302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chemeClr val="bg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solidFill>
                  <a:schemeClr val="bg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</a:b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828523F6-41EF-4F95-8DA3-883FE13820EC}"/>
              </a:ext>
            </a:extLst>
          </p:cNvPr>
          <p:cNvSpPr/>
          <p:nvPr/>
        </p:nvSpPr>
        <p:spPr>
          <a:xfrm>
            <a:off x="3111500" y="1182688"/>
            <a:ext cx="573722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AE" sz="2400" dirty="0">
                <a:solidFill>
                  <a:schemeClr val="bg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تم أيضا في العقد ضمن  مصلحة الحلفاء</a:t>
            </a:r>
            <a:endParaRPr lang="he-IL" sz="2400" dirty="0">
              <a:solidFill>
                <a:schemeClr val="bg2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="" xmlns:a16="http://schemas.microsoft.com/office/drawing/2014/main" id="{46D52052-996B-4D91-ADC5-0B033007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636838"/>
            <a:ext cx="28511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×ª××¦××ª ×ª××× × ×¢×××¨ Ø¹ÙÙ Ø§ÙØ·Ø§ÙÙØ§">
            <a:extLst>
              <a:ext uri="{FF2B5EF4-FFF2-40B4-BE49-F238E27FC236}">
                <a16:creationId xmlns="" xmlns:a16="http://schemas.microsoft.com/office/drawing/2014/main" id="{F323B128-68C4-44BB-986F-97CEB97735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23558" name="AutoShape 6" descr="×ª××¦××ª ×ª××× × ×¢×××¨ Ø¹ÙÙ Ø§ÙØ·Ø§ÙÙØ§">
            <a:extLst>
              <a:ext uri="{FF2B5EF4-FFF2-40B4-BE49-F238E27FC236}">
                <a16:creationId xmlns="" xmlns:a16="http://schemas.microsoft.com/office/drawing/2014/main" id="{E58420F2-2D82-4DDD-8D0C-1659C3C8C1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23559" name="AutoShape 8" descr="×ª××¦××ª ×ª××× × ×¢×××¨ Ø¹ÙÙ Ø§ÙØ·Ø§ÙÙØ§">
            <a:extLst>
              <a:ext uri="{FF2B5EF4-FFF2-40B4-BE49-F238E27FC236}">
                <a16:creationId xmlns="" xmlns:a16="http://schemas.microsoft.com/office/drawing/2014/main" id="{1B97B156-57AE-4AE0-A914-ACAB17643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23560" name="AutoShape 10" descr="×ª××¦××ª ×ª××× × ×¢×××¨ Ø¹ÙÙ Ø§ÙØ·Ø§ÙÙØ§">
            <a:extLst>
              <a:ext uri="{FF2B5EF4-FFF2-40B4-BE49-F238E27FC236}">
                <a16:creationId xmlns="" xmlns:a16="http://schemas.microsoft.com/office/drawing/2014/main" id="{4A9F7D8C-057E-4D7C-B89C-217FEACBA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pic>
        <p:nvPicPr>
          <p:cNvPr id="23561" name="Picture 12" descr="×ª××¦××ª ×ª××× × ×¢×××¨ Ø¹ÙÙ Ø§ÙØ·Ø§ÙÙØ§">
            <a:extLst>
              <a:ext uri="{FF2B5EF4-FFF2-40B4-BE49-F238E27FC236}">
                <a16:creationId xmlns="" xmlns:a16="http://schemas.microsoft.com/office/drawing/2014/main" id="{21750D3B-1ECC-4807-A7E5-C80F4402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565400"/>
            <a:ext cx="31686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="" xmlns:a16="http://schemas.microsoft.com/office/drawing/2014/main" id="{73EE3057-A7B4-4108-A3B7-578C81A3C14A}"/>
              </a:ext>
            </a:extLst>
          </p:cNvPr>
          <p:cNvSpPr/>
          <p:nvPr/>
        </p:nvSpPr>
        <p:spPr>
          <a:xfrm>
            <a:off x="1914525" y="4868863"/>
            <a:ext cx="84455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ar-AE" sz="2400" dirty="0">
                <a:solidFill>
                  <a:srgbClr val="003B76">
                    <a:lumMod val="50000"/>
                  </a:srgbClr>
                </a:solidFill>
                <a:latin typeface="David" pitchFamily="34" charset="-79"/>
                <a:cs typeface="David" pitchFamily="34" charset="-79"/>
              </a:rPr>
              <a:t>روسيا</a:t>
            </a:r>
            <a:r>
              <a:rPr lang="he-IL" sz="2400" dirty="0">
                <a:solidFill>
                  <a:srgbClr val="003B76">
                    <a:lumMod val="50000"/>
                  </a:srgbClr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="" xmlns:a16="http://schemas.microsoft.com/office/drawing/2014/main" id="{71BCB75E-EE6F-4A4B-B2B5-BA9C5E316013}"/>
              </a:ext>
            </a:extLst>
          </p:cNvPr>
          <p:cNvSpPr/>
          <p:nvPr/>
        </p:nvSpPr>
        <p:spPr>
          <a:xfrm>
            <a:off x="6230938" y="4797425"/>
            <a:ext cx="7842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ar-AE" sz="2400" dirty="0">
                <a:solidFill>
                  <a:srgbClr val="003B76">
                    <a:lumMod val="50000"/>
                  </a:srgbClr>
                </a:solidFill>
                <a:latin typeface="David" pitchFamily="34" charset="-79"/>
                <a:cs typeface="David" pitchFamily="34" charset="-79"/>
              </a:rPr>
              <a:t>ايطاليا</a:t>
            </a:r>
            <a:endParaRPr lang="he-I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5">
            <a:extLst>
              <a:ext uri="{FF2B5EF4-FFF2-40B4-BE49-F238E27FC236}">
                <a16:creationId xmlns="" xmlns:a16="http://schemas.microsoft.com/office/drawing/2014/main" id="{C7484F39-5125-4682-80CD-4338572D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1663"/>
            <a:ext cx="4752975" cy="8302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A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تحصل روسيا على</a:t>
            </a:r>
            <a:r>
              <a:rPr 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:</a:t>
            </a:r>
          </a:p>
          <a:p>
            <a:pPr algn="r" rtl="1" eaLnBrk="1" hangingPunct="1">
              <a:defRPr/>
            </a:pPr>
            <a:endParaRPr lang="he-IL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="" xmlns:a16="http://schemas.microsoft.com/office/drawing/2014/main" id="{8D5B92C6-2519-4666-8F2B-F8B9DACF47F3}"/>
              </a:ext>
            </a:extLst>
          </p:cNvPr>
          <p:cNvGraphicFramePr/>
          <p:nvPr/>
        </p:nvGraphicFramePr>
        <p:xfrm>
          <a:off x="197971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6540</TotalTime>
  <Words>335</Words>
  <Application>Microsoft Office PowerPoint</Application>
  <PresentationFormat>‫הצגה על המסך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Globe</vt:lpstr>
      <vt:lpstr>     اتفاقية سايكس بيكو </vt:lpstr>
      <vt:lpstr>מצגת של PowerPoint</vt:lpstr>
      <vt:lpstr>מצגת של PowerPoint</vt:lpstr>
      <vt:lpstr>מצגת של PowerPoint</vt:lpstr>
      <vt:lpstr>מצגת של PowerPoint</vt:lpstr>
      <vt:lpstr> </vt:lpstr>
      <vt:lpstr>מצגת של PowerPoint</vt:lpstr>
      <vt:lpstr> </vt:lpstr>
      <vt:lpstr>מצגת של PowerPoint</vt:lpstr>
      <vt:lpstr>מצגת של PowerPoint</vt:lpstr>
      <vt:lpstr>كيف انعكست مصالح كل من بريطانيا وفرنسا في هذه الاتفاقية</vt:lpstr>
      <vt:lpstr>ويبقى السؤال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האינטרסים הבריטים במזרח התיכון</dc:title>
  <dc:creator>user</dc:creator>
  <cp:lastModifiedBy>USER</cp:lastModifiedBy>
  <cp:revision>112</cp:revision>
  <dcterms:created xsi:type="dcterms:W3CDTF">2003-04-01T15:16:05Z</dcterms:created>
  <dcterms:modified xsi:type="dcterms:W3CDTF">2020-08-25T22:55:35Z</dcterms:modified>
</cp:coreProperties>
</file>