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3"/>
  </p:notesMasterIdLst>
  <p:sldIdLst>
    <p:sldId id="256" r:id="rId2"/>
    <p:sldId id="257" r:id="rId3"/>
    <p:sldId id="258" r:id="rId4"/>
    <p:sldId id="265" r:id="rId5"/>
    <p:sldId id="259" r:id="rId6"/>
    <p:sldId id="266" r:id="rId7"/>
    <p:sldId id="260" r:id="rId8"/>
    <p:sldId id="261" r:id="rId9"/>
    <p:sldId id="262" r:id="rId10"/>
    <p:sldId id="263" r:id="rId11"/>
    <p:sldId id="264" r:id="rId12"/>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30" autoAdjust="0"/>
    <p:restoredTop sz="94660"/>
  </p:normalViewPr>
  <p:slideViewPr>
    <p:cSldViewPr snapToGrid="0">
      <p:cViewPr varScale="1">
        <p:scale>
          <a:sx n="72" d="100"/>
          <a:sy n="72" d="100"/>
        </p:scale>
        <p:origin x="6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888D0E64-26F3-4F41-896A-7C748F7D2869}" type="datetimeFigureOut">
              <a:rPr lang="he-IL" smtClean="0"/>
              <a:t>ז'/אלול/תשע"ט</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D36D0387-8C8F-4B24-9197-B3C427209E18}" type="slidenum">
              <a:rPr lang="he-IL" smtClean="0"/>
              <a:t>‹#›</a:t>
            </a:fld>
            <a:endParaRPr lang="he-IL"/>
          </a:p>
        </p:txBody>
      </p:sp>
    </p:spTree>
    <p:extLst>
      <p:ext uri="{BB962C8B-B14F-4D97-AF65-F5344CB8AC3E}">
        <p14:creationId xmlns:p14="http://schemas.microsoft.com/office/powerpoint/2010/main" val="131837175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9304150B-5E83-4F5E-AD19-89BF64DFC636}" type="datetime8">
              <a:rPr lang="he-IL" smtClean="0"/>
              <a:t>07 ספטמבר 19</a:t>
            </a:fld>
            <a:endParaRPr lang="he-IL"/>
          </a:p>
        </p:txBody>
      </p:sp>
      <p:sp>
        <p:nvSpPr>
          <p:cNvPr id="5" name="מציין מיקום של כותרת תחתונה 4"/>
          <p:cNvSpPr>
            <a:spLocks noGrp="1"/>
          </p:cNvSpPr>
          <p:nvPr>
            <p:ph type="ftr" sz="quarter" idx="11"/>
          </p:nvPr>
        </p:nvSpPr>
        <p:spPr/>
        <p:txBody>
          <a:bodyPr/>
          <a:lstStyle/>
          <a:p>
            <a:r>
              <a:rPr lang="ar-SA" smtClean="0"/>
              <a:t>ايمان دراوشة</a:t>
            </a:r>
            <a:endParaRPr lang="he-IL"/>
          </a:p>
        </p:txBody>
      </p:sp>
      <p:sp>
        <p:nvSpPr>
          <p:cNvPr id="6" name="מציין מיקום של מספר שקופית 5"/>
          <p:cNvSpPr>
            <a:spLocks noGrp="1"/>
          </p:cNvSpPr>
          <p:nvPr>
            <p:ph type="sldNum" sz="quarter" idx="12"/>
          </p:nvPr>
        </p:nvSpPr>
        <p:spPr/>
        <p:txBody>
          <a:bodyPr/>
          <a:lstStyle/>
          <a:p>
            <a:fld id="{EB30B4D3-B369-4441-9144-6A0C2C077949}" type="slidenum">
              <a:rPr lang="he-IL" smtClean="0"/>
              <a:t>‹#›</a:t>
            </a:fld>
            <a:endParaRPr lang="he-IL"/>
          </a:p>
        </p:txBody>
      </p:sp>
    </p:spTree>
    <p:extLst>
      <p:ext uri="{BB962C8B-B14F-4D97-AF65-F5344CB8AC3E}">
        <p14:creationId xmlns:p14="http://schemas.microsoft.com/office/powerpoint/2010/main" val="214303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F39CCC1-679B-4128-89A4-A0FB6C0B8E18}" type="datetime8">
              <a:rPr lang="he-IL" smtClean="0"/>
              <a:t>07 ספטמבר 19</a:t>
            </a:fld>
            <a:endParaRPr lang="he-IL"/>
          </a:p>
        </p:txBody>
      </p:sp>
      <p:sp>
        <p:nvSpPr>
          <p:cNvPr id="5" name="מציין מיקום של כותרת תחתונה 4"/>
          <p:cNvSpPr>
            <a:spLocks noGrp="1"/>
          </p:cNvSpPr>
          <p:nvPr>
            <p:ph type="ftr" sz="quarter" idx="11"/>
          </p:nvPr>
        </p:nvSpPr>
        <p:spPr/>
        <p:txBody>
          <a:bodyPr/>
          <a:lstStyle/>
          <a:p>
            <a:r>
              <a:rPr lang="ar-SA" smtClean="0"/>
              <a:t>ايمان دراوشة</a:t>
            </a:r>
            <a:endParaRPr lang="he-IL"/>
          </a:p>
        </p:txBody>
      </p:sp>
      <p:sp>
        <p:nvSpPr>
          <p:cNvPr id="6" name="מציין מיקום של מספר שקופית 5"/>
          <p:cNvSpPr>
            <a:spLocks noGrp="1"/>
          </p:cNvSpPr>
          <p:nvPr>
            <p:ph type="sldNum" sz="quarter" idx="12"/>
          </p:nvPr>
        </p:nvSpPr>
        <p:spPr/>
        <p:txBody>
          <a:bodyPr/>
          <a:lstStyle/>
          <a:p>
            <a:fld id="{EB30B4D3-B369-4441-9144-6A0C2C077949}" type="slidenum">
              <a:rPr lang="he-IL" smtClean="0"/>
              <a:t>‹#›</a:t>
            </a:fld>
            <a:endParaRPr lang="he-IL"/>
          </a:p>
        </p:txBody>
      </p:sp>
    </p:spTree>
    <p:extLst>
      <p:ext uri="{BB962C8B-B14F-4D97-AF65-F5344CB8AC3E}">
        <p14:creationId xmlns:p14="http://schemas.microsoft.com/office/powerpoint/2010/main" val="70724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943D20B-C987-485E-AF69-86806F76080A}" type="datetime8">
              <a:rPr lang="he-IL" smtClean="0"/>
              <a:t>07 ספטמבר 19</a:t>
            </a:fld>
            <a:endParaRPr lang="he-IL"/>
          </a:p>
        </p:txBody>
      </p:sp>
      <p:sp>
        <p:nvSpPr>
          <p:cNvPr id="5" name="מציין מיקום של כותרת תחתונה 4"/>
          <p:cNvSpPr>
            <a:spLocks noGrp="1"/>
          </p:cNvSpPr>
          <p:nvPr>
            <p:ph type="ftr" sz="quarter" idx="11"/>
          </p:nvPr>
        </p:nvSpPr>
        <p:spPr/>
        <p:txBody>
          <a:bodyPr/>
          <a:lstStyle/>
          <a:p>
            <a:r>
              <a:rPr lang="ar-SA" smtClean="0"/>
              <a:t>ايمان دراوشة</a:t>
            </a:r>
            <a:endParaRPr lang="he-IL"/>
          </a:p>
        </p:txBody>
      </p:sp>
      <p:sp>
        <p:nvSpPr>
          <p:cNvPr id="6" name="מציין מיקום של מספר שקופית 5"/>
          <p:cNvSpPr>
            <a:spLocks noGrp="1"/>
          </p:cNvSpPr>
          <p:nvPr>
            <p:ph type="sldNum" sz="quarter" idx="12"/>
          </p:nvPr>
        </p:nvSpPr>
        <p:spPr/>
        <p:txBody>
          <a:bodyPr/>
          <a:lstStyle/>
          <a:p>
            <a:fld id="{EB30B4D3-B369-4441-9144-6A0C2C077949}" type="slidenum">
              <a:rPr lang="he-IL" smtClean="0"/>
              <a:t>‹#›</a:t>
            </a:fld>
            <a:endParaRPr lang="he-IL"/>
          </a:p>
        </p:txBody>
      </p:sp>
    </p:spTree>
    <p:extLst>
      <p:ext uri="{BB962C8B-B14F-4D97-AF65-F5344CB8AC3E}">
        <p14:creationId xmlns:p14="http://schemas.microsoft.com/office/powerpoint/2010/main" val="1916885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129C5FC-48A7-4BA0-9501-516A48CFD754}" type="datetime8">
              <a:rPr lang="he-IL" smtClean="0"/>
              <a:t>07 ספטמבר 19</a:t>
            </a:fld>
            <a:endParaRPr lang="he-IL"/>
          </a:p>
        </p:txBody>
      </p:sp>
      <p:sp>
        <p:nvSpPr>
          <p:cNvPr id="5" name="מציין מיקום של כותרת תחתונה 4"/>
          <p:cNvSpPr>
            <a:spLocks noGrp="1"/>
          </p:cNvSpPr>
          <p:nvPr>
            <p:ph type="ftr" sz="quarter" idx="11"/>
          </p:nvPr>
        </p:nvSpPr>
        <p:spPr/>
        <p:txBody>
          <a:bodyPr/>
          <a:lstStyle/>
          <a:p>
            <a:r>
              <a:rPr lang="ar-SA" smtClean="0"/>
              <a:t>ايمان دراوشة</a:t>
            </a:r>
            <a:endParaRPr lang="he-IL"/>
          </a:p>
        </p:txBody>
      </p:sp>
      <p:sp>
        <p:nvSpPr>
          <p:cNvPr id="6" name="מציין מיקום של מספר שקופית 5"/>
          <p:cNvSpPr>
            <a:spLocks noGrp="1"/>
          </p:cNvSpPr>
          <p:nvPr>
            <p:ph type="sldNum" sz="quarter" idx="12"/>
          </p:nvPr>
        </p:nvSpPr>
        <p:spPr/>
        <p:txBody>
          <a:bodyPr/>
          <a:lstStyle/>
          <a:p>
            <a:fld id="{EB30B4D3-B369-4441-9144-6A0C2C077949}" type="slidenum">
              <a:rPr lang="he-IL" smtClean="0"/>
              <a:t>‹#›</a:t>
            </a:fld>
            <a:endParaRPr lang="he-IL"/>
          </a:p>
        </p:txBody>
      </p:sp>
    </p:spTree>
    <p:extLst>
      <p:ext uri="{BB962C8B-B14F-4D97-AF65-F5344CB8AC3E}">
        <p14:creationId xmlns:p14="http://schemas.microsoft.com/office/powerpoint/2010/main" val="2484504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08020488-782E-4FAA-A5CE-5DE7E84E3E25}" type="datetime8">
              <a:rPr lang="he-IL" smtClean="0"/>
              <a:t>07 ספטמבר 19</a:t>
            </a:fld>
            <a:endParaRPr lang="he-IL"/>
          </a:p>
        </p:txBody>
      </p:sp>
      <p:sp>
        <p:nvSpPr>
          <p:cNvPr id="5" name="מציין מיקום של כותרת תחתונה 4"/>
          <p:cNvSpPr>
            <a:spLocks noGrp="1"/>
          </p:cNvSpPr>
          <p:nvPr>
            <p:ph type="ftr" sz="quarter" idx="11"/>
          </p:nvPr>
        </p:nvSpPr>
        <p:spPr/>
        <p:txBody>
          <a:bodyPr/>
          <a:lstStyle/>
          <a:p>
            <a:r>
              <a:rPr lang="ar-SA" smtClean="0"/>
              <a:t>ايمان دراوشة</a:t>
            </a:r>
            <a:endParaRPr lang="he-IL"/>
          </a:p>
        </p:txBody>
      </p:sp>
      <p:sp>
        <p:nvSpPr>
          <p:cNvPr id="6" name="מציין מיקום של מספר שקופית 5"/>
          <p:cNvSpPr>
            <a:spLocks noGrp="1"/>
          </p:cNvSpPr>
          <p:nvPr>
            <p:ph type="sldNum" sz="quarter" idx="12"/>
          </p:nvPr>
        </p:nvSpPr>
        <p:spPr/>
        <p:txBody>
          <a:bodyPr/>
          <a:lstStyle/>
          <a:p>
            <a:fld id="{EB30B4D3-B369-4441-9144-6A0C2C077949}" type="slidenum">
              <a:rPr lang="he-IL" smtClean="0"/>
              <a:t>‹#›</a:t>
            </a:fld>
            <a:endParaRPr lang="he-IL"/>
          </a:p>
        </p:txBody>
      </p:sp>
    </p:spTree>
    <p:extLst>
      <p:ext uri="{BB962C8B-B14F-4D97-AF65-F5344CB8AC3E}">
        <p14:creationId xmlns:p14="http://schemas.microsoft.com/office/powerpoint/2010/main" val="3751767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C14D2886-5C4F-49D7-BB9F-37885941436A}" type="datetime8">
              <a:rPr lang="he-IL" smtClean="0"/>
              <a:t>07 ספטמבר 19</a:t>
            </a:fld>
            <a:endParaRPr lang="he-IL"/>
          </a:p>
        </p:txBody>
      </p:sp>
      <p:sp>
        <p:nvSpPr>
          <p:cNvPr id="6" name="מציין מיקום של כותרת תחתונה 5"/>
          <p:cNvSpPr>
            <a:spLocks noGrp="1"/>
          </p:cNvSpPr>
          <p:nvPr>
            <p:ph type="ftr" sz="quarter" idx="11"/>
          </p:nvPr>
        </p:nvSpPr>
        <p:spPr/>
        <p:txBody>
          <a:bodyPr/>
          <a:lstStyle/>
          <a:p>
            <a:r>
              <a:rPr lang="ar-SA" smtClean="0"/>
              <a:t>ايمان دراوشة</a:t>
            </a:r>
            <a:endParaRPr lang="he-IL"/>
          </a:p>
        </p:txBody>
      </p:sp>
      <p:sp>
        <p:nvSpPr>
          <p:cNvPr id="7" name="מציין מיקום של מספר שקופית 6"/>
          <p:cNvSpPr>
            <a:spLocks noGrp="1"/>
          </p:cNvSpPr>
          <p:nvPr>
            <p:ph type="sldNum" sz="quarter" idx="12"/>
          </p:nvPr>
        </p:nvSpPr>
        <p:spPr/>
        <p:txBody>
          <a:bodyPr/>
          <a:lstStyle/>
          <a:p>
            <a:fld id="{EB30B4D3-B369-4441-9144-6A0C2C077949}" type="slidenum">
              <a:rPr lang="he-IL" smtClean="0"/>
              <a:t>‹#›</a:t>
            </a:fld>
            <a:endParaRPr lang="he-IL"/>
          </a:p>
        </p:txBody>
      </p:sp>
    </p:spTree>
    <p:extLst>
      <p:ext uri="{BB962C8B-B14F-4D97-AF65-F5344CB8AC3E}">
        <p14:creationId xmlns:p14="http://schemas.microsoft.com/office/powerpoint/2010/main" val="182224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A5DEA60E-ABBF-4376-828B-9EA3CC0A02CB}" type="datetime8">
              <a:rPr lang="he-IL" smtClean="0"/>
              <a:t>07 ספטמבר 19</a:t>
            </a:fld>
            <a:endParaRPr lang="he-IL"/>
          </a:p>
        </p:txBody>
      </p:sp>
      <p:sp>
        <p:nvSpPr>
          <p:cNvPr id="8" name="מציין מיקום של כותרת תחתונה 7"/>
          <p:cNvSpPr>
            <a:spLocks noGrp="1"/>
          </p:cNvSpPr>
          <p:nvPr>
            <p:ph type="ftr" sz="quarter" idx="11"/>
          </p:nvPr>
        </p:nvSpPr>
        <p:spPr/>
        <p:txBody>
          <a:bodyPr/>
          <a:lstStyle/>
          <a:p>
            <a:r>
              <a:rPr lang="ar-SA" smtClean="0"/>
              <a:t>ايمان دراوشة</a:t>
            </a:r>
            <a:endParaRPr lang="he-IL"/>
          </a:p>
        </p:txBody>
      </p:sp>
      <p:sp>
        <p:nvSpPr>
          <p:cNvPr id="9" name="מציין מיקום של מספר שקופית 8"/>
          <p:cNvSpPr>
            <a:spLocks noGrp="1"/>
          </p:cNvSpPr>
          <p:nvPr>
            <p:ph type="sldNum" sz="quarter" idx="12"/>
          </p:nvPr>
        </p:nvSpPr>
        <p:spPr/>
        <p:txBody>
          <a:bodyPr/>
          <a:lstStyle/>
          <a:p>
            <a:fld id="{EB30B4D3-B369-4441-9144-6A0C2C077949}" type="slidenum">
              <a:rPr lang="he-IL" smtClean="0"/>
              <a:t>‹#›</a:t>
            </a:fld>
            <a:endParaRPr lang="he-IL"/>
          </a:p>
        </p:txBody>
      </p:sp>
    </p:spTree>
    <p:extLst>
      <p:ext uri="{BB962C8B-B14F-4D97-AF65-F5344CB8AC3E}">
        <p14:creationId xmlns:p14="http://schemas.microsoft.com/office/powerpoint/2010/main" val="179686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387998EC-1600-4703-9F7F-2DECD32E4564}" type="datetime8">
              <a:rPr lang="he-IL" smtClean="0"/>
              <a:t>07 ספטמבר 19</a:t>
            </a:fld>
            <a:endParaRPr lang="he-IL"/>
          </a:p>
        </p:txBody>
      </p:sp>
      <p:sp>
        <p:nvSpPr>
          <p:cNvPr id="4" name="מציין מיקום של כותרת תחתונה 3"/>
          <p:cNvSpPr>
            <a:spLocks noGrp="1"/>
          </p:cNvSpPr>
          <p:nvPr>
            <p:ph type="ftr" sz="quarter" idx="11"/>
          </p:nvPr>
        </p:nvSpPr>
        <p:spPr/>
        <p:txBody>
          <a:bodyPr/>
          <a:lstStyle/>
          <a:p>
            <a:r>
              <a:rPr lang="ar-SA" smtClean="0"/>
              <a:t>ايمان دراوشة</a:t>
            </a:r>
            <a:endParaRPr lang="he-IL"/>
          </a:p>
        </p:txBody>
      </p:sp>
      <p:sp>
        <p:nvSpPr>
          <p:cNvPr id="5" name="מציין מיקום של מספר שקופית 4"/>
          <p:cNvSpPr>
            <a:spLocks noGrp="1"/>
          </p:cNvSpPr>
          <p:nvPr>
            <p:ph type="sldNum" sz="quarter" idx="12"/>
          </p:nvPr>
        </p:nvSpPr>
        <p:spPr/>
        <p:txBody>
          <a:bodyPr/>
          <a:lstStyle/>
          <a:p>
            <a:fld id="{EB30B4D3-B369-4441-9144-6A0C2C077949}" type="slidenum">
              <a:rPr lang="he-IL" smtClean="0"/>
              <a:t>‹#›</a:t>
            </a:fld>
            <a:endParaRPr lang="he-IL"/>
          </a:p>
        </p:txBody>
      </p:sp>
    </p:spTree>
    <p:extLst>
      <p:ext uri="{BB962C8B-B14F-4D97-AF65-F5344CB8AC3E}">
        <p14:creationId xmlns:p14="http://schemas.microsoft.com/office/powerpoint/2010/main" val="3779400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BE30138E-9C82-4A49-890E-F394FCCEFABA}" type="datetime8">
              <a:rPr lang="he-IL" smtClean="0"/>
              <a:t>07 ספטמבר 19</a:t>
            </a:fld>
            <a:endParaRPr lang="he-IL"/>
          </a:p>
        </p:txBody>
      </p:sp>
      <p:sp>
        <p:nvSpPr>
          <p:cNvPr id="3" name="מציין מיקום של כותרת תחתונה 2"/>
          <p:cNvSpPr>
            <a:spLocks noGrp="1"/>
          </p:cNvSpPr>
          <p:nvPr>
            <p:ph type="ftr" sz="quarter" idx="11"/>
          </p:nvPr>
        </p:nvSpPr>
        <p:spPr/>
        <p:txBody>
          <a:bodyPr/>
          <a:lstStyle/>
          <a:p>
            <a:r>
              <a:rPr lang="ar-SA" smtClean="0"/>
              <a:t>ايمان دراوشة</a:t>
            </a:r>
            <a:endParaRPr lang="he-IL"/>
          </a:p>
        </p:txBody>
      </p:sp>
      <p:sp>
        <p:nvSpPr>
          <p:cNvPr id="4" name="מציין מיקום של מספר שקופית 3"/>
          <p:cNvSpPr>
            <a:spLocks noGrp="1"/>
          </p:cNvSpPr>
          <p:nvPr>
            <p:ph type="sldNum" sz="quarter" idx="12"/>
          </p:nvPr>
        </p:nvSpPr>
        <p:spPr/>
        <p:txBody>
          <a:bodyPr/>
          <a:lstStyle/>
          <a:p>
            <a:fld id="{EB30B4D3-B369-4441-9144-6A0C2C077949}" type="slidenum">
              <a:rPr lang="he-IL" smtClean="0"/>
              <a:t>‹#›</a:t>
            </a:fld>
            <a:endParaRPr lang="he-IL"/>
          </a:p>
        </p:txBody>
      </p:sp>
    </p:spTree>
    <p:extLst>
      <p:ext uri="{BB962C8B-B14F-4D97-AF65-F5344CB8AC3E}">
        <p14:creationId xmlns:p14="http://schemas.microsoft.com/office/powerpoint/2010/main" val="368062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004CAD2A-5725-493E-B440-1038386CA626}" type="datetime8">
              <a:rPr lang="he-IL" smtClean="0"/>
              <a:t>07 ספטמבר 19</a:t>
            </a:fld>
            <a:endParaRPr lang="he-IL"/>
          </a:p>
        </p:txBody>
      </p:sp>
      <p:sp>
        <p:nvSpPr>
          <p:cNvPr id="6" name="מציין מיקום של כותרת תחתונה 5"/>
          <p:cNvSpPr>
            <a:spLocks noGrp="1"/>
          </p:cNvSpPr>
          <p:nvPr>
            <p:ph type="ftr" sz="quarter" idx="11"/>
          </p:nvPr>
        </p:nvSpPr>
        <p:spPr/>
        <p:txBody>
          <a:bodyPr/>
          <a:lstStyle/>
          <a:p>
            <a:r>
              <a:rPr lang="ar-SA" smtClean="0"/>
              <a:t>ايمان دراوشة</a:t>
            </a:r>
            <a:endParaRPr lang="he-IL"/>
          </a:p>
        </p:txBody>
      </p:sp>
      <p:sp>
        <p:nvSpPr>
          <p:cNvPr id="7" name="מציין מיקום של מספר שקופית 6"/>
          <p:cNvSpPr>
            <a:spLocks noGrp="1"/>
          </p:cNvSpPr>
          <p:nvPr>
            <p:ph type="sldNum" sz="quarter" idx="12"/>
          </p:nvPr>
        </p:nvSpPr>
        <p:spPr/>
        <p:txBody>
          <a:bodyPr/>
          <a:lstStyle/>
          <a:p>
            <a:fld id="{EB30B4D3-B369-4441-9144-6A0C2C077949}" type="slidenum">
              <a:rPr lang="he-IL" smtClean="0"/>
              <a:t>‹#›</a:t>
            </a:fld>
            <a:endParaRPr lang="he-IL"/>
          </a:p>
        </p:txBody>
      </p:sp>
    </p:spTree>
    <p:extLst>
      <p:ext uri="{BB962C8B-B14F-4D97-AF65-F5344CB8AC3E}">
        <p14:creationId xmlns:p14="http://schemas.microsoft.com/office/powerpoint/2010/main" val="1357346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3CA27DC7-19CB-493B-97DF-90BC16196595}" type="datetime8">
              <a:rPr lang="he-IL" smtClean="0"/>
              <a:t>07 ספטמבר 19</a:t>
            </a:fld>
            <a:endParaRPr lang="he-IL"/>
          </a:p>
        </p:txBody>
      </p:sp>
      <p:sp>
        <p:nvSpPr>
          <p:cNvPr id="6" name="מציין מיקום של כותרת תחתונה 5"/>
          <p:cNvSpPr>
            <a:spLocks noGrp="1"/>
          </p:cNvSpPr>
          <p:nvPr>
            <p:ph type="ftr" sz="quarter" idx="11"/>
          </p:nvPr>
        </p:nvSpPr>
        <p:spPr/>
        <p:txBody>
          <a:bodyPr/>
          <a:lstStyle/>
          <a:p>
            <a:r>
              <a:rPr lang="ar-SA" smtClean="0"/>
              <a:t>ايمان دراوشة</a:t>
            </a:r>
            <a:endParaRPr lang="he-IL"/>
          </a:p>
        </p:txBody>
      </p:sp>
      <p:sp>
        <p:nvSpPr>
          <p:cNvPr id="7" name="מציין מיקום של מספר שקופית 6"/>
          <p:cNvSpPr>
            <a:spLocks noGrp="1"/>
          </p:cNvSpPr>
          <p:nvPr>
            <p:ph type="sldNum" sz="quarter" idx="12"/>
          </p:nvPr>
        </p:nvSpPr>
        <p:spPr/>
        <p:txBody>
          <a:bodyPr/>
          <a:lstStyle/>
          <a:p>
            <a:fld id="{EB30B4D3-B369-4441-9144-6A0C2C077949}" type="slidenum">
              <a:rPr lang="he-IL" smtClean="0"/>
              <a:t>‹#›</a:t>
            </a:fld>
            <a:endParaRPr lang="he-IL"/>
          </a:p>
        </p:txBody>
      </p:sp>
    </p:spTree>
    <p:extLst>
      <p:ext uri="{BB962C8B-B14F-4D97-AF65-F5344CB8AC3E}">
        <p14:creationId xmlns:p14="http://schemas.microsoft.com/office/powerpoint/2010/main" val="341793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9137695-239C-43F9-83F0-709A52EE2095}" type="datetime8">
              <a:rPr lang="he-IL" smtClean="0"/>
              <a:t>07 ספטמבר 19</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smtClean="0"/>
              <a:t>ايمان دراوشة</a:t>
            </a:r>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B30B4D3-B369-4441-9144-6A0C2C077949}" type="slidenum">
              <a:rPr lang="he-IL" smtClean="0"/>
              <a:t>‹#›</a:t>
            </a:fld>
            <a:endParaRPr lang="he-IL"/>
          </a:p>
        </p:txBody>
      </p:sp>
    </p:spTree>
    <p:extLst>
      <p:ext uri="{BB962C8B-B14F-4D97-AF65-F5344CB8AC3E}">
        <p14:creationId xmlns:p14="http://schemas.microsoft.com/office/powerpoint/2010/main" val="924262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G7y4dXFHfx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8-z4D9P95Ao"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Bdtp-uuJmV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ar-SA" dirty="0" smtClean="0"/>
              <a:t>حوادث الطرق</a:t>
            </a:r>
            <a:endParaRPr lang="he-IL" dirty="0"/>
          </a:p>
        </p:txBody>
      </p:sp>
      <p:sp>
        <p:nvSpPr>
          <p:cNvPr id="3" name="כותרת משנה 2"/>
          <p:cNvSpPr>
            <a:spLocks noGrp="1"/>
          </p:cNvSpPr>
          <p:nvPr>
            <p:ph type="subTitle" idx="1"/>
          </p:nvPr>
        </p:nvSpPr>
        <p:spPr/>
        <p:txBody>
          <a:bodyPr/>
          <a:lstStyle/>
          <a:p>
            <a:r>
              <a:rPr lang="ar-SA" dirty="0" smtClean="0"/>
              <a:t>تقديم المعلمة ايمان دراوشة</a:t>
            </a:r>
            <a:endParaRPr lang="he-IL" dirty="0"/>
          </a:p>
        </p:txBody>
      </p:sp>
      <p:pic>
        <p:nvPicPr>
          <p:cNvPr id="4" name="תמונה 3"/>
          <p:cNvPicPr>
            <a:picLocks noChangeAspect="1"/>
          </p:cNvPicPr>
          <p:nvPr/>
        </p:nvPicPr>
        <p:blipFill>
          <a:blip r:embed="rId2"/>
          <a:stretch>
            <a:fillRect/>
          </a:stretch>
        </p:blipFill>
        <p:spPr>
          <a:xfrm>
            <a:off x="7592787" y="0"/>
            <a:ext cx="4599214" cy="2584174"/>
          </a:xfrm>
          <a:prstGeom prst="rect">
            <a:avLst/>
          </a:prstGeom>
        </p:spPr>
      </p:pic>
      <p:sp>
        <p:nvSpPr>
          <p:cNvPr id="5" name="מציין מיקום של תאריך 4"/>
          <p:cNvSpPr>
            <a:spLocks noGrp="1"/>
          </p:cNvSpPr>
          <p:nvPr>
            <p:ph type="dt" sz="half" idx="10"/>
          </p:nvPr>
        </p:nvSpPr>
        <p:spPr/>
        <p:txBody>
          <a:bodyPr/>
          <a:lstStyle/>
          <a:p>
            <a:fld id="{F116E442-BCE6-46B6-827D-8D2DAA8B9E90}" type="datetime8">
              <a:rPr lang="he-IL" smtClean="0"/>
              <a:t>07 ספטמבר 19</a:t>
            </a:fld>
            <a:endParaRPr lang="he-IL"/>
          </a:p>
        </p:txBody>
      </p:sp>
      <p:sp>
        <p:nvSpPr>
          <p:cNvPr id="6" name="מציין מיקום של כותרת תחתונה 5"/>
          <p:cNvSpPr>
            <a:spLocks noGrp="1"/>
          </p:cNvSpPr>
          <p:nvPr>
            <p:ph type="ftr" sz="quarter" idx="11"/>
          </p:nvPr>
        </p:nvSpPr>
        <p:spPr/>
        <p:txBody>
          <a:bodyPr/>
          <a:lstStyle/>
          <a:p>
            <a:r>
              <a:rPr lang="ar-SA" smtClean="0"/>
              <a:t>ايمان دراوشة</a:t>
            </a:r>
            <a:endParaRPr lang="he-IL"/>
          </a:p>
        </p:txBody>
      </p:sp>
    </p:spTree>
    <p:extLst>
      <p:ext uri="{BB962C8B-B14F-4D97-AF65-F5344CB8AC3E}">
        <p14:creationId xmlns:p14="http://schemas.microsoft.com/office/powerpoint/2010/main" val="2560063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تحليل حادث طرق</a:t>
            </a:r>
            <a:endParaRPr lang="he-IL" dirty="0"/>
          </a:p>
        </p:txBody>
      </p:sp>
      <p:sp>
        <p:nvSpPr>
          <p:cNvPr id="3" name="מציין מיקום תוכן 2"/>
          <p:cNvSpPr>
            <a:spLocks noGrp="1"/>
          </p:cNvSpPr>
          <p:nvPr>
            <p:ph idx="1"/>
          </p:nvPr>
        </p:nvSpPr>
        <p:spPr/>
        <p:txBody>
          <a:bodyPr/>
          <a:lstStyle/>
          <a:p>
            <a:endParaRPr lang="he-IL" dirty="0"/>
          </a:p>
        </p:txBody>
      </p:sp>
      <p:sp>
        <p:nvSpPr>
          <p:cNvPr id="4" name="מציין מיקום של תאריך 3"/>
          <p:cNvSpPr>
            <a:spLocks noGrp="1"/>
          </p:cNvSpPr>
          <p:nvPr>
            <p:ph type="dt" sz="half" idx="10"/>
          </p:nvPr>
        </p:nvSpPr>
        <p:spPr/>
        <p:txBody>
          <a:bodyPr/>
          <a:lstStyle/>
          <a:p>
            <a:fld id="{F414DEAD-17CD-49AD-85DD-4F497DB0B4C4}" type="datetime8">
              <a:rPr lang="he-IL" smtClean="0"/>
              <a:t>07 ספטמבר 19</a:t>
            </a:fld>
            <a:endParaRPr lang="he-IL"/>
          </a:p>
        </p:txBody>
      </p:sp>
      <p:sp>
        <p:nvSpPr>
          <p:cNvPr id="5" name="מציין מיקום של כותרת תחתונה 4"/>
          <p:cNvSpPr>
            <a:spLocks noGrp="1"/>
          </p:cNvSpPr>
          <p:nvPr>
            <p:ph type="ftr" sz="quarter" idx="11"/>
          </p:nvPr>
        </p:nvSpPr>
        <p:spPr/>
        <p:txBody>
          <a:bodyPr/>
          <a:lstStyle/>
          <a:p>
            <a:r>
              <a:rPr lang="ar-SA" smtClean="0"/>
              <a:t>ايمان دراوشة</a:t>
            </a:r>
            <a:endParaRPr lang="he-IL"/>
          </a:p>
        </p:txBody>
      </p:sp>
    </p:spTree>
    <p:extLst>
      <p:ext uri="{BB962C8B-B14F-4D97-AF65-F5344CB8AC3E}">
        <p14:creationId xmlns:p14="http://schemas.microsoft.com/office/powerpoint/2010/main" val="2347000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a:p>
        </p:txBody>
      </p:sp>
      <p:sp>
        <p:nvSpPr>
          <p:cNvPr id="4" name="מציין מיקום של תאריך 3"/>
          <p:cNvSpPr>
            <a:spLocks noGrp="1"/>
          </p:cNvSpPr>
          <p:nvPr>
            <p:ph type="dt" sz="half" idx="10"/>
          </p:nvPr>
        </p:nvSpPr>
        <p:spPr/>
        <p:txBody>
          <a:bodyPr/>
          <a:lstStyle/>
          <a:p>
            <a:fld id="{30B02361-AD8E-4CF3-B1B0-17F89CAFE274}" type="datetime8">
              <a:rPr lang="he-IL" smtClean="0"/>
              <a:t>07 ספטמבר 19</a:t>
            </a:fld>
            <a:endParaRPr lang="he-IL"/>
          </a:p>
        </p:txBody>
      </p:sp>
      <p:sp>
        <p:nvSpPr>
          <p:cNvPr id="5" name="מציין מיקום של כותרת תחתונה 4"/>
          <p:cNvSpPr>
            <a:spLocks noGrp="1"/>
          </p:cNvSpPr>
          <p:nvPr>
            <p:ph type="ftr" sz="quarter" idx="11"/>
          </p:nvPr>
        </p:nvSpPr>
        <p:spPr/>
        <p:txBody>
          <a:bodyPr/>
          <a:lstStyle/>
          <a:p>
            <a:r>
              <a:rPr lang="ar-SA" smtClean="0"/>
              <a:t>ايمان دراوشة</a:t>
            </a:r>
            <a:endParaRPr lang="he-IL"/>
          </a:p>
        </p:txBody>
      </p:sp>
    </p:spTree>
    <p:extLst>
      <p:ext uri="{BB962C8B-B14F-4D97-AF65-F5344CB8AC3E}">
        <p14:creationId xmlns:p14="http://schemas.microsoft.com/office/powerpoint/2010/main" val="1398608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مقدمة</a:t>
            </a:r>
            <a:endParaRPr lang="he-IL" dirty="0"/>
          </a:p>
        </p:txBody>
      </p:sp>
      <p:sp>
        <p:nvSpPr>
          <p:cNvPr id="3" name="מציין מיקום תוכן 2"/>
          <p:cNvSpPr>
            <a:spLocks noGrp="1"/>
          </p:cNvSpPr>
          <p:nvPr>
            <p:ph idx="1"/>
          </p:nvPr>
        </p:nvSpPr>
        <p:spPr/>
        <p:txBody>
          <a:bodyPr/>
          <a:lstStyle/>
          <a:p>
            <a:r>
              <a:rPr lang="ar-SA" dirty="0" smtClean="0"/>
              <a:t>غدت حوادث الطرق في مجتمعنا العربي كارثة من اكبر الكوارث ونكبة من أفدح النكبات التي باتت تهدد مجتمعنا وبقاءه، فأكثر من ثلث القتلى</a:t>
            </a:r>
          </a:p>
          <a:p>
            <a:r>
              <a:rPr lang="en-US" dirty="0" smtClean="0">
                <a:hlinkClick r:id="rId2"/>
              </a:rPr>
              <a:t>https://www.youtube.com/watch?v=G7y4dXFHfxI</a:t>
            </a:r>
            <a:endParaRPr lang="ar-SA" dirty="0" smtClean="0"/>
          </a:p>
          <a:p>
            <a:endParaRPr lang="he-IL" dirty="0"/>
          </a:p>
        </p:txBody>
      </p:sp>
      <p:pic>
        <p:nvPicPr>
          <p:cNvPr id="4" name="תמונה 3"/>
          <p:cNvPicPr>
            <a:picLocks noChangeAspect="1"/>
          </p:cNvPicPr>
          <p:nvPr/>
        </p:nvPicPr>
        <p:blipFill>
          <a:blip r:embed="rId3"/>
          <a:stretch>
            <a:fillRect/>
          </a:stretch>
        </p:blipFill>
        <p:spPr>
          <a:xfrm>
            <a:off x="-1" y="4136021"/>
            <a:ext cx="5724939" cy="2721980"/>
          </a:xfrm>
          <a:prstGeom prst="rect">
            <a:avLst/>
          </a:prstGeom>
        </p:spPr>
      </p:pic>
      <p:sp>
        <p:nvSpPr>
          <p:cNvPr id="5" name="מציין מיקום של תאריך 4"/>
          <p:cNvSpPr>
            <a:spLocks noGrp="1"/>
          </p:cNvSpPr>
          <p:nvPr>
            <p:ph type="dt" sz="half" idx="10"/>
          </p:nvPr>
        </p:nvSpPr>
        <p:spPr/>
        <p:txBody>
          <a:bodyPr/>
          <a:lstStyle/>
          <a:p>
            <a:fld id="{4CB4A1EF-B1D9-44FB-B38A-80BA16420678}" type="datetime8">
              <a:rPr lang="he-IL" smtClean="0"/>
              <a:t>07 ספטמבר 19</a:t>
            </a:fld>
            <a:endParaRPr lang="he-IL"/>
          </a:p>
        </p:txBody>
      </p:sp>
      <p:sp>
        <p:nvSpPr>
          <p:cNvPr id="6" name="מציין מיקום של כותרת תחתונה 5"/>
          <p:cNvSpPr>
            <a:spLocks noGrp="1"/>
          </p:cNvSpPr>
          <p:nvPr>
            <p:ph type="ftr" sz="quarter" idx="11"/>
          </p:nvPr>
        </p:nvSpPr>
        <p:spPr/>
        <p:txBody>
          <a:bodyPr/>
          <a:lstStyle/>
          <a:p>
            <a:r>
              <a:rPr lang="ar-SA" smtClean="0"/>
              <a:t>ايمان دراوشة</a:t>
            </a:r>
            <a:endParaRPr lang="he-IL"/>
          </a:p>
        </p:txBody>
      </p:sp>
    </p:spTree>
    <p:extLst>
      <p:ext uri="{BB962C8B-B14F-4D97-AF65-F5344CB8AC3E}">
        <p14:creationId xmlns:p14="http://schemas.microsoft.com/office/powerpoint/2010/main" val="1145264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معطيات</a:t>
            </a:r>
            <a:endParaRPr lang="he-IL" dirty="0"/>
          </a:p>
        </p:txBody>
      </p:sp>
      <p:sp>
        <p:nvSpPr>
          <p:cNvPr id="3" name="מציין מיקום תוכן 2"/>
          <p:cNvSpPr>
            <a:spLocks noGrp="1"/>
          </p:cNvSpPr>
          <p:nvPr>
            <p:ph idx="1"/>
          </p:nvPr>
        </p:nvSpPr>
        <p:spPr/>
        <p:txBody>
          <a:bodyPr/>
          <a:lstStyle/>
          <a:p>
            <a:r>
              <a:rPr lang="he-IL" dirty="0" smtClean="0"/>
              <a:t>בחודש יולי 2019 נרשמו 982 תאונות דרכים עם נפגעים שסווגו בלמ"ס </a:t>
            </a:r>
            <a:r>
              <a:rPr lang="he-IL" dirty="0" err="1" smtClean="0"/>
              <a:t>כת"ד</a:t>
            </a:r>
            <a:r>
              <a:rPr lang="he-IL" dirty="0" smtClean="0"/>
              <a:t> מורחב, מהן 27 תאונות קטלניות ו-151 תאונות עם פצועים קשה. בתאונות אלו נפגעו 1,782 איש, מהם 32 הרוגים ו-168 פצועים קשה. עוד דווחו למשטרה 3,097 תאונות שסווגו בלמ"ס כתיקי "כללי עם נפגעים קל", בהן נפגעו קל 3,964 בני אדם.</a:t>
            </a:r>
          </a:p>
          <a:p>
            <a:endParaRPr lang="he-IL" dirty="0" smtClean="0"/>
          </a:p>
          <a:p>
            <a:r>
              <a:rPr lang="he-IL" dirty="0" smtClean="0"/>
              <a:t>בחודשים ינואר - יולי 2019, נהרגו 193 בני אדם בתאונות דרכים עם נפגעים, עלייה של 11.6% ביחס לתקופה המקבילה אשתקד. במספר הפצועים קשה חלה עלייה של 0.5%. בתקופה זו אירעו 7,455 תאונות דרכים עם נפגעים, ירידה של 0.9% ביחס לתקופה המקבילה אשתקד.</a:t>
            </a:r>
            <a:endParaRPr lang="he-IL" dirty="0"/>
          </a:p>
        </p:txBody>
      </p:sp>
      <p:sp>
        <p:nvSpPr>
          <p:cNvPr id="4" name="מציין מיקום של תאריך 3"/>
          <p:cNvSpPr>
            <a:spLocks noGrp="1"/>
          </p:cNvSpPr>
          <p:nvPr>
            <p:ph type="dt" sz="half" idx="10"/>
          </p:nvPr>
        </p:nvSpPr>
        <p:spPr/>
        <p:txBody>
          <a:bodyPr/>
          <a:lstStyle/>
          <a:p>
            <a:fld id="{3C1255ED-2C30-44FD-A538-6068915C6793}" type="datetime8">
              <a:rPr lang="he-IL" smtClean="0"/>
              <a:t>07 ספטמבר 19</a:t>
            </a:fld>
            <a:endParaRPr lang="he-IL"/>
          </a:p>
        </p:txBody>
      </p:sp>
      <p:sp>
        <p:nvSpPr>
          <p:cNvPr id="5" name="מציין מיקום של כותרת תחתונה 4"/>
          <p:cNvSpPr>
            <a:spLocks noGrp="1"/>
          </p:cNvSpPr>
          <p:nvPr>
            <p:ph type="ftr" sz="quarter" idx="11"/>
          </p:nvPr>
        </p:nvSpPr>
        <p:spPr/>
        <p:txBody>
          <a:bodyPr/>
          <a:lstStyle/>
          <a:p>
            <a:r>
              <a:rPr lang="ar-SA" smtClean="0"/>
              <a:t>ايمان دراوشة</a:t>
            </a:r>
            <a:endParaRPr lang="he-IL"/>
          </a:p>
        </p:txBody>
      </p:sp>
    </p:spTree>
    <p:extLst>
      <p:ext uri="{BB962C8B-B14F-4D97-AF65-F5344CB8AC3E}">
        <p14:creationId xmlns:p14="http://schemas.microsoft.com/office/powerpoint/2010/main" val="3650282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a:blip r:embed="rId2"/>
          <a:stretch>
            <a:fillRect/>
          </a:stretch>
        </p:blipFill>
        <p:spPr>
          <a:xfrm>
            <a:off x="450574" y="-1"/>
            <a:ext cx="11741426" cy="6720681"/>
          </a:xfrm>
          <a:prstGeom prst="rect">
            <a:avLst/>
          </a:prstGeom>
        </p:spPr>
      </p:pic>
      <p:sp>
        <p:nvSpPr>
          <p:cNvPr id="5" name="מציין מיקום של תאריך 4"/>
          <p:cNvSpPr>
            <a:spLocks noGrp="1"/>
          </p:cNvSpPr>
          <p:nvPr>
            <p:ph type="dt" sz="half" idx="10"/>
          </p:nvPr>
        </p:nvSpPr>
        <p:spPr/>
        <p:txBody>
          <a:bodyPr/>
          <a:lstStyle/>
          <a:p>
            <a:fld id="{45F9A744-66D0-40C9-9085-A8D5384B365E}" type="datetime8">
              <a:rPr lang="he-IL" smtClean="0"/>
              <a:t>07 ספטמבר 19</a:t>
            </a:fld>
            <a:endParaRPr lang="he-IL"/>
          </a:p>
        </p:txBody>
      </p:sp>
      <p:sp>
        <p:nvSpPr>
          <p:cNvPr id="6" name="מציין מיקום של כותרת תחתונה 5"/>
          <p:cNvSpPr>
            <a:spLocks noGrp="1"/>
          </p:cNvSpPr>
          <p:nvPr>
            <p:ph type="ftr" sz="quarter" idx="11"/>
          </p:nvPr>
        </p:nvSpPr>
        <p:spPr/>
        <p:txBody>
          <a:bodyPr/>
          <a:lstStyle/>
          <a:p>
            <a:r>
              <a:rPr lang="ar-SA" smtClean="0"/>
              <a:t>ايمان دراوشة</a:t>
            </a:r>
            <a:endParaRPr lang="he-IL"/>
          </a:p>
        </p:txBody>
      </p:sp>
    </p:spTree>
    <p:extLst>
      <p:ext uri="{BB962C8B-B14F-4D97-AF65-F5344CB8AC3E}">
        <p14:creationId xmlns:p14="http://schemas.microsoft.com/office/powerpoint/2010/main" val="1651542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الاسباب</a:t>
            </a:r>
            <a:endParaRPr lang="he-IL" dirty="0"/>
          </a:p>
        </p:txBody>
      </p:sp>
      <p:sp>
        <p:nvSpPr>
          <p:cNvPr id="3" name="מציין מיקום תוכן 2"/>
          <p:cNvSpPr>
            <a:spLocks noGrp="1"/>
          </p:cNvSpPr>
          <p:nvPr>
            <p:ph idx="1"/>
          </p:nvPr>
        </p:nvSpPr>
        <p:spPr/>
        <p:txBody>
          <a:bodyPr/>
          <a:lstStyle/>
          <a:p>
            <a:r>
              <a:rPr lang="ar-SA" dirty="0" smtClean="0"/>
              <a:t>وعند البحث عن اسباب حوادث الطرق عموما سنجد انها تعود الى مجموعة من العوامل والأسباب التي يمكن تصنيفها على النحو التالي:</a:t>
            </a:r>
          </a:p>
          <a:p>
            <a:r>
              <a:rPr lang="ar-SA" dirty="0" smtClean="0"/>
              <a:t> ا –السيارة وصلاحيتها .</a:t>
            </a:r>
          </a:p>
          <a:p>
            <a:r>
              <a:rPr lang="ar-SA" dirty="0" smtClean="0"/>
              <a:t>ب- السائق ودرجة يقظته وانتباهه أثناء القيادة ، </a:t>
            </a:r>
            <a:r>
              <a:rPr lang="ar-SA" dirty="0" err="1" smtClean="0"/>
              <a:t>فالارهاق</a:t>
            </a:r>
            <a:r>
              <a:rPr lang="ar-SA" dirty="0" smtClean="0"/>
              <a:t> والنعاس والنوم واستخدام الهاتف </a:t>
            </a:r>
            <a:r>
              <a:rPr lang="ar-SA" dirty="0" err="1" smtClean="0"/>
              <a:t>المحمول،وشرب</a:t>
            </a:r>
            <a:r>
              <a:rPr lang="ar-SA" dirty="0" smtClean="0"/>
              <a:t> المسكرات، كلها عوامل قد تؤدي الى وقوع الحوادث.</a:t>
            </a:r>
          </a:p>
          <a:p>
            <a:r>
              <a:rPr lang="ar-SA" dirty="0" smtClean="0"/>
              <a:t>ت-غياب الوعي المروري والسرعة المفرطة لدى السائقين او المشاة على حد سواء.</a:t>
            </a:r>
          </a:p>
          <a:p>
            <a:r>
              <a:rPr lang="ar-SA" dirty="0" smtClean="0"/>
              <a:t>ث-الطرق وهندستها ودرجة صيانتها </a:t>
            </a:r>
            <a:r>
              <a:rPr lang="ar-SA" dirty="0" err="1" smtClean="0"/>
              <a:t>واضائتها</a:t>
            </a:r>
            <a:r>
              <a:rPr lang="ar-SA" dirty="0" smtClean="0"/>
              <a:t>.</a:t>
            </a:r>
          </a:p>
          <a:p>
            <a:r>
              <a:rPr lang="ar-SA" dirty="0" smtClean="0"/>
              <a:t>ج- المناخ واحوال الطقس من أمطار وعواصف وما شابه.</a:t>
            </a:r>
          </a:p>
          <a:p>
            <a:r>
              <a:rPr lang="ar-SA" dirty="0" smtClean="0"/>
              <a:t>ح- غياب المراقبة والشرطة والعقوبات غير الرادعة.</a:t>
            </a:r>
            <a:endParaRPr lang="he-IL" dirty="0"/>
          </a:p>
        </p:txBody>
      </p:sp>
      <p:sp>
        <p:nvSpPr>
          <p:cNvPr id="4" name="מציין מיקום של תאריך 3"/>
          <p:cNvSpPr>
            <a:spLocks noGrp="1"/>
          </p:cNvSpPr>
          <p:nvPr>
            <p:ph type="dt" sz="half" idx="10"/>
          </p:nvPr>
        </p:nvSpPr>
        <p:spPr/>
        <p:txBody>
          <a:bodyPr/>
          <a:lstStyle/>
          <a:p>
            <a:fld id="{B76974A3-3DED-4706-9E75-CD991663BD1F}" type="datetime8">
              <a:rPr lang="he-IL" smtClean="0"/>
              <a:t>07 ספטמבר 19</a:t>
            </a:fld>
            <a:endParaRPr lang="he-IL"/>
          </a:p>
        </p:txBody>
      </p:sp>
      <p:sp>
        <p:nvSpPr>
          <p:cNvPr id="5" name="מציין מיקום של כותרת תחתונה 4"/>
          <p:cNvSpPr>
            <a:spLocks noGrp="1"/>
          </p:cNvSpPr>
          <p:nvPr>
            <p:ph type="ftr" sz="quarter" idx="11"/>
          </p:nvPr>
        </p:nvSpPr>
        <p:spPr/>
        <p:txBody>
          <a:bodyPr/>
          <a:lstStyle/>
          <a:p>
            <a:r>
              <a:rPr lang="ar-SA" smtClean="0"/>
              <a:t>ايمان دراوشة</a:t>
            </a:r>
            <a:endParaRPr lang="he-IL"/>
          </a:p>
        </p:txBody>
      </p:sp>
    </p:spTree>
    <p:extLst>
      <p:ext uri="{BB962C8B-B14F-4D97-AF65-F5344CB8AC3E}">
        <p14:creationId xmlns:p14="http://schemas.microsoft.com/office/powerpoint/2010/main" val="2631151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a:blip r:embed="rId2"/>
          <a:stretch>
            <a:fillRect/>
          </a:stretch>
        </p:blipFill>
        <p:spPr>
          <a:xfrm>
            <a:off x="3007985" y="66260"/>
            <a:ext cx="9067322" cy="6791739"/>
          </a:xfrm>
          <a:prstGeom prst="rect">
            <a:avLst/>
          </a:prstGeom>
        </p:spPr>
      </p:pic>
      <p:sp>
        <p:nvSpPr>
          <p:cNvPr id="5" name="מציין מיקום של תאריך 4"/>
          <p:cNvSpPr>
            <a:spLocks noGrp="1"/>
          </p:cNvSpPr>
          <p:nvPr>
            <p:ph type="dt" sz="half" idx="10"/>
          </p:nvPr>
        </p:nvSpPr>
        <p:spPr/>
        <p:txBody>
          <a:bodyPr/>
          <a:lstStyle/>
          <a:p>
            <a:fld id="{AA8D590B-D32E-48CC-9C5B-B97960F6884D}" type="datetime8">
              <a:rPr lang="he-IL" smtClean="0"/>
              <a:t>07 ספטמבר 19</a:t>
            </a:fld>
            <a:endParaRPr lang="he-IL"/>
          </a:p>
        </p:txBody>
      </p:sp>
      <p:sp>
        <p:nvSpPr>
          <p:cNvPr id="6" name="מציין מיקום של כותרת תחתונה 5"/>
          <p:cNvSpPr>
            <a:spLocks noGrp="1"/>
          </p:cNvSpPr>
          <p:nvPr>
            <p:ph type="ftr" sz="quarter" idx="11"/>
          </p:nvPr>
        </p:nvSpPr>
        <p:spPr/>
        <p:txBody>
          <a:bodyPr/>
          <a:lstStyle/>
          <a:p>
            <a:r>
              <a:rPr lang="ar-SA" smtClean="0"/>
              <a:t>ايمان دراوشة</a:t>
            </a:r>
            <a:endParaRPr lang="he-IL"/>
          </a:p>
        </p:txBody>
      </p:sp>
    </p:spTree>
    <p:extLst>
      <p:ext uri="{BB962C8B-B14F-4D97-AF65-F5344CB8AC3E}">
        <p14:creationId xmlns:p14="http://schemas.microsoft.com/office/powerpoint/2010/main" val="3028512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رسوم بيانية</a:t>
            </a:r>
            <a:endParaRPr lang="he-IL" dirty="0"/>
          </a:p>
        </p:txBody>
      </p:sp>
      <p:sp>
        <p:nvSpPr>
          <p:cNvPr id="3" name="מציין מיקום תוכן 2"/>
          <p:cNvSpPr>
            <a:spLocks noGrp="1"/>
          </p:cNvSpPr>
          <p:nvPr>
            <p:ph idx="1"/>
          </p:nvPr>
        </p:nvSpPr>
        <p:spPr/>
        <p:txBody>
          <a:bodyPr/>
          <a:lstStyle/>
          <a:p>
            <a:r>
              <a:rPr lang="ar-SA" dirty="0" smtClean="0"/>
              <a:t>التعرف على دائرة الإحصاء المركزية:</a:t>
            </a:r>
          </a:p>
          <a:p>
            <a:r>
              <a:rPr lang="ar-SA" dirty="0" smtClean="0"/>
              <a:t>دائرة الإحصاء المركزية مسؤولة عن جمع، معالجة ونشر معلومات إحصائية عن السكان، الاقتصاد والمجتمع في إسرائيل. يتم استخدام هذه المعلومات من قبل الوزارات الحكومية لتحديد السياسة، وكذلك لتخطيط اتجاهات مختلفة في مجالات متنوعة. </a:t>
            </a:r>
            <a:r>
              <a:rPr lang="ar-SA" dirty="0" err="1" smtClean="0"/>
              <a:t>المبادىء</a:t>
            </a:r>
            <a:r>
              <a:rPr lang="ar-SA" dirty="0" smtClean="0"/>
              <a:t> التي توجه عمل الدائرة هي: الاستقلالية (جهة </a:t>
            </a:r>
            <a:r>
              <a:rPr lang="ar-SA" smtClean="0"/>
              <a:t>غير سياسية</a:t>
            </a:r>
            <a:r>
              <a:rPr lang="ar-SA" dirty="0" smtClean="0"/>
              <a:t>)، المصداقية والحرص الشديد على سرية بيانات الأفراد.</a:t>
            </a:r>
          </a:p>
          <a:p>
            <a:endParaRPr lang="he-IL" dirty="0"/>
          </a:p>
        </p:txBody>
      </p:sp>
      <p:sp>
        <p:nvSpPr>
          <p:cNvPr id="4" name="מציין מיקום של תאריך 3"/>
          <p:cNvSpPr>
            <a:spLocks noGrp="1"/>
          </p:cNvSpPr>
          <p:nvPr>
            <p:ph type="dt" sz="half" idx="10"/>
          </p:nvPr>
        </p:nvSpPr>
        <p:spPr/>
        <p:txBody>
          <a:bodyPr/>
          <a:lstStyle/>
          <a:p>
            <a:fld id="{AF251F84-1807-4BF1-826F-EA3F9E069F76}" type="datetime8">
              <a:rPr lang="he-IL" smtClean="0"/>
              <a:t>07 ספטמבר 19</a:t>
            </a:fld>
            <a:endParaRPr lang="he-IL"/>
          </a:p>
        </p:txBody>
      </p:sp>
      <p:sp>
        <p:nvSpPr>
          <p:cNvPr id="5" name="מציין מיקום של כותרת תחתונה 4"/>
          <p:cNvSpPr>
            <a:spLocks noGrp="1"/>
          </p:cNvSpPr>
          <p:nvPr>
            <p:ph type="ftr" sz="quarter" idx="11"/>
          </p:nvPr>
        </p:nvSpPr>
        <p:spPr/>
        <p:txBody>
          <a:bodyPr/>
          <a:lstStyle/>
          <a:p>
            <a:r>
              <a:rPr lang="ar-SA" smtClean="0"/>
              <a:t>ايمان دراوشة</a:t>
            </a:r>
            <a:endParaRPr lang="he-IL"/>
          </a:p>
        </p:txBody>
      </p:sp>
    </p:spTree>
    <p:extLst>
      <p:ext uri="{BB962C8B-B14F-4D97-AF65-F5344CB8AC3E}">
        <p14:creationId xmlns:p14="http://schemas.microsoft.com/office/powerpoint/2010/main" val="853222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حول العالم ماذا يوجد</a:t>
            </a:r>
            <a:endParaRPr lang="he-IL" dirty="0"/>
          </a:p>
        </p:txBody>
      </p:sp>
      <p:sp>
        <p:nvSpPr>
          <p:cNvPr id="3" name="מציין מיקום תוכן 2"/>
          <p:cNvSpPr>
            <a:spLocks noGrp="1"/>
          </p:cNvSpPr>
          <p:nvPr>
            <p:ph idx="1"/>
          </p:nvPr>
        </p:nvSpPr>
        <p:spPr/>
        <p:txBody>
          <a:bodyPr/>
          <a:lstStyle/>
          <a:p>
            <a:r>
              <a:rPr lang="en-US" dirty="0" smtClean="0">
                <a:hlinkClick r:id="rId2"/>
              </a:rPr>
              <a:t>https://www.youtube.com/watch?v=8-z4D9P95Ao</a:t>
            </a:r>
            <a:endParaRPr lang="he-IL" dirty="0"/>
          </a:p>
        </p:txBody>
      </p:sp>
      <p:sp>
        <p:nvSpPr>
          <p:cNvPr id="4" name="מציין מיקום של תאריך 3"/>
          <p:cNvSpPr>
            <a:spLocks noGrp="1"/>
          </p:cNvSpPr>
          <p:nvPr>
            <p:ph type="dt" sz="half" idx="10"/>
          </p:nvPr>
        </p:nvSpPr>
        <p:spPr/>
        <p:txBody>
          <a:bodyPr/>
          <a:lstStyle/>
          <a:p>
            <a:fld id="{1AC1E2D1-C5D9-4BCE-B24A-8067C452F70F}" type="datetime8">
              <a:rPr lang="he-IL" smtClean="0"/>
              <a:t>07 ספטמבר 19</a:t>
            </a:fld>
            <a:endParaRPr lang="he-IL"/>
          </a:p>
        </p:txBody>
      </p:sp>
      <p:sp>
        <p:nvSpPr>
          <p:cNvPr id="5" name="מציין מיקום של כותרת תחתונה 4"/>
          <p:cNvSpPr>
            <a:spLocks noGrp="1"/>
          </p:cNvSpPr>
          <p:nvPr>
            <p:ph type="ftr" sz="quarter" idx="11"/>
          </p:nvPr>
        </p:nvSpPr>
        <p:spPr/>
        <p:txBody>
          <a:bodyPr/>
          <a:lstStyle/>
          <a:p>
            <a:r>
              <a:rPr lang="ar-SA" smtClean="0"/>
              <a:t>ايمان دراوشة</a:t>
            </a:r>
            <a:endParaRPr lang="he-IL"/>
          </a:p>
        </p:txBody>
      </p:sp>
    </p:spTree>
    <p:extLst>
      <p:ext uri="{BB962C8B-B14F-4D97-AF65-F5344CB8AC3E}">
        <p14:creationId xmlns:p14="http://schemas.microsoft.com/office/powerpoint/2010/main" val="562915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نصائح لتجنب </a:t>
            </a:r>
            <a:r>
              <a:rPr lang="ar-SA" dirty="0" err="1" smtClean="0"/>
              <a:t>الحوداث</a:t>
            </a:r>
            <a:endParaRPr lang="he-IL" dirty="0"/>
          </a:p>
        </p:txBody>
      </p:sp>
      <p:sp>
        <p:nvSpPr>
          <p:cNvPr id="3" name="מציין מיקום תוכן 2"/>
          <p:cNvSpPr>
            <a:spLocks noGrp="1"/>
          </p:cNvSpPr>
          <p:nvPr>
            <p:ph idx="1"/>
          </p:nvPr>
        </p:nvSpPr>
        <p:spPr/>
        <p:txBody>
          <a:bodyPr/>
          <a:lstStyle/>
          <a:p>
            <a:r>
              <a:rPr lang="en-US" dirty="0" smtClean="0">
                <a:hlinkClick r:id="rId2"/>
              </a:rPr>
              <a:t>https://www.youtube.com/watch?v=Bdtp-uuJmV4</a:t>
            </a:r>
            <a:endParaRPr lang="he-IL" dirty="0"/>
          </a:p>
        </p:txBody>
      </p:sp>
      <p:sp>
        <p:nvSpPr>
          <p:cNvPr id="4" name="מציין מיקום של תאריך 3"/>
          <p:cNvSpPr>
            <a:spLocks noGrp="1"/>
          </p:cNvSpPr>
          <p:nvPr>
            <p:ph type="dt" sz="half" idx="10"/>
          </p:nvPr>
        </p:nvSpPr>
        <p:spPr/>
        <p:txBody>
          <a:bodyPr/>
          <a:lstStyle/>
          <a:p>
            <a:fld id="{F78477EF-3729-4AF7-B712-D02A0EA78953}" type="datetime8">
              <a:rPr lang="he-IL" smtClean="0"/>
              <a:t>07 ספטמבר 19</a:t>
            </a:fld>
            <a:endParaRPr lang="he-IL"/>
          </a:p>
        </p:txBody>
      </p:sp>
      <p:sp>
        <p:nvSpPr>
          <p:cNvPr id="5" name="מציין מיקום של כותרת תחתונה 4"/>
          <p:cNvSpPr>
            <a:spLocks noGrp="1"/>
          </p:cNvSpPr>
          <p:nvPr>
            <p:ph type="ftr" sz="quarter" idx="11"/>
          </p:nvPr>
        </p:nvSpPr>
        <p:spPr/>
        <p:txBody>
          <a:bodyPr/>
          <a:lstStyle/>
          <a:p>
            <a:r>
              <a:rPr lang="ar-SA" smtClean="0"/>
              <a:t>ايمان دراوشة</a:t>
            </a:r>
            <a:endParaRPr lang="he-IL"/>
          </a:p>
        </p:txBody>
      </p:sp>
    </p:spTree>
    <p:extLst>
      <p:ext uri="{BB962C8B-B14F-4D97-AF65-F5344CB8AC3E}">
        <p14:creationId xmlns:p14="http://schemas.microsoft.com/office/powerpoint/2010/main" val="3756557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349</Words>
  <Application>Microsoft Office PowerPoint</Application>
  <PresentationFormat>מסך רחב</PresentationFormat>
  <Paragraphs>47</Paragraphs>
  <Slides>11</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11</vt:i4>
      </vt:variant>
    </vt:vector>
  </HeadingPairs>
  <TitlesOfParts>
    <vt:vector size="16" baseType="lpstr">
      <vt:lpstr>Arial</vt:lpstr>
      <vt:lpstr>Calibri</vt:lpstr>
      <vt:lpstr>Calibri Light</vt:lpstr>
      <vt:lpstr>Times New Roman</vt:lpstr>
      <vt:lpstr>ערכת נושא Office</vt:lpstr>
      <vt:lpstr>حوادث الطرق</vt:lpstr>
      <vt:lpstr>مقدمة</vt:lpstr>
      <vt:lpstr>معطيات</vt:lpstr>
      <vt:lpstr>מצגת של PowerPoint‏</vt:lpstr>
      <vt:lpstr>الاسباب</vt:lpstr>
      <vt:lpstr>מצגת של PowerPoint‏</vt:lpstr>
      <vt:lpstr>رسوم بيانية</vt:lpstr>
      <vt:lpstr>حول العالم ماذا يوجد</vt:lpstr>
      <vt:lpstr>نصائح لتجنب الحوداث</vt:lpstr>
      <vt:lpstr>تحليل حادث طرق</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حوادث الطرق</dc:title>
  <dc:creator>‏‏משתמש Windows</dc:creator>
  <cp:lastModifiedBy>‏‏משתמש Windows</cp:lastModifiedBy>
  <cp:revision>5</cp:revision>
  <dcterms:created xsi:type="dcterms:W3CDTF">2019-09-07T11:50:58Z</dcterms:created>
  <dcterms:modified xsi:type="dcterms:W3CDTF">2019-09-07T12:15:00Z</dcterms:modified>
</cp:coreProperties>
</file>