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547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17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690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26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1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23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118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318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956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910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848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AE596-2D66-4565-B344-BFB844928767}" type="datetimeFigureOut">
              <a:rPr lang="he-IL" smtClean="0"/>
              <a:t>ב'/כסלו/תש"פ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480CE-ACEA-494E-87C7-366528D456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209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nemaofisrael.co.il/%d7%a6%d7%a2%d7%99%d7%a8%d7%99%d7%9d-%d7%9c%d7%a0%d7%a6%d7%97/" TargetMode="External"/><Relationship Id="rId2" Type="http://schemas.openxmlformats.org/officeDocument/2006/relationships/hyperlink" Target="https://www.youtube.com/watch?v=fzUGJuqfW9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OD2FJw8bjyA" TargetMode="External"/><Relationship Id="rId4" Type="http://schemas.openxmlformats.org/officeDocument/2006/relationships/hyperlink" Target="https://www.youtube.com/watch?v=0sAMn_Mg05A&amp;t=124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69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حادثة </a:t>
            </a:r>
            <a:r>
              <a:rPr lang="ar-SA" dirty="0" err="1" smtClean="0"/>
              <a:t>العرفاة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https://www.youtube.com/watch?v=fzUGJuqfW9U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https://www.cinemaofisrael.co.il/%d7%a6%d7%a2%d7%99%d7%a8%d7%99%d7%9d-%d7%9c%d7%a0%d7%a6%d7%97/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https://www.youtube.com/watch?v=0sAMn_Mg05A&amp;t=124s</a:t>
            </a:r>
            <a:endParaRPr lang="he-IL" dirty="0" smtClean="0"/>
          </a:p>
          <a:p>
            <a:r>
              <a:rPr lang="en-US" dirty="0" smtClean="0">
                <a:hlinkClick r:id="rId5"/>
              </a:rPr>
              <a:t>https://www.youtube.com/watch?v=OD2FJw8bjyA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804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نقاش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ما هو شعوركم؟</a:t>
            </a:r>
          </a:p>
          <a:p>
            <a:r>
              <a:rPr lang="ar-SA" dirty="0" smtClean="0"/>
              <a:t>ما هي المواضيع التي طرحت بالفيلم؟</a:t>
            </a:r>
          </a:p>
          <a:p>
            <a:r>
              <a:rPr lang="ar-SA" dirty="0" smtClean="0"/>
              <a:t>ما هي الجمل التي سجلتموها في ورقة المشاهدة، ولماذا؟</a:t>
            </a:r>
          </a:p>
          <a:p>
            <a:r>
              <a:rPr lang="ar-SA" dirty="0" smtClean="0"/>
              <a:t>ما الذي يميز الشباب؟</a:t>
            </a:r>
          </a:p>
          <a:p>
            <a:r>
              <a:rPr lang="ar-SA" dirty="0" smtClean="0"/>
              <a:t>ما هي دوائر الإصابات التي ظهرت في الفيلم؟</a:t>
            </a:r>
          </a:p>
          <a:p>
            <a:r>
              <a:rPr lang="ar-SA" dirty="0" smtClean="0"/>
              <a:t>ماذا يحدث في السيارة اثناء السفر؟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9968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00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4484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77793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64</Words>
  <Application>Microsoft Office PowerPoint</Application>
  <PresentationFormat>מסך רחב</PresentationFormat>
  <Paragraphs>12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حادثة العرفاة</vt:lpstr>
      <vt:lpstr>نقاش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‏‏משתמש Windows</dc:creator>
  <cp:lastModifiedBy>‏‏משתמש Windows</cp:lastModifiedBy>
  <cp:revision>4</cp:revision>
  <dcterms:created xsi:type="dcterms:W3CDTF">2019-11-30T11:40:25Z</dcterms:created>
  <dcterms:modified xsi:type="dcterms:W3CDTF">2019-11-30T13:24:40Z</dcterms:modified>
</cp:coreProperties>
</file>