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36AE-989C-4A6D-A65E-7FEE2AECF24B}" type="datetimeFigureOut">
              <a:rPr lang="he-IL" smtClean="0"/>
              <a:t>כ"א/טבת/תש"פ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9E20-C72D-458C-97F0-1FFA5A3F9C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937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36AE-989C-4A6D-A65E-7FEE2AECF24B}" type="datetimeFigureOut">
              <a:rPr lang="he-IL" smtClean="0"/>
              <a:t>כ"א/טבת/תש"פ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9E20-C72D-458C-97F0-1FFA5A3F9C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7457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36AE-989C-4A6D-A65E-7FEE2AECF24B}" type="datetimeFigureOut">
              <a:rPr lang="he-IL" smtClean="0"/>
              <a:t>כ"א/טבת/תש"פ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9E20-C72D-458C-97F0-1FFA5A3F9C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5145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36AE-989C-4A6D-A65E-7FEE2AECF24B}" type="datetimeFigureOut">
              <a:rPr lang="he-IL" smtClean="0"/>
              <a:t>כ"א/טבת/תש"פ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9E20-C72D-458C-97F0-1FFA5A3F9C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2594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36AE-989C-4A6D-A65E-7FEE2AECF24B}" type="datetimeFigureOut">
              <a:rPr lang="he-IL" smtClean="0"/>
              <a:t>כ"א/טבת/תש"פ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9E20-C72D-458C-97F0-1FFA5A3F9C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661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36AE-989C-4A6D-A65E-7FEE2AECF24B}" type="datetimeFigureOut">
              <a:rPr lang="he-IL" smtClean="0"/>
              <a:t>כ"א/טבת/תש"פ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9E20-C72D-458C-97F0-1FFA5A3F9C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34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36AE-989C-4A6D-A65E-7FEE2AECF24B}" type="datetimeFigureOut">
              <a:rPr lang="he-IL" smtClean="0"/>
              <a:t>כ"א/טבת/תש"פ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9E20-C72D-458C-97F0-1FFA5A3F9C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8950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36AE-989C-4A6D-A65E-7FEE2AECF24B}" type="datetimeFigureOut">
              <a:rPr lang="he-IL" smtClean="0"/>
              <a:t>כ"א/טבת/תש"פ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9E20-C72D-458C-97F0-1FFA5A3F9C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7435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36AE-989C-4A6D-A65E-7FEE2AECF24B}" type="datetimeFigureOut">
              <a:rPr lang="he-IL" smtClean="0"/>
              <a:t>כ"א/טבת/תש"פ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9E20-C72D-458C-97F0-1FFA5A3F9C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9154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36AE-989C-4A6D-A65E-7FEE2AECF24B}" type="datetimeFigureOut">
              <a:rPr lang="he-IL" smtClean="0"/>
              <a:t>כ"א/טבת/תש"פ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9E20-C72D-458C-97F0-1FFA5A3F9C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235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D36AE-989C-4A6D-A65E-7FEE2AECF24B}" type="datetimeFigureOut">
              <a:rPr lang="he-IL" smtClean="0"/>
              <a:t>כ"א/טבת/תש"פ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9E20-C72D-458C-97F0-1FFA5A3F9C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3805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D36AE-989C-4A6D-A65E-7FEE2AECF24B}" type="datetimeFigureOut">
              <a:rPr lang="he-IL" smtClean="0"/>
              <a:t>כ"א/טבת/תש"פ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B9E20-C72D-458C-97F0-1FFA5A3F9C6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9433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تثقيف مروري</a:t>
            </a:r>
            <a:br>
              <a:rPr lang="ar-SA" dirty="0" smtClean="0"/>
            </a:br>
            <a:r>
              <a:rPr lang="ar-SA" dirty="0" smtClean="0"/>
              <a:t>ضغط الاقران أ+ ب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91006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209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500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1303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451484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4118</TotalTime>
  <Words>2</Words>
  <Application>Microsoft Office PowerPoint</Application>
  <PresentationFormat>מסך רחב</PresentationFormat>
  <Paragraphs>1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ערכת נושא Office</vt:lpstr>
      <vt:lpstr>تثقيف مروري ضغط الاقران أ+ ب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تثقيف مروري ضغط الاقران أ+ ب</dc:title>
  <dc:creator>‏‏משתמש Windows</dc:creator>
  <cp:lastModifiedBy>‏‏משתמש Windows</cp:lastModifiedBy>
  <cp:revision>3</cp:revision>
  <dcterms:created xsi:type="dcterms:W3CDTF">2020-01-18T12:49:48Z</dcterms:created>
  <dcterms:modified xsi:type="dcterms:W3CDTF">2020-01-21T09:28:08Z</dcterms:modified>
</cp:coreProperties>
</file>