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3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490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835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5639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9413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7301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74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0776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603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375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12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318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977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127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705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200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188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C041F-571F-4EC3-85CF-A60DF8C7DD0A}" type="datetimeFigureOut">
              <a:rPr lang="he-IL" smtClean="0"/>
              <a:t>כ"א/אלול/תשע"ט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BF144E5-C4B4-4B87-A29D-DF018ECBBA0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611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486182" y="1009056"/>
            <a:ext cx="8915399" cy="2262781"/>
          </a:xfrm>
        </p:spPr>
        <p:txBody>
          <a:bodyPr/>
          <a:lstStyle/>
          <a:p>
            <a:r>
              <a:rPr lang="ar-SA" dirty="0" smtClean="0"/>
              <a:t>تثقيف مروري</a:t>
            </a:r>
            <a:br>
              <a:rPr lang="ar-SA" dirty="0" smtClean="0"/>
            </a:br>
            <a:r>
              <a:rPr lang="ar-SA" dirty="0" smtClean="0"/>
              <a:t>شمس الافكار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اعداد المعلمة : ايمان دراوشة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3798" y="1757362"/>
            <a:ext cx="16002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06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شمس الافكار</a:t>
            </a:r>
            <a:endParaRPr lang="he-IL" dirty="0"/>
          </a:p>
        </p:txBody>
      </p:sp>
      <p:pic>
        <p:nvPicPr>
          <p:cNvPr id="10" name="מציין מיקום תוכן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68994" y="0"/>
            <a:ext cx="3623006" cy="1905000"/>
          </a:xfrm>
          <a:prstGeom prst="rect">
            <a:avLst/>
          </a:prstGeom>
        </p:spPr>
      </p:pic>
      <p:sp>
        <p:nvSpPr>
          <p:cNvPr id="6" name="אליפסה 5"/>
          <p:cNvSpPr/>
          <p:nvPr/>
        </p:nvSpPr>
        <p:spPr>
          <a:xfrm>
            <a:off x="4572000" y="2544417"/>
            <a:ext cx="3366052" cy="2650435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تثقيف مروري</a:t>
            </a:r>
            <a:endParaRPr lang="he-IL" sz="3600" b="1" dirty="0"/>
          </a:p>
        </p:txBody>
      </p:sp>
    </p:spTree>
    <p:extLst>
      <p:ext uri="{BB962C8B-B14F-4D97-AF65-F5344CB8AC3E}">
        <p14:creationId xmlns:p14="http://schemas.microsoft.com/office/powerpoint/2010/main" val="111236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مواقف شخصية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 smtClean="0"/>
              <a:t>غير صحيح                                                                  </a:t>
            </a:r>
            <a:r>
              <a:rPr lang="ar-SA" dirty="0" err="1" smtClean="0"/>
              <a:t>صحيح</a:t>
            </a:r>
            <a:endParaRPr lang="ar-SA" dirty="0" smtClean="0"/>
          </a:p>
          <a:p>
            <a:pPr marL="0" indent="0">
              <a:buNone/>
            </a:pPr>
            <a:r>
              <a:rPr lang="ar-SA" dirty="0"/>
              <a:t> </a:t>
            </a:r>
            <a:r>
              <a:rPr lang="ar-SA" dirty="0" smtClean="0"/>
              <a:t>  1                          2                         3                       4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dirty="0" smtClean="0"/>
              <a:t>   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465" y="4790873"/>
            <a:ext cx="22288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3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أنواع التقارير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الخبر: يحكي الخبر عن حدث مهم</a:t>
            </a:r>
          </a:p>
          <a:p>
            <a:r>
              <a:rPr lang="ar-SA" dirty="0" smtClean="0"/>
              <a:t>التقرير: خبرا موسعا يصف حدثا بأسلوب قصصي</a:t>
            </a:r>
          </a:p>
          <a:p>
            <a:r>
              <a:rPr lang="ar-SA" dirty="0" smtClean="0"/>
              <a:t>المقال: إيصال المعلومة للقارئ بحيث يستطيع ان يبني لنفسه راي شخصي بالموضوع.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048" y="4357075"/>
            <a:ext cx="3504865" cy="244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جدول لتحليل تقرير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343374"/>
              </p:ext>
            </p:extLst>
          </p:nvPr>
        </p:nvGraphicFramePr>
        <p:xfrm>
          <a:off x="2589213" y="2133600"/>
          <a:ext cx="8915400" cy="447432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5900">
                  <a:extLst>
                    <a:ext uri="{9D8B030D-6E8A-4147-A177-3AD203B41FA5}">
                      <a16:colId xmlns:a16="http://schemas.microsoft.com/office/drawing/2014/main" val="498355718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427443511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356728992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409426411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325667355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3261895750"/>
                    </a:ext>
                  </a:extLst>
                </a:gridCol>
              </a:tblGrid>
              <a:tr h="547749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العنوان</a:t>
                      </a:r>
                      <a:endParaRPr lang="he-IL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المكان</a:t>
                      </a:r>
                      <a:endParaRPr lang="he-IL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التاريخ والساعة</a:t>
                      </a:r>
                      <a:endParaRPr lang="he-IL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المشاركون</a:t>
                      </a:r>
                      <a:endParaRPr lang="he-IL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العوامل</a:t>
                      </a:r>
                      <a:endParaRPr lang="he-IL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النتائج</a:t>
                      </a:r>
                      <a:endParaRPr lang="he-IL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2397430194"/>
                  </a:ext>
                </a:extLst>
              </a:tr>
              <a:tr h="54774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281741670"/>
                  </a:ext>
                </a:extLst>
              </a:tr>
              <a:tr h="54774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4128585884"/>
                  </a:ext>
                </a:extLst>
              </a:tr>
              <a:tr h="54774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047972282"/>
                  </a:ext>
                </a:extLst>
              </a:tr>
              <a:tr h="54774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474457031"/>
                  </a:ext>
                </a:extLst>
              </a:tr>
              <a:tr h="54774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917741548"/>
                  </a:ext>
                </a:extLst>
              </a:tr>
              <a:tr h="54774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162964141"/>
                  </a:ext>
                </a:extLst>
              </a:tr>
              <a:tr h="547749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 marL="77525" marR="77525"/>
                </a:tc>
                <a:extLst>
                  <a:ext uri="{0D108BD9-81ED-4DB2-BD59-A6C34878D82A}">
                    <a16:rowId xmlns:a16="http://schemas.microsoft.com/office/drawing/2014/main" val="1295374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32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77015" y="3109732"/>
            <a:ext cx="8911687" cy="1280890"/>
          </a:xfrm>
        </p:spPr>
        <p:txBody>
          <a:bodyPr/>
          <a:lstStyle/>
          <a:p>
            <a:pPr algn="ctr"/>
            <a:r>
              <a:rPr lang="ar-SA" dirty="0" smtClean="0"/>
              <a:t>شكرا على الاصغاء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2698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66</Words>
  <Application>Microsoft Office PowerPoint</Application>
  <PresentationFormat>מסך רחב</PresentationFormat>
  <Paragraphs>21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Gisha</vt:lpstr>
      <vt:lpstr>Tahoma</vt:lpstr>
      <vt:lpstr>Wingdings 3</vt:lpstr>
      <vt:lpstr>עשן מתפתל</vt:lpstr>
      <vt:lpstr>تثقيف مروري شمس الافكار</vt:lpstr>
      <vt:lpstr>شمس الافكار</vt:lpstr>
      <vt:lpstr>مواقف شخصية</vt:lpstr>
      <vt:lpstr>أنواع التقارير</vt:lpstr>
      <vt:lpstr>جدول لتحليل تقرير</vt:lpstr>
      <vt:lpstr>شكرا على الاصغاء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تثقيف مروري شمس الافكار</dc:title>
  <dc:creator>‏‏משתמש Windows</dc:creator>
  <cp:lastModifiedBy>‏‏משתמש Windows</cp:lastModifiedBy>
  <cp:revision>2</cp:revision>
  <dcterms:created xsi:type="dcterms:W3CDTF">2019-09-21T11:31:30Z</dcterms:created>
  <dcterms:modified xsi:type="dcterms:W3CDTF">2019-09-21T11:37:53Z</dcterms:modified>
</cp:coreProperties>
</file>