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960" autoAdjust="0"/>
    <p:restoredTop sz="94660"/>
  </p:normalViewPr>
  <p:slideViewPr>
    <p:cSldViewPr snapToGrid="0">
      <p:cViewPr varScale="1">
        <p:scale>
          <a:sx n="69" d="100"/>
          <a:sy n="69" d="100"/>
        </p:scale>
        <p:origin x="8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AB7E4163-48B2-41FD-BA50-A695D73649E6}" type="datetimeFigureOut">
              <a:rPr lang="he-IL" smtClean="0"/>
              <a:t>י"ח/חשון/תש"פ</a:t>
            </a:fld>
            <a:endParaRPr lang="he-IL"/>
          </a:p>
        </p:txBody>
      </p:sp>
      <p:sp>
        <p:nvSpPr>
          <p:cNvPr id="5" name="Footer Placeholder 4"/>
          <p:cNvSpPr>
            <a:spLocks noGrp="1"/>
          </p:cNvSpPr>
          <p:nvPr>
            <p:ph type="ftr" sz="quarter" idx="11"/>
          </p:nvPr>
        </p:nvSpPr>
        <p:spPr/>
        <p:txBody>
          <a:bodyPr/>
          <a:lstStyle/>
          <a:p>
            <a:endParaRPr lang="he-IL"/>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7E652ED-73FF-413E-9A32-1528C49B1D30}" type="slidenum">
              <a:rPr lang="he-IL" smtClean="0"/>
              <a:t>‹#›</a:t>
            </a:fld>
            <a:endParaRPr lang="he-IL"/>
          </a:p>
        </p:txBody>
      </p:sp>
    </p:spTree>
    <p:extLst>
      <p:ext uri="{BB962C8B-B14F-4D97-AF65-F5344CB8AC3E}">
        <p14:creationId xmlns:p14="http://schemas.microsoft.com/office/powerpoint/2010/main" val="4182166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AB7E4163-48B2-41FD-BA50-A695D73649E6}" type="datetimeFigureOut">
              <a:rPr lang="he-IL" smtClean="0"/>
              <a:t>י"ח/חשון/תש"פ</a:t>
            </a:fld>
            <a:endParaRPr lang="he-IL"/>
          </a:p>
        </p:txBody>
      </p:sp>
      <p:sp>
        <p:nvSpPr>
          <p:cNvPr id="5" name="Footer Placeholder 4"/>
          <p:cNvSpPr>
            <a:spLocks noGrp="1"/>
          </p:cNvSpPr>
          <p:nvPr>
            <p:ph type="ftr" sz="quarter" idx="11"/>
          </p:nvPr>
        </p:nvSpPr>
        <p:spPr/>
        <p:txBody>
          <a:bodyPr/>
          <a:lstStyle/>
          <a:p>
            <a:endParaRPr lang="he-I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7E652ED-73FF-413E-9A32-1528C49B1D30}" type="slidenum">
              <a:rPr lang="he-IL" smtClean="0"/>
              <a:t>‹#›</a:t>
            </a:fld>
            <a:endParaRPr lang="he-IL"/>
          </a:p>
        </p:txBody>
      </p:sp>
    </p:spTree>
    <p:extLst>
      <p:ext uri="{BB962C8B-B14F-4D97-AF65-F5344CB8AC3E}">
        <p14:creationId xmlns:p14="http://schemas.microsoft.com/office/powerpoint/2010/main" val="1620395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e-IL" smtClean="0"/>
              <a:t>לחץ כדי לערוך סגנון כותרת של תבנית בסיס</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ערוך סגנונות טקסט של תבנית בסיס</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AB7E4163-48B2-41FD-BA50-A695D73649E6}" type="datetimeFigureOut">
              <a:rPr lang="he-IL" smtClean="0"/>
              <a:t>י"ח/חשון/תש"פ</a:t>
            </a:fld>
            <a:endParaRPr lang="he-IL"/>
          </a:p>
        </p:txBody>
      </p:sp>
      <p:sp>
        <p:nvSpPr>
          <p:cNvPr id="5" name="Footer Placeholder 4"/>
          <p:cNvSpPr>
            <a:spLocks noGrp="1"/>
          </p:cNvSpPr>
          <p:nvPr>
            <p:ph type="ftr" sz="quarter" idx="11"/>
          </p:nvPr>
        </p:nvSpPr>
        <p:spPr/>
        <p:txBody>
          <a:bodyPr/>
          <a:lstStyle/>
          <a:p>
            <a:endParaRPr lang="he-IL"/>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7E652ED-73FF-413E-9A32-1528C49B1D30}" type="slidenum">
              <a:rPr lang="he-IL" smtClean="0"/>
              <a:t>‹#›</a:t>
            </a:fld>
            <a:endParaRPr lang="he-IL"/>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34530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he-IL" smtClean="0"/>
              <a:t>לחץ כדי לערוך סגנון כותרת של תבנית בסיס</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smtClean="0"/>
              <a:t>ערוך סגנונות טקסט של תבנית בסיס</a:t>
            </a:r>
          </a:p>
        </p:txBody>
      </p:sp>
      <p:sp>
        <p:nvSpPr>
          <p:cNvPr id="5" name="Date Placeholder 4"/>
          <p:cNvSpPr>
            <a:spLocks noGrp="1"/>
          </p:cNvSpPr>
          <p:nvPr>
            <p:ph type="dt" sz="half" idx="10"/>
          </p:nvPr>
        </p:nvSpPr>
        <p:spPr/>
        <p:txBody>
          <a:bodyPr/>
          <a:lstStyle/>
          <a:p>
            <a:fld id="{AB7E4163-48B2-41FD-BA50-A695D73649E6}" type="datetimeFigureOut">
              <a:rPr lang="he-IL" smtClean="0"/>
              <a:t>י"ח/חשון/תש"פ</a:t>
            </a:fld>
            <a:endParaRPr lang="he-IL"/>
          </a:p>
        </p:txBody>
      </p:sp>
      <p:sp>
        <p:nvSpPr>
          <p:cNvPr id="6" name="Footer Placeholder 5"/>
          <p:cNvSpPr>
            <a:spLocks noGrp="1"/>
          </p:cNvSpPr>
          <p:nvPr>
            <p:ph type="ftr" sz="quarter" idx="11"/>
          </p:nvPr>
        </p:nvSpPr>
        <p:spPr/>
        <p:txBody>
          <a:bodyPr/>
          <a:lstStyle/>
          <a:p>
            <a:endParaRPr lang="he-I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7E652ED-73FF-413E-9A32-1528C49B1D30}" type="slidenum">
              <a:rPr lang="he-IL" smtClean="0"/>
              <a:t>‹#›</a:t>
            </a:fld>
            <a:endParaRPr lang="he-IL"/>
          </a:p>
        </p:txBody>
      </p:sp>
    </p:spTree>
    <p:extLst>
      <p:ext uri="{BB962C8B-B14F-4D97-AF65-F5344CB8AC3E}">
        <p14:creationId xmlns:p14="http://schemas.microsoft.com/office/powerpoint/2010/main" val="2570273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e-IL" smtClean="0"/>
              <a:t>לחץ כדי לערוך סגנון כותרת של תבנית בסיס</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ערוך סגנונות טקסט של תבנית בסיס</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smtClean="0"/>
              <a:t>ערוך סגנונות טקסט של תבנית בסיס</a:t>
            </a:r>
          </a:p>
        </p:txBody>
      </p:sp>
      <p:sp>
        <p:nvSpPr>
          <p:cNvPr id="5" name="Date Placeholder 4"/>
          <p:cNvSpPr>
            <a:spLocks noGrp="1"/>
          </p:cNvSpPr>
          <p:nvPr>
            <p:ph type="dt" sz="half" idx="10"/>
          </p:nvPr>
        </p:nvSpPr>
        <p:spPr/>
        <p:txBody>
          <a:bodyPr/>
          <a:lstStyle/>
          <a:p>
            <a:fld id="{AB7E4163-48B2-41FD-BA50-A695D73649E6}" type="datetimeFigureOut">
              <a:rPr lang="he-IL" smtClean="0"/>
              <a:t>י"ח/חשון/תש"פ</a:t>
            </a:fld>
            <a:endParaRPr lang="he-IL"/>
          </a:p>
        </p:txBody>
      </p:sp>
      <p:sp>
        <p:nvSpPr>
          <p:cNvPr id="6" name="Footer Placeholder 5"/>
          <p:cNvSpPr>
            <a:spLocks noGrp="1"/>
          </p:cNvSpPr>
          <p:nvPr>
            <p:ph type="ftr" sz="quarter" idx="11"/>
          </p:nvPr>
        </p:nvSpPr>
        <p:spPr/>
        <p:txBody>
          <a:bodyPr/>
          <a:lstStyle/>
          <a:p>
            <a:endParaRPr lang="he-IL"/>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7E652ED-73FF-413E-9A32-1528C49B1D30}" type="slidenum">
              <a:rPr lang="he-IL" smtClean="0"/>
              <a:t>‹#›</a:t>
            </a:fld>
            <a:endParaRPr lang="he-IL"/>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56259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he-IL" smtClean="0"/>
              <a:t>לחץ כדי לערוך סגנון כותרת של תבנית בסיס</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ערוך סגנונות טקסט של תבנית בסיס</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smtClean="0"/>
              <a:t>ערוך סגנונות טקסט של תבנית בסיס</a:t>
            </a:r>
          </a:p>
        </p:txBody>
      </p:sp>
      <p:sp>
        <p:nvSpPr>
          <p:cNvPr id="5" name="Date Placeholder 4"/>
          <p:cNvSpPr>
            <a:spLocks noGrp="1"/>
          </p:cNvSpPr>
          <p:nvPr>
            <p:ph type="dt" sz="half" idx="10"/>
          </p:nvPr>
        </p:nvSpPr>
        <p:spPr/>
        <p:txBody>
          <a:bodyPr/>
          <a:lstStyle/>
          <a:p>
            <a:fld id="{AB7E4163-48B2-41FD-BA50-A695D73649E6}" type="datetimeFigureOut">
              <a:rPr lang="he-IL" smtClean="0"/>
              <a:t>י"ח/חשון/תש"פ</a:t>
            </a:fld>
            <a:endParaRPr lang="he-IL"/>
          </a:p>
        </p:txBody>
      </p:sp>
      <p:sp>
        <p:nvSpPr>
          <p:cNvPr id="6" name="Footer Placeholder 5"/>
          <p:cNvSpPr>
            <a:spLocks noGrp="1"/>
          </p:cNvSpPr>
          <p:nvPr>
            <p:ph type="ftr" sz="quarter" idx="11"/>
          </p:nvPr>
        </p:nvSpPr>
        <p:spPr/>
        <p:txBody>
          <a:bodyPr/>
          <a:lstStyle/>
          <a:p>
            <a:endParaRPr lang="he-I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7E652ED-73FF-413E-9A32-1528C49B1D30}" type="slidenum">
              <a:rPr lang="he-IL" smtClean="0"/>
              <a:t>‹#›</a:t>
            </a:fld>
            <a:endParaRPr lang="he-IL"/>
          </a:p>
        </p:txBody>
      </p:sp>
    </p:spTree>
    <p:extLst>
      <p:ext uri="{BB962C8B-B14F-4D97-AF65-F5344CB8AC3E}">
        <p14:creationId xmlns:p14="http://schemas.microsoft.com/office/powerpoint/2010/main" val="590444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AB7E4163-48B2-41FD-BA50-A695D73649E6}" type="datetimeFigureOut">
              <a:rPr lang="he-IL" smtClean="0"/>
              <a:t>י"ח/חשון/תש"פ</a:t>
            </a:fld>
            <a:endParaRPr lang="he-IL"/>
          </a:p>
        </p:txBody>
      </p:sp>
      <p:sp>
        <p:nvSpPr>
          <p:cNvPr id="5" name="Footer Placeholder 4"/>
          <p:cNvSpPr>
            <a:spLocks noGrp="1"/>
          </p:cNvSpPr>
          <p:nvPr>
            <p:ph type="ftr" sz="quarter" idx="11"/>
          </p:nvPr>
        </p:nvSpPr>
        <p:spPr/>
        <p:txBody>
          <a:bodyPr/>
          <a:lstStyle/>
          <a:p>
            <a:endParaRPr lang="he-I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7E652ED-73FF-413E-9A32-1528C49B1D30}" type="slidenum">
              <a:rPr lang="he-IL" smtClean="0"/>
              <a:t>‹#›</a:t>
            </a:fld>
            <a:endParaRPr lang="he-IL"/>
          </a:p>
        </p:txBody>
      </p:sp>
    </p:spTree>
    <p:extLst>
      <p:ext uri="{BB962C8B-B14F-4D97-AF65-F5344CB8AC3E}">
        <p14:creationId xmlns:p14="http://schemas.microsoft.com/office/powerpoint/2010/main" val="2072017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AB7E4163-48B2-41FD-BA50-A695D73649E6}" type="datetimeFigureOut">
              <a:rPr lang="he-IL" smtClean="0"/>
              <a:t>י"ח/חשון/תש"פ</a:t>
            </a:fld>
            <a:endParaRPr lang="he-IL"/>
          </a:p>
        </p:txBody>
      </p:sp>
      <p:sp>
        <p:nvSpPr>
          <p:cNvPr id="5" name="Footer Placeholder 4"/>
          <p:cNvSpPr>
            <a:spLocks noGrp="1"/>
          </p:cNvSpPr>
          <p:nvPr>
            <p:ph type="ftr" sz="quarter" idx="11"/>
          </p:nvPr>
        </p:nvSpPr>
        <p:spPr/>
        <p:txBody>
          <a:bodyPr/>
          <a:lstStyle/>
          <a:p>
            <a:endParaRPr lang="he-I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7E652ED-73FF-413E-9A32-1528C49B1D30}" type="slidenum">
              <a:rPr lang="he-IL" smtClean="0"/>
              <a:t>‹#›</a:t>
            </a:fld>
            <a:endParaRPr lang="he-IL"/>
          </a:p>
        </p:txBody>
      </p:sp>
    </p:spTree>
    <p:extLst>
      <p:ext uri="{BB962C8B-B14F-4D97-AF65-F5344CB8AC3E}">
        <p14:creationId xmlns:p14="http://schemas.microsoft.com/office/powerpoint/2010/main" val="1175276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AB7E4163-48B2-41FD-BA50-A695D73649E6}" type="datetimeFigureOut">
              <a:rPr lang="he-IL" smtClean="0"/>
              <a:t>י"ח/חשון/תש"פ</a:t>
            </a:fld>
            <a:endParaRPr lang="he-IL"/>
          </a:p>
        </p:txBody>
      </p:sp>
      <p:sp>
        <p:nvSpPr>
          <p:cNvPr id="5" name="Footer Placeholder 4"/>
          <p:cNvSpPr>
            <a:spLocks noGrp="1"/>
          </p:cNvSpPr>
          <p:nvPr>
            <p:ph type="ftr" sz="quarter" idx="11"/>
          </p:nvPr>
        </p:nvSpPr>
        <p:spPr/>
        <p:txBody>
          <a:bodyPr/>
          <a:lstStyle/>
          <a:p>
            <a:endParaRPr lang="he-I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7E652ED-73FF-413E-9A32-1528C49B1D30}" type="slidenum">
              <a:rPr lang="he-IL" smtClean="0"/>
              <a:t>‹#›</a:t>
            </a:fld>
            <a:endParaRPr lang="he-IL"/>
          </a:p>
        </p:txBody>
      </p:sp>
    </p:spTree>
    <p:extLst>
      <p:ext uri="{BB962C8B-B14F-4D97-AF65-F5344CB8AC3E}">
        <p14:creationId xmlns:p14="http://schemas.microsoft.com/office/powerpoint/2010/main" val="3770296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AB7E4163-48B2-41FD-BA50-A695D73649E6}" type="datetimeFigureOut">
              <a:rPr lang="he-IL" smtClean="0"/>
              <a:t>י"ח/חשון/תש"פ</a:t>
            </a:fld>
            <a:endParaRPr lang="he-IL"/>
          </a:p>
        </p:txBody>
      </p:sp>
      <p:sp>
        <p:nvSpPr>
          <p:cNvPr id="5" name="Footer Placeholder 4"/>
          <p:cNvSpPr>
            <a:spLocks noGrp="1"/>
          </p:cNvSpPr>
          <p:nvPr>
            <p:ph type="ftr" sz="quarter" idx="11"/>
          </p:nvPr>
        </p:nvSpPr>
        <p:spPr/>
        <p:txBody>
          <a:bodyPr/>
          <a:lstStyle/>
          <a:p>
            <a:endParaRPr lang="he-I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7E652ED-73FF-413E-9A32-1528C49B1D30}" type="slidenum">
              <a:rPr lang="he-IL" smtClean="0"/>
              <a:t>‹#›</a:t>
            </a:fld>
            <a:endParaRPr lang="he-IL"/>
          </a:p>
        </p:txBody>
      </p:sp>
    </p:spTree>
    <p:extLst>
      <p:ext uri="{BB962C8B-B14F-4D97-AF65-F5344CB8AC3E}">
        <p14:creationId xmlns:p14="http://schemas.microsoft.com/office/powerpoint/2010/main" val="3524473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AB7E4163-48B2-41FD-BA50-A695D73649E6}" type="datetimeFigureOut">
              <a:rPr lang="he-IL" smtClean="0"/>
              <a:t>י"ח/חשון/תש"פ</a:t>
            </a:fld>
            <a:endParaRPr lang="he-IL"/>
          </a:p>
        </p:txBody>
      </p:sp>
      <p:sp>
        <p:nvSpPr>
          <p:cNvPr id="6" name="Footer Placeholder 5"/>
          <p:cNvSpPr>
            <a:spLocks noGrp="1"/>
          </p:cNvSpPr>
          <p:nvPr>
            <p:ph type="ftr" sz="quarter" idx="11"/>
          </p:nvPr>
        </p:nvSpPr>
        <p:spPr/>
        <p:txBody>
          <a:bodyPr/>
          <a:lstStyle/>
          <a:p>
            <a:endParaRPr lang="he-IL"/>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7E652ED-73FF-413E-9A32-1528C49B1D30}" type="slidenum">
              <a:rPr lang="he-IL" smtClean="0"/>
              <a:t>‹#›</a:t>
            </a:fld>
            <a:endParaRPr lang="he-IL"/>
          </a:p>
        </p:txBody>
      </p:sp>
    </p:spTree>
    <p:extLst>
      <p:ext uri="{BB962C8B-B14F-4D97-AF65-F5344CB8AC3E}">
        <p14:creationId xmlns:p14="http://schemas.microsoft.com/office/powerpoint/2010/main" val="2348658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AB7E4163-48B2-41FD-BA50-A695D73649E6}" type="datetimeFigureOut">
              <a:rPr lang="he-IL" smtClean="0"/>
              <a:t>י"ח/חשון/תש"פ</a:t>
            </a:fld>
            <a:endParaRPr lang="he-IL"/>
          </a:p>
        </p:txBody>
      </p:sp>
      <p:sp>
        <p:nvSpPr>
          <p:cNvPr id="8" name="Footer Placeholder 7"/>
          <p:cNvSpPr>
            <a:spLocks noGrp="1"/>
          </p:cNvSpPr>
          <p:nvPr>
            <p:ph type="ftr" sz="quarter" idx="11"/>
          </p:nvPr>
        </p:nvSpPr>
        <p:spPr/>
        <p:txBody>
          <a:bodyPr/>
          <a:lstStyle/>
          <a:p>
            <a:endParaRPr lang="he-IL"/>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7E652ED-73FF-413E-9A32-1528C49B1D30}" type="slidenum">
              <a:rPr lang="he-IL" smtClean="0"/>
              <a:t>‹#›</a:t>
            </a:fld>
            <a:endParaRPr lang="he-IL"/>
          </a:p>
        </p:txBody>
      </p:sp>
    </p:spTree>
    <p:extLst>
      <p:ext uri="{BB962C8B-B14F-4D97-AF65-F5344CB8AC3E}">
        <p14:creationId xmlns:p14="http://schemas.microsoft.com/office/powerpoint/2010/main" val="2901715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AB7E4163-48B2-41FD-BA50-A695D73649E6}" type="datetimeFigureOut">
              <a:rPr lang="he-IL" smtClean="0"/>
              <a:t>י"ח/חשון/תש"פ</a:t>
            </a:fld>
            <a:endParaRPr lang="he-IL"/>
          </a:p>
        </p:txBody>
      </p:sp>
      <p:sp>
        <p:nvSpPr>
          <p:cNvPr id="4" name="Footer Placeholder 3"/>
          <p:cNvSpPr>
            <a:spLocks noGrp="1"/>
          </p:cNvSpPr>
          <p:nvPr>
            <p:ph type="ftr" sz="quarter" idx="11"/>
          </p:nvPr>
        </p:nvSpPr>
        <p:spPr/>
        <p:txBody>
          <a:bodyPr/>
          <a:lstStyle/>
          <a:p>
            <a:endParaRPr lang="he-IL"/>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7E652ED-73FF-413E-9A32-1528C49B1D30}" type="slidenum">
              <a:rPr lang="he-IL" smtClean="0"/>
              <a:t>‹#›</a:t>
            </a:fld>
            <a:endParaRPr lang="he-IL"/>
          </a:p>
        </p:txBody>
      </p:sp>
    </p:spTree>
    <p:extLst>
      <p:ext uri="{BB962C8B-B14F-4D97-AF65-F5344CB8AC3E}">
        <p14:creationId xmlns:p14="http://schemas.microsoft.com/office/powerpoint/2010/main" val="1985288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7E4163-48B2-41FD-BA50-A695D73649E6}" type="datetimeFigureOut">
              <a:rPr lang="he-IL" smtClean="0"/>
              <a:t>י"ח/חשון/תש"פ</a:t>
            </a:fld>
            <a:endParaRPr lang="he-IL"/>
          </a:p>
        </p:txBody>
      </p:sp>
      <p:sp>
        <p:nvSpPr>
          <p:cNvPr id="3" name="Footer Placeholder 2"/>
          <p:cNvSpPr>
            <a:spLocks noGrp="1"/>
          </p:cNvSpPr>
          <p:nvPr>
            <p:ph type="ftr" sz="quarter" idx="11"/>
          </p:nvPr>
        </p:nvSpPr>
        <p:spPr/>
        <p:txBody>
          <a:bodyPr/>
          <a:lstStyle/>
          <a:p>
            <a:endParaRPr lang="he-IL"/>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7E652ED-73FF-413E-9A32-1528C49B1D30}" type="slidenum">
              <a:rPr lang="he-IL" smtClean="0"/>
              <a:t>‹#›</a:t>
            </a:fld>
            <a:endParaRPr lang="he-IL"/>
          </a:p>
        </p:txBody>
      </p:sp>
    </p:spTree>
    <p:extLst>
      <p:ext uri="{BB962C8B-B14F-4D97-AF65-F5344CB8AC3E}">
        <p14:creationId xmlns:p14="http://schemas.microsoft.com/office/powerpoint/2010/main" val="2077785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AB7E4163-48B2-41FD-BA50-A695D73649E6}" type="datetimeFigureOut">
              <a:rPr lang="he-IL" smtClean="0"/>
              <a:t>י"ח/חשון/תש"פ</a:t>
            </a:fld>
            <a:endParaRPr lang="he-IL"/>
          </a:p>
        </p:txBody>
      </p:sp>
      <p:sp>
        <p:nvSpPr>
          <p:cNvPr id="6" name="Footer Placeholder 5"/>
          <p:cNvSpPr>
            <a:spLocks noGrp="1"/>
          </p:cNvSpPr>
          <p:nvPr>
            <p:ph type="ftr" sz="quarter" idx="11"/>
          </p:nvPr>
        </p:nvSpPr>
        <p:spPr/>
        <p:txBody>
          <a:bodyPr/>
          <a:lstStyle/>
          <a:p>
            <a:endParaRPr lang="he-IL"/>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7E652ED-73FF-413E-9A32-1528C49B1D30}" type="slidenum">
              <a:rPr lang="he-IL" smtClean="0"/>
              <a:t>‹#›</a:t>
            </a:fld>
            <a:endParaRPr lang="he-IL"/>
          </a:p>
        </p:txBody>
      </p:sp>
    </p:spTree>
    <p:extLst>
      <p:ext uri="{BB962C8B-B14F-4D97-AF65-F5344CB8AC3E}">
        <p14:creationId xmlns:p14="http://schemas.microsoft.com/office/powerpoint/2010/main" val="4252209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AB7E4163-48B2-41FD-BA50-A695D73649E6}" type="datetimeFigureOut">
              <a:rPr lang="he-IL" smtClean="0"/>
              <a:t>י"ח/חשון/תש"פ</a:t>
            </a:fld>
            <a:endParaRPr lang="he-IL"/>
          </a:p>
        </p:txBody>
      </p:sp>
      <p:sp>
        <p:nvSpPr>
          <p:cNvPr id="6" name="Footer Placeholder 5"/>
          <p:cNvSpPr>
            <a:spLocks noGrp="1"/>
          </p:cNvSpPr>
          <p:nvPr>
            <p:ph type="ftr" sz="quarter" idx="11"/>
          </p:nvPr>
        </p:nvSpPr>
        <p:spPr/>
        <p:txBody>
          <a:bodyPr/>
          <a:lstStyle/>
          <a:p>
            <a:endParaRPr lang="he-I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7E652ED-73FF-413E-9A32-1528C49B1D30}" type="slidenum">
              <a:rPr lang="he-IL" smtClean="0"/>
              <a:t>‹#›</a:t>
            </a:fld>
            <a:endParaRPr lang="he-IL"/>
          </a:p>
        </p:txBody>
      </p:sp>
    </p:spTree>
    <p:extLst>
      <p:ext uri="{BB962C8B-B14F-4D97-AF65-F5344CB8AC3E}">
        <p14:creationId xmlns:p14="http://schemas.microsoft.com/office/powerpoint/2010/main" val="146644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B7E4163-48B2-41FD-BA50-A695D73649E6}" type="datetimeFigureOut">
              <a:rPr lang="he-IL" smtClean="0"/>
              <a:t>י"ח/חשון/תש"פ</a:t>
            </a:fld>
            <a:endParaRPr lang="he-IL"/>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he-IL"/>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7E652ED-73FF-413E-9A32-1528C49B1D30}" type="slidenum">
              <a:rPr lang="he-IL" smtClean="0"/>
              <a:t>‹#›</a:t>
            </a:fld>
            <a:endParaRPr lang="he-IL"/>
          </a:p>
        </p:txBody>
      </p:sp>
    </p:spTree>
    <p:extLst>
      <p:ext uri="{BB962C8B-B14F-4D97-AF65-F5344CB8AC3E}">
        <p14:creationId xmlns:p14="http://schemas.microsoft.com/office/powerpoint/2010/main" val="17505052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JgLLqgLK_uw" TargetMode="External"/><Relationship Id="rId2" Type="http://schemas.openxmlformats.org/officeDocument/2006/relationships/hyperlink" Target="https://www.youtube.com/watch?v=Ni4DPlCp9s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2935577" y="3269673"/>
            <a:ext cx="8915399" cy="1136233"/>
          </a:xfrm>
        </p:spPr>
        <p:txBody>
          <a:bodyPr>
            <a:normAutofit/>
          </a:bodyPr>
          <a:lstStyle/>
          <a:p>
            <a:pPr algn="ctr"/>
            <a:r>
              <a:rPr lang="ar-SA" sz="6600" i="1" dirty="0" smtClean="0"/>
              <a:t>إشارات المرور</a:t>
            </a:r>
            <a:endParaRPr lang="he-IL" sz="6600" i="1" dirty="0"/>
          </a:p>
        </p:txBody>
      </p:sp>
      <p:sp>
        <p:nvSpPr>
          <p:cNvPr id="3" name="כותרת משנה 2"/>
          <p:cNvSpPr>
            <a:spLocks noGrp="1"/>
          </p:cNvSpPr>
          <p:nvPr>
            <p:ph type="subTitle" idx="1"/>
          </p:nvPr>
        </p:nvSpPr>
        <p:spPr>
          <a:xfrm>
            <a:off x="2133600" y="5340520"/>
            <a:ext cx="8915399" cy="1126283"/>
          </a:xfrm>
        </p:spPr>
        <p:txBody>
          <a:bodyPr/>
          <a:lstStyle/>
          <a:p>
            <a:pPr algn="ctr"/>
            <a:r>
              <a:rPr lang="ar-SA" dirty="0" smtClean="0"/>
              <a:t>اعداد المعلمة: ايمان دراوشة</a:t>
            </a:r>
            <a:endParaRPr lang="he-IL" dirty="0"/>
          </a:p>
        </p:txBody>
      </p:sp>
      <p:pic>
        <p:nvPicPr>
          <p:cNvPr id="4" name="תמונה 3"/>
          <p:cNvPicPr>
            <a:picLocks noChangeAspect="1"/>
          </p:cNvPicPr>
          <p:nvPr/>
        </p:nvPicPr>
        <p:blipFill>
          <a:blip r:embed="rId2"/>
          <a:stretch>
            <a:fillRect/>
          </a:stretch>
        </p:blipFill>
        <p:spPr>
          <a:xfrm>
            <a:off x="10048875" y="85291"/>
            <a:ext cx="2143125" cy="2143125"/>
          </a:xfrm>
          <a:prstGeom prst="rect">
            <a:avLst/>
          </a:prstGeom>
        </p:spPr>
      </p:pic>
      <p:pic>
        <p:nvPicPr>
          <p:cNvPr id="5" name="תמונה 4"/>
          <p:cNvPicPr>
            <a:picLocks noChangeAspect="1"/>
          </p:cNvPicPr>
          <p:nvPr/>
        </p:nvPicPr>
        <p:blipFill>
          <a:blip r:embed="rId3"/>
          <a:stretch>
            <a:fillRect/>
          </a:stretch>
        </p:blipFill>
        <p:spPr>
          <a:xfrm>
            <a:off x="0" y="0"/>
            <a:ext cx="2133600" cy="2143125"/>
          </a:xfrm>
          <a:prstGeom prst="rect">
            <a:avLst/>
          </a:prstGeom>
        </p:spPr>
      </p:pic>
      <p:pic>
        <p:nvPicPr>
          <p:cNvPr id="6" name="תמונה 5"/>
          <p:cNvPicPr>
            <a:picLocks noChangeAspect="1"/>
          </p:cNvPicPr>
          <p:nvPr/>
        </p:nvPicPr>
        <p:blipFill>
          <a:blip r:embed="rId4"/>
          <a:stretch>
            <a:fillRect/>
          </a:stretch>
        </p:blipFill>
        <p:spPr>
          <a:xfrm>
            <a:off x="10163175" y="4998787"/>
            <a:ext cx="2028825" cy="1809750"/>
          </a:xfrm>
          <a:prstGeom prst="rect">
            <a:avLst/>
          </a:prstGeom>
        </p:spPr>
      </p:pic>
      <p:pic>
        <p:nvPicPr>
          <p:cNvPr id="7" name="תמונה 6"/>
          <p:cNvPicPr>
            <a:picLocks noChangeAspect="1"/>
          </p:cNvPicPr>
          <p:nvPr/>
        </p:nvPicPr>
        <p:blipFill>
          <a:blip r:embed="rId5"/>
          <a:stretch>
            <a:fillRect/>
          </a:stretch>
        </p:blipFill>
        <p:spPr>
          <a:xfrm>
            <a:off x="3830349" y="85290"/>
            <a:ext cx="5571984" cy="2976565"/>
          </a:xfrm>
          <a:prstGeom prst="rect">
            <a:avLst/>
          </a:prstGeom>
        </p:spPr>
      </p:pic>
    </p:spTree>
    <p:extLst>
      <p:ext uri="{BB962C8B-B14F-4D97-AF65-F5344CB8AC3E}">
        <p14:creationId xmlns:p14="http://schemas.microsoft.com/office/powerpoint/2010/main" val="2015251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786889" y="111492"/>
            <a:ext cx="6966711" cy="1280890"/>
          </a:xfrm>
        </p:spPr>
        <p:txBody>
          <a:bodyPr/>
          <a:lstStyle/>
          <a:p>
            <a:pPr algn="ctr"/>
            <a:r>
              <a:rPr lang="ar-SA" dirty="0" smtClean="0">
                <a:solidFill>
                  <a:srgbClr val="FF0000"/>
                </a:solidFill>
              </a:rPr>
              <a:t>الإشارات المانعة </a:t>
            </a:r>
            <a:r>
              <a:rPr lang="ar-SA" dirty="0" smtClean="0"/>
              <a:t>:</a:t>
            </a:r>
            <a:br>
              <a:rPr lang="ar-SA" dirty="0" smtClean="0"/>
            </a:br>
            <a:endParaRPr lang="he-IL" dirty="0"/>
          </a:p>
        </p:txBody>
      </p:sp>
      <p:sp>
        <p:nvSpPr>
          <p:cNvPr id="3" name="מציין מיקום תוכן 2"/>
          <p:cNvSpPr>
            <a:spLocks noGrp="1"/>
          </p:cNvSpPr>
          <p:nvPr>
            <p:ph idx="1"/>
          </p:nvPr>
        </p:nvSpPr>
        <p:spPr>
          <a:xfrm>
            <a:off x="1018310" y="1027906"/>
            <a:ext cx="10515600" cy="1610302"/>
          </a:xfrm>
        </p:spPr>
        <p:txBody>
          <a:bodyPr>
            <a:normAutofit/>
          </a:bodyPr>
          <a:lstStyle/>
          <a:p>
            <a:r>
              <a:rPr lang="ar-SA" sz="2000" dirty="0" smtClean="0"/>
              <a:t>وهي التي توضح لقائد المركبة, الأشياء المحظور عليه القيام به, كمنع الوقوف في أماكن معينة, ويبين داخل تلك الإشارات نوعية القيد أو الشيء المحظور القيام به, كالإشارة الدالة على منع الوقوف, ومنع التجاوز, ومنع الدخول, وتعتمد في الغالب الإشارات المانعة بشكل دائرة بإطار أحمر, وأرضية بيضاء.</a:t>
            </a:r>
          </a:p>
          <a:p>
            <a:endParaRPr lang="he-IL" dirty="0"/>
          </a:p>
        </p:txBody>
      </p:sp>
      <p:pic>
        <p:nvPicPr>
          <p:cNvPr id="5" name="תמונה 4"/>
          <p:cNvPicPr>
            <a:picLocks noChangeAspect="1"/>
          </p:cNvPicPr>
          <p:nvPr/>
        </p:nvPicPr>
        <p:blipFill>
          <a:blip r:embed="rId2"/>
          <a:stretch>
            <a:fillRect/>
          </a:stretch>
        </p:blipFill>
        <p:spPr>
          <a:xfrm>
            <a:off x="3879274" y="2638208"/>
            <a:ext cx="5874326" cy="4234485"/>
          </a:xfrm>
          <a:prstGeom prst="rect">
            <a:avLst/>
          </a:prstGeom>
        </p:spPr>
      </p:pic>
    </p:spTree>
    <p:extLst>
      <p:ext uri="{BB962C8B-B14F-4D97-AF65-F5344CB8AC3E}">
        <p14:creationId xmlns:p14="http://schemas.microsoft.com/office/powerpoint/2010/main" val="1397744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ar-SA" dirty="0" smtClean="0">
                <a:solidFill>
                  <a:srgbClr val="FF0000"/>
                </a:solidFill>
              </a:rPr>
              <a:t>الإشارات الملزمة :</a:t>
            </a:r>
            <a:endParaRPr lang="he-IL" dirty="0">
              <a:solidFill>
                <a:srgbClr val="FF0000"/>
              </a:solidFill>
            </a:endParaRPr>
          </a:p>
        </p:txBody>
      </p:sp>
      <p:sp>
        <p:nvSpPr>
          <p:cNvPr id="3" name="מציין מיקום תוכן 2"/>
          <p:cNvSpPr>
            <a:spLocks noGrp="1"/>
          </p:cNvSpPr>
          <p:nvPr>
            <p:ph idx="1"/>
          </p:nvPr>
        </p:nvSpPr>
        <p:spPr>
          <a:xfrm>
            <a:off x="2828924" y="1551709"/>
            <a:ext cx="8915400" cy="3777622"/>
          </a:xfrm>
        </p:spPr>
        <p:txBody>
          <a:bodyPr>
            <a:normAutofit/>
          </a:bodyPr>
          <a:lstStyle/>
          <a:p>
            <a:r>
              <a:rPr lang="ar-SA" sz="2000" dirty="0" smtClean="0"/>
              <a:t>والتي بموجبها يلتزم قائد المركبة </a:t>
            </a:r>
            <a:r>
              <a:rPr lang="ar-SA" sz="2000" dirty="0" err="1" smtClean="0"/>
              <a:t>بالإتجاه</a:t>
            </a:r>
            <a:r>
              <a:rPr lang="ar-SA" sz="2000" dirty="0" smtClean="0"/>
              <a:t>, أو المسار الذي يتعين عليه لزومه, مثل الإشارات المتعلقة بتحديد </a:t>
            </a:r>
            <a:r>
              <a:rPr lang="ar-SA" sz="2000" dirty="0" err="1" smtClean="0"/>
              <a:t>الإتجاهات</a:t>
            </a:r>
            <a:r>
              <a:rPr lang="ar-SA" sz="2000" dirty="0" smtClean="0"/>
              <a:t>, وهي تأخذ شكل دائرة بأرضية زرقاء.</a:t>
            </a:r>
          </a:p>
        </p:txBody>
      </p:sp>
      <p:pic>
        <p:nvPicPr>
          <p:cNvPr id="4" name="תמונה 3"/>
          <p:cNvPicPr>
            <a:picLocks noChangeAspect="1"/>
          </p:cNvPicPr>
          <p:nvPr/>
        </p:nvPicPr>
        <p:blipFill>
          <a:blip r:embed="rId2"/>
          <a:stretch>
            <a:fillRect/>
          </a:stretch>
        </p:blipFill>
        <p:spPr>
          <a:xfrm>
            <a:off x="4819649" y="3201193"/>
            <a:ext cx="6222423" cy="3484557"/>
          </a:xfrm>
          <a:prstGeom prst="rect">
            <a:avLst/>
          </a:prstGeom>
        </p:spPr>
      </p:pic>
      <p:pic>
        <p:nvPicPr>
          <p:cNvPr id="5" name="תמונה 4"/>
          <p:cNvPicPr>
            <a:picLocks noChangeAspect="1"/>
          </p:cNvPicPr>
          <p:nvPr/>
        </p:nvPicPr>
        <p:blipFill>
          <a:blip r:embed="rId3"/>
          <a:stretch>
            <a:fillRect/>
          </a:stretch>
        </p:blipFill>
        <p:spPr>
          <a:xfrm>
            <a:off x="685799" y="3562782"/>
            <a:ext cx="2143125" cy="2143125"/>
          </a:xfrm>
          <a:prstGeom prst="rect">
            <a:avLst/>
          </a:prstGeom>
        </p:spPr>
      </p:pic>
    </p:spTree>
    <p:extLst>
      <p:ext uri="{BB962C8B-B14F-4D97-AF65-F5344CB8AC3E}">
        <p14:creationId xmlns:p14="http://schemas.microsoft.com/office/powerpoint/2010/main" val="1827903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387186" y="2238"/>
            <a:ext cx="10515600" cy="1325563"/>
          </a:xfrm>
        </p:spPr>
        <p:txBody>
          <a:bodyPr/>
          <a:lstStyle/>
          <a:p>
            <a:pPr algn="ctr"/>
            <a:r>
              <a:rPr lang="ar-SA" dirty="0" smtClean="0">
                <a:solidFill>
                  <a:srgbClr val="FF0000"/>
                </a:solidFill>
              </a:rPr>
              <a:t>رابعاً : الإشارات الإرشادية والتوجيهية </a:t>
            </a:r>
            <a:r>
              <a:rPr lang="ar-SA" dirty="0" smtClean="0"/>
              <a:t>:</a:t>
            </a:r>
            <a:endParaRPr lang="he-IL" dirty="0"/>
          </a:p>
        </p:txBody>
      </p:sp>
      <p:sp>
        <p:nvSpPr>
          <p:cNvPr id="3" name="מציין מיקום תוכן 2"/>
          <p:cNvSpPr>
            <a:spLocks noGrp="1"/>
          </p:cNvSpPr>
          <p:nvPr>
            <p:ph idx="1"/>
          </p:nvPr>
        </p:nvSpPr>
        <p:spPr>
          <a:xfrm>
            <a:off x="838200" y="1327801"/>
            <a:ext cx="10591800" cy="2440636"/>
          </a:xfrm>
        </p:spPr>
        <p:txBody>
          <a:bodyPr>
            <a:normAutofit/>
          </a:bodyPr>
          <a:lstStyle/>
          <a:p>
            <a:r>
              <a:rPr lang="ar-SA" dirty="0" smtClean="0"/>
              <a:t>ويقصد منها توجيه وإرشاد مستعملي الطريق, إلى </a:t>
            </a:r>
            <a:r>
              <a:rPr lang="ar-SA" dirty="0" err="1" smtClean="0"/>
              <a:t>الإتجاهات</a:t>
            </a:r>
            <a:r>
              <a:rPr lang="ar-SA" dirty="0" smtClean="0"/>
              <a:t> والمسافات, والأماكن المتعلقة بوجهة سيره, مثل اللوائح الدالة على تحديد المناطق, والأماكن, وأماكن الخدمات وغيرها.</a:t>
            </a:r>
          </a:p>
          <a:p>
            <a:r>
              <a:rPr lang="ar-SA" dirty="0" smtClean="0"/>
              <a:t>ويختلف شكل تلك الإشارات بحسب المكان الموضوعة فيه, أي فيما إذا كانت مثبتة على الطريق الرئيسي, أو الطريق الفرعي, أو الطرق القروية, فبالنسبة لإشارات الطرق الرئيسية, تكون بشكل مستطيل, والكتابة عليها باللون الأبيض على أرضية زرقاء, أما إشارات الطرق الفرعية, فتكون أيضاً على شكل مستطيل, والكتابة عليها باللون الأسود على أرضية بيضاء, وباللون الأبيض على أرضية خضراء بالنسبة لإشارات الطرق القروية.</a:t>
            </a:r>
          </a:p>
          <a:p>
            <a:endParaRPr lang="he-IL" dirty="0"/>
          </a:p>
        </p:txBody>
      </p:sp>
      <p:pic>
        <p:nvPicPr>
          <p:cNvPr id="4" name="תמונה 3"/>
          <p:cNvPicPr>
            <a:picLocks noChangeAspect="1"/>
          </p:cNvPicPr>
          <p:nvPr/>
        </p:nvPicPr>
        <p:blipFill>
          <a:blip r:embed="rId2"/>
          <a:stretch>
            <a:fillRect/>
          </a:stretch>
        </p:blipFill>
        <p:spPr>
          <a:xfrm>
            <a:off x="9045286" y="4984173"/>
            <a:ext cx="2857500" cy="1600200"/>
          </a:xfrm>
          <a:prstGeom prst="rect">
            <a:avLst/>
          </a:prstGeom>
        </p:spPr>
      </p:pic>
      <p:pic>
        <p:nvPicPr>
          <p:cNvPr id="5" name="תמונה 4"/>
          <p:cNvPicPr>
            <a:picLocks noChangeAspect="1"/>
          </p:cNvPicPr>
          <p:nvPr/>
        </p:nvPicPr>
        <p:blipFill>
          <a:blip r:embed="rId3"/>
          <a:stretch>
            <a:fillRect/>
          </a:stretch>
        </p:blipFill>
        <p:spPr>
          <a:xfrm>
            <a:off x="0" y="3519055"/>
            <a:ext cx="3616036" cy="3338944"/>
          </a:xfrm>
          <a:prstGeom prst="rect">
            <a:avLst/>
          </a:prstGeom>
        </p:spPr>
      </p:pic>
      <p:pic>
        <p:nvPicPr>
          <p:cNvPr id="6" name="תמונה 5"/>
          <p:cNvPicPr>
            <a:picLocks noChangeAspect="1"/>
          </p:cNvPicPr>
          <p:nvPr/>
        </p:nvPicPr>
        <p:blipFill>
          <a:blip r:embed="rId4"/>
          <a:stretch>
            <a:fillRect/>
          </a:stretch>
        </p:blipFill>
        <p:spPr>
          <a:xfrm>
            <a:off x="3995166" y="3768437"/>
            <a:ext cx="4919949" cy="3024621"/>
          </a:xfrm>
          <a:prstGeom prst="rect">
            <a:avLst/>
          </a:prstGeom>
        </p:spPr>
      </p:pic>
    </p:spTree>
    <p:extLst>
      <p:ext uri="{BB962C8B-B14F-4D97-AF65-F5344CB8AC3E}">
        <p14:creationId xmlns:p14="http://schemas.microsoft.com/office/powerpoint/2010/main" val="39312946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280314" y="3325746"/>
            <a:ext cx="4464378" cy="1280890"/>
          </a:xfrm>
        </p:spPr>
        <p:txBody>
          <a:bodyPr/>
          <a:lstStyle/>
          <a:p>
            <a:r>
              <a:rPr lang="ar-SA" dirty="0" smtClean="0"/>
              <a:t>شكرا على الاصغاء</a:t>
            </a:r>
            <a:endParaRPr lang="he-IL" dirty="0"/>
          </a:p>
        </p:txBody>
      </p:sp>
    </p:spTree>
    <p:extLst>
      <p:ext uri="{BB962C8B-B14F-4D97-AF65-F5344CB8AC3E}">
        <p14:creationId xmlns:p14="http://schemas.microsoft.com/office/powerpoint/2010/main" val="3182435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942108" y="0"/>
            <a:ext cx="10515600" cy="1325563"/>
          </a:xfrm>
        </p:spPr>
        <p:txBody>
          <a:bodyPr/>
          <a:lstStyle/>
          <a:p>
            <a:r>
              <a:rPr lang="ar-SA" dirty="0" smtClean="0"/>
              <a:t>لنراجع..... تدرج الامتثال للتعليمات</a:t>
            </a:r>
            <a:endParaRPr lang="he-IL" dirty="0"/>
          </a:p>
        </p:txBody>
      </p:sp>
      <p:pic>
        <p:nvPicPr>
          <p:cNvPr id="4" name="מציין מיקום תוכן 3"/>
          <p:cNvPicPr>
            <a:picLocks noGrp="1" noChangeAspect="1"/>
          </p:cNvPicPr>
          <p:nvPr>
            <p:ph idx="1"/>
          </p:nvPr>
        </p:nvPicPr>
        <p:blipFill>
          <a:blip r:embed="rId2"/>
          <a:stretch>
            <a:fillRect/>
          </a:stretch>
        </p:blipFill>
        <p:spPr>
          <a:xfrm>
            <a:off x="1607127" y="1305287"/>
            <a:ext cx="9185563" cy="5380917"/>
          </a:xfrm>
          <a:prstGeom prst="rect">
            <a:avLst/>
          </a:prstGeom>
        </p:spPr>
      </p:pic>
    </p:spTree>
    <p:extLst>
      <p:ext uri="{BB962C8B-B14F-4D97-AF65-F5344CB8AC3E}">
        <p14:creationId xmlns:p14="http://schemas.microsoft.com/office/powerpoint/2010/main" val="3180730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838199" y="277091"/>
            <a:ext cx="10827327" cy="5899872"/>
          </a:xfrm>
        </p:spPr>
        <p:txBody>
          <a:bodyPr/>
          <a:lstStyle/>
          <a:p>
            <a:pPr>
              <a:lnSpc>
                <a:spcPct val="150000"/>
              </a:lnSpc>
            </a:pPr>
            <a:r>
              <a:rPr lang="ar-SA" sz="2400" b="1" dirty="0">
                <a:solidFill>
                  <a:srgbClr val="FF0000"/>
                </a:solidFill>
              </a:rPr>
              <a:t>تدرج الامتثال للتعليمات</a:t>
            </a:r>
          </a:p>
          <a:p>
            <a:pPr>
              <a:lnSpc>
                <a:spcPct val="150000"/>
              </a:lnSpc>
            </a:pPr>
            <a:r>
              <a:rPr lang="ar-SA" dirty="0" smtClean="0"/>
              <a:t>الشرطي</a:t>
            </a:r>
          </a:p>
          <a:p>
            <a:pPr>
              <a:lnSpc>
                <a:spcPct val="150000"/>
              </a:lnSpc>
            </a:pPr>
            <a:r>
              <a:rPr lang="ar-SA" dirty="0" smtClean="0"/>
              <a:t>الإشارة الضوئية</a:t>
            </a:r>
          </a:p>
          <a:p>
            <a:pPr>
              <a:lnSpc>
                <a:spcPct val="150000"/>
              </a:lnSpc>
            </a:pPr>
            <a:r>
              <a:rPr lang="ar-SA" dirty="0" smtClean="0"/>
              <a:t>إشارات المرور</a:t>
            </a:r>
          </a:p>
          <a:p>
            <a:pPr>
              <a:lnSpc>
                <a:spcPct val="150000"/>
              </a:lnSpc>
            </a:pPr>
            <a:r>
              <a:rPr lang="ar-SA" dirty="0" smtClean="0"/>
              <a:t>القوانين والتعليمات العامة</a:t>
            </a:r>
          </a:p>
          <a:p>
            <a:pPr>
              <a:lnSpc>
                <a:spcPct val="150000"/>
              </a:lnSpc>
            </a:pPr>
            <a:r>
              <a:rPr lang="ar-SA" i="1" dirty="0" smtClean="0"/>
              <a:t>في مفترق بدون إشارة ضوئية، حق الأولوية هو للسيارة القادمة من </a:t>
            </a:r>
            <a:r>
              <a:rPr lang="ar-SA" b="1" u="sng" dirty="0" smtClean="0">
                <a:solidFill>
                  <a:srgbClr val="FF0000"/>
                </a:solidFill>
              </a:rPr>
              <a:t>الجانب الايمن</a:t>
            </a:r>
            <a:endParaRPr lang="he-IL" b="1" u="sng" dirty="0">
              <a:solidFill>
                <a:srgbClr val="FF0000"/>
              </a:solidFill>
            </a:endParaRPr>
          </a:p>
        </p:txBody>
      </p:sp>
    </p:spTree>
    <p:extLst>
      <p:ext uri="{BB962C8B-B14F-4D97-AF65-F5344CB8AC3E}">
        <p14:creationId xmlns:p14="http://schemas.microsoft.com/office/powerpoint/2010/main" val="5678025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ar-SA" dirty="0" smtClean="0"/>
              <a:t>إشارات المرور</a:t>
            </a:r>
            <a:endParaRPr lang="he-IL" dirty="0"/>
          </a:p>
        </p:txBody>
      </p:sp>
      <p:sp>
        <p:nvSpPr>
          <p:cNvPr id="3" name="מציין מיקום תוכן 2"/>
          <p:cNvSpPr>
            <a:spLocks noGrp="1"/>
          </p:cNvSpPr>
          <p:nvPr>
            <p:ph idx="1"/>
          </p:nvPr>
        </p:nvSpPr>
        <p:spPr/>
        <p:txBody>
          <a:bodyPr/>
          <a:lstStyle/>
          <a:p>
            <a:r>
              <a:rPr lang="ar-SA" sz="3200" dirty="0" smtClean="0"/>
              <a:t>ما هي الرموز التي تعرفونها؟</a:t>
            </a:r>
          </a:p>
          <a:p>
            <a:endParaRPr lang="he-IL" dirty="0"/>
          </a:p>
        </p:txBody>
      </p:sp>
      <p:pic>
        <p:nvPicPr>
          <p:cNvPr id="4" name="תמונה 3"/>
          <p:cNvPicPr>
            <a:picLocks noChangeAspect="1"/>
          </p:cNvPicPr>
          <p:nvPr/>
        </p:nvPicPr>
        <p:blipFill>
          <a:blip r:embed="rId2"/>
          <a:stretch>
            <a:fillRect/>
          </a:stretch>
        </p:blipFill>
        <p:spPr>
          <a:xfrm>
            <a:off x="134216" y="1376362"/>
            <a:ext cx="4950404" cy="2475202"/>
          </a:xfrm>
          <a:prstGeom prst="rect">
            <a:avLst/>
          </a:prstGeom>
        </p:spPr>
      </p:pic>
      <p:pic>
        <p:nvPicPr>
          <p:cNvPr id="5" name="תמונה 4"/>
          <p:cNvPicPr>
            <a:picLocks noChangeAspect="1"/>
          </p:cNvPicPr>
          <p:nvPr/>
        </p:nvPicPr>
        <p:blipFill>
          <a:blip r:embed="rId3"/>
          <a:stretch>
            <a:fillRect/>
          </a:stretch>
        </p:blipFill>
        <p:spPr>
          <a:xfrm>
            <a:off x="8915400" y="5444497"/>
            <a:ext cx="3276600" cy="1390650"/>
          </a:xfrm>
          <a:prstGeom prst="rect">
            <a:avLst/>
          </a:prstGeom>
        </p:spPr>
      </p:pic>
      <p:pic>
        <p:nvPicPr>
          <p:cNvPr id="6" name="תמונה 5"/>
          <p:cNvPicPr>
            <a:picLocks noChangeAspect="1"/>
          </p:cNvPicPr>
          <p:nvPr/>
        </p:nvPicPr>
        <p:blipFill>
          <a:blip r:embed="rId4"/>
          <a:stretch>
            <a:fillRect/>
          </a:stretch>
        </p:blipFill>
        <p:spPr>
          <a:xfrm>
            <a:off x="-1" y="4103809"/>
            <a:ext cx="3477491" cy="2759913"/>
          </a:xfrm>
          <a:prstGeom prst="rect">
            <a:avLst/>
          </a:prstGeom>
        </p:spPr>
      </p:pic>
      <p:pic>
        <p:nvPicPr>
          <p:cNvPr id="7" name="תמונה 6"/>
          <p:cNvPicPr>
            <a:picLocks noChangeAspect="1"/>
          </p:cNvPicPr>
          <p:nvPr/>
        </p:nvPicPr>
        <p:blipFill>
          <a:blip r:embed="rId5"/>
          <a:stretch>
            <a:fillRect/>
          </a:stretch>
        </p:blipFill>
        <p:spPr>
          <a:xfrm>
            <a:off x="4103182" y="4433455"/>
            <a:ext cx="4067620" cy="2277867"/>
          </a:xfrm>
          <a:prstGeom prst="rect">
            <a:avLst/>
          </a:prstGeom>
        </p:spPr>
      </p:pic>
      <p:pic>
        <p:nvPicPr>
          <p:cNvPr id="8" name="תמונה 7"/>
          <p:cNvPicPr>
            <a:picLocks noChangeAspect="1"/>
          </p:cNvPicPr>
          <p:nvPr/>
        </p:nvPicPr>
        <p:blipFill>
          <a:blip r:embed="rId6"/>
          <a:stretch>
            <a:fillRect/>
          </a:stretch>
        </p:blipFill>
        <p:spPr>
          <a:xfrm>
            <a:off x="8603673" y="3127379"/>
            <a:ext cx="3587957" cy="2236156"/>
          </a:xfrm>
          <a:prstGeom prst="rect">
            <a:avLst/>
          </a:prstGeom>
        </p:spPr>
      </p:pic>
    </p:spTree>
    <p:extLst>
      <p:ext uri="{BB962C8B-B14F-4D97-AF65-F5344CB8AC3E}">
        <p14:creationId xmlns:p14="http://schemas.microsoft.com/office/powerpoint/2010/main" val="265357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ar-SA" dirty="0" smtClean="0"/>
              <a:t>رموز</a:t>
            </a:r>
            <a:endParaRPr lang="he-IL" dirty="0"/>
          </a:p>
        </p:txBody>
      </p:sp>
      <p:pic>
        <p:nvPicPr>
          <p:cNvPr id="4" name="מציין מיקום תוכן 3"/>
          <p:cNvPicPr>
            <a:picLocks noGrp="1" noChangeAspect="1"/>
          </p:cNvPicPr>
          <p:nvPr>
            <p:ph idx="1"/>
          </p:nvPr>
        </p:nvPicPr>
        <p:blipFill>
          <a:blip r:embed="rId2"/>
          <a:stretch>
            <a:fillRect/>
          </a:stretch>
        </p:blipFill>
        <p:spPr>
          <a:xfrm>
            <a:off x="9384323" y="2192277"/>
            <a:ext cx="2286000" cy="2000250"/>
          </a:xfrm>
          <a:prstGeom prst="rect">
            <a:avLst/>
          </a:prstGeom>
        </p:spPr>
      </p:pic>
      <p:pic>
        <p:nvPicPr>
          <p:cNvPr id="5" name="תמונה 4"/>
          <p:cNvPicPr>
            <a:picLocks noChangeAspect="1"/>
          </p:cNvPicPr>
          <p:nvPr/>
        </p:nvPicPr>
        <p:blipFill>
          <a:blip r:embed="rId3"/>
          <a:stretch>
            <a:fillRect/>
          </a:stretch>
        </p:blipFill>
        <p:spPr>
          <a:xfrm>
            <a:off x="6494585" y="2192277"/>
            <a:ext cx="2400300" cy="1905000"/>
          </a:xfrm>
          <a:prstGeom prst="rect">
            <a:avLst/>
          </a:prstGeom>
        </p:spPr>
      </p:pic>
      <p:pic>
        <p:nvPicPr>
          <p:cNvPr id="6" name="תמונה 5"/>
          <p:cNvPicPr>
            <a:picLocks noChangeAspect="1"/>
          </p:cNvPicPr>
          <p:nvPr/>
        </p:nvPicPr>
        <p:blipFill>
          <a:blip r:embed="rId4"/>
          <a:stretch>
            <a:fillRect/>
          </a:stretch>
        </p:blipFill>
        <p:spPr>
          <a:xfrm>
            <a:off x="4105275" y="2239902"/>
            <a:ext cx="1990725" cy="1952625"/>
          </a:xfrm>
          <a:prstGeom prst="rect">
            <a:avLst/>
          </a:prstGeom>
        </p:spPr>
      </p:pic>
      <p:pic>
        <p:nvPicPr>
          <p:cNvPr id="7" name="תמונה 6"/>
          <p:cNvPicPr>
            <a:picLocks noChangeAspect="1"/>
          </p:cNvPicPr>
          <p:nvPr/>
        </p:nvPicPr>
        <p:blipFill>
          <a:blip r:embed="rId5"/>
          <a:stretch>
            <a:fillRect/>
          </a:stretch>
        </p:blipFill>
        <p:spPr>
          <a:xfrm>
            <a:off x="216808" y="2071903"/>
            <a:ext cx="2857500" cy="1600200"/>
          </a:xfrm>
          <a:prstGeom prst="rect">
            <a:avLst/>
          </a:prstGeom>
        </p:spPr>
      </p:pic>
      <p:pic>
        <p:nvPicPr>
          <p:cNvPr id="8" name="תמונה 7"/>
          <p:cNvPicPr>
            <a:picLocks noChangeAspect="1"/>
          </p:cNvPicPr>
          <p:nvPr/>
        </p:nvPicPr>
        <p:blipFill>
          <a:blip r:embed="rId6"/>
          <a:stretch>
            <a:fillRect/>
          </a:stretch>
        </p:blipFill>
        <p:spPr>
          <a:xfrm>
            <a:off x="9050948" y="4694116"/>
            <a:ext cx="2619375" cy="1743075"/>
          </a:xfrm>
          <a:prstGeom prst="rect">
            <a:avLst/>
          </a:prstGeom>
        </p:spPr>
      </p:pic>
      <p:pic>
        <p:nvPicPr>
          <p:cNvPr id="9" name="תמונה 8"/>
          <p:cNvPicPr>
            <a:picLocks noChangeAspect="1"/>
          </p:cNvPicPr>
          <p:nvPr/>
        </p:nvPicPr>
        <p:blipFill>
          <a:blip r:embed="rId7"/>
          <a:stretch>
            <a:fillRect/>
          </a:stretch>
        </p:blipFill>
        <p:spPr>
          <a:xfrm>
            <a:off x="6494585" y="4607781"/>
            <a:ext cx="2466975" cy="1847850"/>
          </a:xfrm>
          <a:prstGeom prst="rect">
            <a:avLst/>
          </a:prstGeom>
        </p:spPr>
      </p:pic>
      <p:pic>
        <p:nvPicPr>
          <p:cNvPr id="10" name="תמונה 9"/>
          <p:cNvPicPr>
            <a:picLocks noChangeAspect="1"/>
          </p:cNvPicPr>
          <p:nvPr/>
        </p:nvPicPr>
        <p:blipFill>
          <a:blip r:embed="rId8"/>
          <a:stretch>
            <a:fillRect/>
          </a:stretch>
        </p:blipFill>
        <p:spPr>
          <a:xfrm>
            <a:off x="252641" y="4097277"/>
            <a:ext cx="1790700" cy="2552700"/>
          </a:xfrm>
          <a:prstGeom prst="rect">
            <a:avLst/>
          </a:prstGeom>
        </p:spPr>
      </p:pic>
      <p:pic>
        <p:nvPicPr>
          <p:cNvPr id="11" name="תמונה 10"/>
          <p:cNvPicPr>
            <a:picLocks noChangeAspect="1"/>
          </p:cNvPicPr>
          <p:nvPr/>
        </p:nvPicPr>
        <p:blipFill>
          <a:blip r:embed="rId9"/>
          <a:stretch>
            <a:fillRect/>
          </a:stretch>
        </p:blipFill>
        <p:spPr>
          <a:xfrm>
            <a:off x="2306493" y="4751878"/>
            <a:ext cx="2143125" cy="2143125"/>
          </a:xfrm>
          <a:prstGeom prst="rect">
            <a:avLst/>
          </a:prstGeom>
        </p:spPr>
      </p:pic>
      <p:pic>
        <p:nvPicPr>
          <p:cNvPr id="12" name="תמונה 11"/>
          <p:cNvPicPr>
            <a:picLocks noChangeAspect="1"/>
          </p:cNvPicPr>
          <p:nvPr/>
        </p:nvPicPr>
        <p:blipFill>
          <a:blip r:embed="rId10"/>
          <a:stretch>
            <a:fillRect/>
          </a:stretch>
        </p:blipFill>
        <p:spPr>
          <a:xfrm>
            <a:off x="4685132" y="4455990"/>
            <a:ext cx="2057400" cy="2219325"/>
          </a:xfrm>
          <a:prstGeom prst="rect">
            <a:avLst/>
          </a:prstGeom>
        </p:spPr>
      </p:pic>
    </p:spTree>
    <p:extLst>
      <p:ext uri="{BB962C8B-B14F-4D97-AF65-F5344CB8AC3E}">
        <p14:creationId xmlns:p14="http://schemas.microsoft.com/office/powerpoint/2010/main" val="343851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ar-SA" dirty="0" smtClean="0"/>
              <a:t>للترفيه</a:t>
            </a:r>
            <a:endParaRPr lang="he-IL" dirty="0"/>
          </a:p>
        </p:txBody>
      </p:sp>
      <p:sp>
        <p:nvSpPr>
          <p:cNvPr id="3" name="מציין מיקום תוכן 2"/>
          <p:cNvSpPr>
            <a:spLocks noGrp="1"/>
          </p:cNvSpPr>
          <p:nvPr>
            <p:ph idx="1"/>
          </p:nvPr>
        </p:nvSpPr>
        <p:spPr/>
        <p:txBody>
          <a:bodyPr/>
          <a:lstStyle/>
          <a:p>
            <a:r>
              <a:rPr lang="en-US" dirty="0" smtClean="0">
                <a:hlinkClick r:id="rId2"/>
              </a:rPr>
              <a:t>https://www.youtube.com/watch?v=Ni4DPlCp9sE</a:t>
            </a:r>
            <a:endParaRPr lang="en-US" dirty="0" smtClean="0"/>
          </a:p>
          <a:p>
            <a:r>
              <a:rPr lang="ar-SA" dirty="0" err="1" smtClean="0"/>
              <a:t>ستاند</a:t>
            </a:r>
            <a:r>
              <a:rPr lang="ar-SA" dirty="0" smtClean="0"/>
              <a:t> اب عربي</a:t>
            </a:r>
          </a:p>
          <a:p>
            <a:r>
              <a:rPr lang="en-US" dirty="0" smtClean="0">
                <a:hlinkClick r:id="rId3"/>
              </a:rPr>
              <a:t>https://www.youtube.com/watch?v=JgLLqgLK_uw</a:t>
            </a:r>
            <a:endParaRPr lang="he-IL" dirty="0"/>
          </a:p>
        </p:txBody>
      </p:sp>
    </p:spTree>
    <p:extLst>
      <p:ext uri="{BB962C8B-B14F-4D97-AF65-F5344CB8AC3E}">
        <p14:creationId xmlns:p14="http://schemas.microsoft.com/office/powerpoint/2010/main" val="1461065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ar-SA" dirty="0" smtClean="0"/>
              <a:t>إشارات المرور</a:t>
            </a:r>
            <a:endParaRPr lang="he-IL" dirty="0"/>
          </a:p>
        </p:txBody>
      </p:sp>
      <p:sp>
        <p:nvSpPr>
          <p:cNvPr id="3" name="מציין מיקום תוכן 2"/>
          <p:cNvSpPr>
            <a:spLocks noGrp="1"/>
          </p:cNvSpPr>
          <p:nvPr>
            <p:ph idx="1"/>
          </p:nvPr>
        </p:nvSpPr>
        <p:spPr/>
        <p:txBody>
          <a:bodyPr/>
          <a:lstStyle/>
          <a:p>
            <a:r>
              <a:rPr lang="ar-SA" dirty="0" smtClean="0"/>
              <a:t>سؤال: متى صدرت لوحة الإشارات المرورية في إسرائيل؟</a:t>
            </a:r>
          </a:p>
          <a:p>
            <a:r>
              <a:rPr lang="ar-SA" dirty="0" smtClean="0"/>
              <a:t>لوحة إشارات المرور الأولى في إسرائيل صممت في سنوات الستين ونشرت رسميا في تاريخ 1 كانون الثاني 1970، وما زالت في الاستعمال حتى اليوم، بالرغم من ادخال تقييدات </a:t>
            </a:r>
            <a:r>
              <a:rPr lang="ar-SA" dirty="0" err="1" smtClean="0"/>
              <a:t>وحتلنات</a:t>
            </a:r>
            <a:r>
              <a:rPr lang="ar-SA" dirty="0" smtClean="0"/>
              <a:t> تشمل إضافة إشارات جديدة وإخراج أخرى بطل مفعولها.</a:t>
            </a:r>
            <a:endParaRPr lang="he-IL" dirty="0"/>
          </a:p>
        </p:txBody>
      </p:sp>
    </p:spTree>
    <p:extLst>
      <p:ext uri="{BB962C8B-B14F-4D97-AF65-F5344CB8AC3E}">
        <p14:creationId xmlns:p14="http://schemas.microsoft.com/office/powerpoint/2010/main" val="1755212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ar-SA" dirty="0" smtClean="0"/>
              <a:t>لغة الاشارات على الشارع</a:t>
            </a:r>
            <a:endParaRPr lang="he-IL" dirty="0"/>
          </a:p>
        </p:txBody>
      </p:sp>
      <p:sp>
        <p:nvSpPr>
          <p:cNvPr id="3" name="מציין מיקום תוכן 2"/>
          <p:cNvSpPr>
            <a:spLocks noGrp="1"/>
          </p:cNvSpPr>
          <p:nvPr>
            <p:ph idx="1"/>
          </p:nvPr>
        </p:nvSpPr>
        <p:spPr/>
        <p:txBody>
          <a:bodyPr/>
          <a:lstStyle/>
          <a:p>
            <a:r>
              <a:rPr lang="ar-SA" dirty="0" smtClean="0"/>
              <a:t>فيما يلي لغة الإشارات التي يتوجب على كل سائق معرفتها:</a:t>
            </a:r>
          </a:p>
          <a:p>
            <a:r>
              <a:rPr lang="ar-SA" dirty="0" smtClean="0"/>
              <a:t>اذا أشار احدهم باتجاه الإطارات- فهذا يعني ان هناك نقصا في الهواء</a:t>
            </a:r>
          </a:p>
          <a:p>
            <a:r>
              <a:rPr lang="ar-SA" dirty="0" smtClean="0"/>
              <a:t>أشار الى الباب- فالباب غير مغلق</a:t>
            </a:r>
          </a:p>
          <a:p>
            <a:r>
              <a:rPr lang="ar-SA" dirty="0" smtClean="0"/>
              <a:t>اذا توقف احدهم بجانبك امام إشارة ضوئية ، وأشار بيده مقلدا طاحونة هوائية- فهو يعني بذلك "افتح الشباك" اذ يريد ان يسالك سؤلا.</a:t>
            </a:r>
          </a:p>
          <a:p>
            <a:r>
              <a:rPr lang="ar-SA" dirty="0" smtClean="0"/>
              <a:t>اذا أشار بيده بحركة فتح واغلاق </a:t>
            </a:r>
            <a:r>
              <a:rPr lang="ar-SA" dirty="0" err="1" smtClean="0"/>
              <a:t>لاصابع</a:t>
            </a:r>
            <a:r>
              <a:rPr lang="ar-SA" dirty="0" smtClean="0"/>
              <a:t> يده فهذا يعني انك تسير بدون اضاءة </a:t>
            </a:r>
            <a:r>
              <a:rPr lang="ar-SA" dirty="0" err="1" smtClean="0"/>
              <a:t>والقانو</a:t>
            </a:r>
            <a:r>
              <a:rPr lang="ar-SA" dirty="0" smtClean="0"/>
              <a:t> يخالف عليها في فصل الشتاء.</a:t>
            </a:r>
          </a:p>
          <a:p>
            <a:endParaRPr lang="he-IL" dirty="0"/>
          </a:p>
        </p:txBody>
      </p:sp>
    </p:spTree>
    <p:extLst>
      <p:ext uri="{BB962C8B-B14F-4D97-AF65-F5344CB8AC3E}">
        <p14:creationId xmlns:p14="http://schemas.microsoft.com/office/powerpoint/2010/main" val="40442856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676400" y="0"/>
            <a:ext cx="10515600" cy="1325563"/>
          </a:xfrm>
        </p:spPr>
        <p:txBody>
          <a:bodyPr/>
          <a:lstStyle/>
          <a:p>
            <a:r>
              <a:rPr lang="ar-SA" dirty="0" smtClean="0"/>
              <a:t>أنواع إشارات المرور</a:t>
            </a:r>
            <a:endParaRPr lang="he-IL" dirty="0"/>
          </a:p>
        </p:txBody>
      </p:sp>
      <p:sp>
        <p:nvSpPr>
          <p:cNvPr id="3" name="מציין מיקום תוכן 2"/>
          <p:cNvSpPr>
            <a:spLocks noGrp="1"/>
          </p:cNvSpPr>
          <p:nvPr>
            <p:ph idx="1"/>
          </p:nvPr>
        </p:nvSpPr>
        <p:spPr>
          <a:xfrm>
            <a:off x="1198418" y="1174461"/>
            <a:ext cx="10515600" cy="2109066"/>
          </a:xfrm>
        </p:spPr>
        <p:txBody>
          <a:bodyPr>
            <a:normAutofit fontScale="92500" lnSpcReduction="10000"/>
          </a:bodyPr>
          <a:lstStyle/>
          <a:p>
            <a:pPr marL="0" indent="0">
              <a:buNone/>
            </a:pPr>
            <a:r>
              <a:rPr lang="ar-SA" dirty="0" smtClean="0"/>
              <a:t> </a:t>
            </a:r>
            <a:r>
              <a:rPr lang="ar-SA" b="1" dirty="0" smtClean="0">
                <a:solidFill>
                  <a:srgbClr val="FF0000"/>
                </a:solidFill>
              </a:rPr>
              <a:t>الإشارات التحذيرية :</a:t>
            </a:r>
          </a:p>
          <a:p>
            <a:pPr marL="0" indent="0">
              <a:buNone/>
            </a:pPr>
            <a:r>
              <a:rPr lang="ar-SA" dirty="0" smtClean="0"/>
              <a:t>وهي الإشارات التي تهدف إلى تحذير قائد المركبة, من وجود خطر على الطريق, بقصد أخذ الحيطة والحذر, وتهدئة السرعة إن تطلب الأمر ذلك, كالإشارات التي تعبر عن وجود حيوانات على الطريق, أو أماكن عبور المشاة.</a:t>
            </a:r>
          </a:p>
          <a:p>
            <a:pPr marL="0" indent="0">
              <a:buNone/>
            </a:pPr>
            <a:r>
              <a:rPr lang="ar-SA" dirty="0" smtClean="0"/>
              <a:t>وتكون الإشارات التحذيرية على شكل مثلث بإطار أحمر, وأرضية بيضاء.</a:t>
            </a:r>
          </a:p>
          <a:p>
            <a:pPr marL="0" indent="0">
              <a:buNone/>
            </a:pPr>
            <a:endParaRPr lang="ar-SA" dirty="0" smtClean="0"/>
          </a:p>
          <a:p>
            <a:pPr marL="0" indent="0">
              <a:buNone/>
            </a:pPr>
            <a:r>
              <a:rPr lang="ar-SA" dirty="0" smtClean="0"/>
              <a:t> </a:t>
            </a:r>
            <a:endParaRPr lang="he-IL" dirty="0"/>
          </a:p>
        </p:txBody>
      </p:sp>
      <p:pic>
        <p:nvPicPr>
          <p:cNvPr id="4" name="תמונה 3"/>
          <p:cNvPicPr>
            <a:picLocks noChangeAspect="1"/>
          </p:cNvPicPr>
          <p:nvPr/>
        </p:nvPicPr>
        <p:blipFill>
          <a:blip r:embed="rId2"/>
          <a:stretch>
            <a:fillRect/>
          </a:stretch>
        </p:blipFill>
        <p:spPr>
          <a:xfrm>
            <a:off x="5915891" y="2729599"/>
            <a:ext cx="6015037" cy="4128402"/>
          </a:xfrm>
          <a:prstGeom prst="rect">
            <a:avLst/>
          </a:prstGeom>
        </p:spPr>
      </p:pic>
      <p:pic>
        <p:nvPicPr>
          <p:cNvPr id="6" name="תמונה 5"/>
          <p:cNvPicPr>
            <a:picLocks noChangeAspect="1"/>
          </p:cNvPicPr>
          <p:nvPr/>
        </p:nvPicPr>
        <p:blipFill>
          <a:blip r:embed="rId3"/>
          <a:stretch>
            <a:fillRect/>
          </a:stretch>
        </p:blipFill>
        <p:spPr>
          <a:xfrm>
            <a:off x="0" y="2729599"/>
            <a:ext cx="5698981" cy="4128401"/>
          </a:xfrm>
          <a:prstGeom prst="rect">
            <a:avLst/>
          </a:prstGeom>
        </p:spPr>
      </p:pic>
    </p:spTree>
    <p:extLst>
      <p:ext uri="{BB962C8B-B14F-4D97-AF65-F5344CB8AC3E}">
        <p14:creationId xmlns:p14="http://schemas.microsoft.com/office/powerpoint/2010/main" val="1626025539"/>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שן מתפתל">
  <a:themeElements>
    <a:clrScheme name="סגול אדום">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עשן מתפתל">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עשן מתפתל">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115</TotalTime>
  <Words>447</Words>
  <Application>Microsoft Office PowerPoint</Application>
  <PresentationFormat>מסך רחב</PresentationFormat>
  <Paragraphs>39</Paragraphs>
  <Slides>13</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13</vt:i4>
      </vt:variant>
    </vt:vector>
  </HeadingPairs>
  <TitlesOfParts>
    <vt:vector size="19" baseType="lpstr">
      <vt:lpstr>Arial</vt:lpstr>
      <vt:lpstr>Century Gothic</vt:lpstr>
      <vt:lpstr>Gisha</vt:lpstr>
      <vt:lpstr>Tahoma</vt:lpstr>
      <vt:lpstr>Wingdings 3</vt:lpstr>
      <vt:lpstr>עשן מתפתל</vt:lpstr>
      <vt:lpstr>إشارات المرور</vt:lpstr>
      <vt:lpstr>لنراجع..... تدرج الامتثال للتعليمات</vt:lpstr>
      <vt:lpstr>מצגת של PowerPoint‏</vt:lpstr>
      <vt:lpstr>إشارات المرور</vt:lpstr>
      <vt:lpstr>رموز</vt:lpstr>
      <vt:lpstr>للترفيه</vt:lpstr>
      <vt:lpstr>إشارات المرور</vt:lpstr>
      <vt:lpstr>لغة الاشارات على الشارع</vt:lpstr>
      <vt:lpstr>أنواع إشارات المرور</vt:lpstr>
      <vt:lpstr>الإشارات المانعة : </vt:lpstr>
      <vt:lpstr>الإشارات الملزمة :</vt:lpstr>
      <vt:lpstr>رابعاً : الإشارات الإرشادية والتوجيهية :</vt:lpstr>
      <vt:lpstr>شكرا على الاصغاء</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‏‏משתמש Windows</dc:creator>
  <cp:lastModifiedBy>‏‏משתמש Windows</cp:lastModifiedBy>
  <cp:revision>12</cp:revision>
  <dcterms:created xsi:type="dcterms:W3CDTF">2019-11-16T06:13:25Z</dcterms:created>
  <dcterms:modified xsi:type="dcterms:W3CDTF">2019-11-16T08:08:58Z</dcterms:modified>
</cp:coreProperties>
</file>