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7" r:id="rId3"/>
    <p:sldId id="258" r:id="rId4"/>
    <p:sldId id="259" r:id="rId5"/>
    <p:sldId id="257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2" r:id="rId18"/>
    <p:sldId id="273" r:id="rId19"/>
    <p:sldId id="276" r:id="rId2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100" d="100"/>
          <a:sy n="100" d="100"/>
        </p:scale>
        <p:origin x="420" y="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3BBD5810-ACC7-440C-A2EC-46BF8DC4F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="" xmlns:a16="http://schemas.microsoft.com/office/drawing/2014/main" id="{A9A50613-AFF8-4863-9CAE-BA7087A8BF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C9777266-382E-40D2-9A19-6864CBB88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7B5C-D7E9-4FF2-888B-48A31F3D72BA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30C0C5EE-0176-4028-95E1-B900C50D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17B6688B-180C-448F-AF5C-EC0C28895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0EE8-2BD5-4C2B-9275-B7F42AA4E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620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14549520-96CC-465E-8D56-9F6C97904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="" xmlns:a16="http://schemas.microsoft.com/office/drawing/2014/main" id="{6062E0D1-74DC-482A-893E-A0E716BD9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72BF7A22-EFD8-4F5E-A1C0-6D774698B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7B5C-D7E9-4FF2-888B-48A31F3D72BA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21E3BB6B-D0FC-4305-9826-B8F8A9181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5D3F85FB-5785-4995-BCDF-BFECC9F0E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0EE8-2BD5-4C2B-9275-B7F42AA4E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6722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="" xmlns:a16="http://schemas.microsoft.com/office/drawing/2014/main" id="{8958E733-3CBB-4E27-B817-0C0223DBD6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="" xmlns:a16="http://schemas.microsoft.com/office/drawing/2014/main" id="{7C4C775C-8324-4EA8-9F00-8CD3DBDAD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FF456F3D-C460-46D8-9596-97A4A4C06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7B5C-D7E9-4FF2-888B-48A31F3D72BA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D89410B4-EEAE-46E2-B4E7-1765DAC57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3445BB24-B1F3-498F-980D-660179B6D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0EE8-2BD5-4C2B-9275-B7F42AA4E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24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559D1E2D-1537-4FA0-AC85-0D29A98E2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16E1A1D2-2CD4-4FA5-A8B1-F3D4E5408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AB52E597-8E32-4E31-9278-8AF668C75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7B5C-D7E9-4FF2-888B-48A31F3D72BA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10FE58DF-C72A-4062-BD6A-CEDBA7690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0306A840-F2FF-498E-AAB9-AC4C6F7EE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0EE8-2BD5-4C2B-9275-B7F42AA4E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891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7D7B4437-8362-4BDC-B089-6BDD2D0E2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="" xmlns:a16="http://schemas.microsoft.com/office/drawing/2014/main" id="{A6508C9B-47BC-497D-B1DA-60D3D8E53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D5EB9417-1F0D-4D64-8299-A11EF1B57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7B5C-D7E9-4FF2-888B-48A31F3D72BA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9A38E8D1-C603-42DB-A00F-28526B47E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62396528-5A41-43C9-907C-BC56C8C2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0EE8-2BD5-4C2B-9275-B7F42AA4E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1614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BB42F2-0084-406E-BFA9-B550FFBFD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7ADBC5B7-8D8C-4E1A-B748-376871DABF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="" xmlns:a16="http://schemas.microsoft.com/office/drawing/2014/main" id="{1D28051C-CDF5-4A33-BB57-EC43ADCA2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="" xmlns:a16="http://schemas.microsoft.com/office/drawing/2014/main" id="{EBF95640-C688-47DF-8610-5F9F784C7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7B5C-D7E9-4FF2-888B-48A31F3D72BA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="" xmlns:a16="http://schemas.microsoft.com/office/drawing/2014/main" id="{C5041BA3-9C1E-4529-B587-8A6910E11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="" xmlns:a16="http://schemas.microsoft.com/office/drawing/2014/main" id="{4CD98A8A-7BC9-45CC-802B-8A477EF6F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0EE8-2BD5-4C2B-9275-B7F42AA4E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300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92CAFD45-1F28-4851-8642-2519698A4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="" xmlns:a16="http://schemas.microsoft.com/office/drawing/2014/main" id="{A1F07A53-CB72-4FFF-AFF9-A25E8B8B2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="" xmlns:a16="http://schemas.microsoft.com/office/drawing/2014/main" id="{D98BAC83-CEBA-4009-A72F-0DDD117B7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="" xmlns:a16="http://schemas.microsoft.com/office/drawing/2014/main" id="{C758DE58-A5E0-4A00-B305-5592055F14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="" xmlns:a16="http://schemas.microsoft.com/office/drawing/2014/main" id="{B76B09B2-3C14-43A2-BF94-7AD3F70CF8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="" xmlns:a16="http://schemas.microsoft.com/office/drawing/2014/main" id="{CA4B4795-EB87-4FB2-810D-4DF68B67C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7B5C-D7E9-4FF2-888B-48A31F3D72BA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="" xmlns:a16="http://schemas.microsoft.com/office/drawing/2014/main" id="{2C848168-2309-4090-9D18-72FD10CCB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="" xmlns:a16="http://schemas.microsoft.com/office/drawing/2014/main" id="{C37B77B9-20E7-465F-A123-B6BB2536B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0EE8-2BD5-4C2B-9275-B7F42AA4E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940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595E68D4-7500-4DAD-9ADE-93B770EE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="" xmlns:a16="http://schemas.microsoft.com/office/drawing/2014/main" id="{4EF22899-2738-4389-AF76-85B9A23AE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7B5C-D7E9-4FF2-888B-48A31F3D72BA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="" xmlns:a16="http://schemas.microsoft.com/office/drawing/2014/main" id="{29A4D1DC-2EDC-46F6-A667-3EFF2499E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="" xmlns:a16="http://schemas.microsoft.com/office/drawing/2014/main" id="{CF072ACE-32FA-4B0B-B27F-2E9D3E4DC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0EE8-2BD5-4C2B-9275-B7F42AA4E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0196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="" xmlns:a16="http://schemas.microsoft.com/office/drawing/2014/main" id="{ADB4F532-1BDD-4348-BD9D-1B7288DC1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7B5C-D7E9-4FF2-888B-48A31F3D72BA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="" xmlns:a16="http://schemas.microsoft.com/office/drawing/2014/main" id="{1604D101-2FFE-4501-BEE5-58FF784D7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8FF0DCE5-1E54-4A3C-AB32-2899BEB60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0EE8-2BD5-4C2B-9275-B7F42AA4E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0324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D2E2A3BE-55BC-4409-9265-3D480B9CA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5A3ED9AF-1BA6-4981-9179-5677079C5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="" xmlns:a16="http://schemas.microsoft.com/office/drawing/2014/main" id="{B273E4BE-5B25-4028-AF23-E5B3F56D5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="" xmlns:a16="http://schemas.microsoft.com/office/drawing/2014/main" id="{E8C76696-0F52-46BE-B1A2-C466A591D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7B5C-D7E9-4FF2-888B-48A31F3D72BA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="" xmlns:a16="http://schemas.microsoft.com/office/drawing/2014/main" id="{7BD6E687-11DE-47C8-90C8-830185190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="" xmlns:a16="http://schemas.microsoft.com/office/drawing/2014/main" id="{506E2AB7-AE2B-4118-9548-B52A271EF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0EE8-2BD5-4C2B-9275-B7F42AA4E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713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98E0B185-4D85-4623-A59C-9386F6D0C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="" xmlns:a16="http://schemas.microsoft.com/office/drawing/2014/main" id="{8F29D06F-E9DA-40AF-962F-D42154152F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="" xmlns:a16="http://schemas.microsoft.com/office/drawing/2014/main" id="{F7739663-690F-4615-83F3-BCB5709A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="" xmlns:a16="http://schemas.microsoft.com/office/drawing/2014/main" id="{2627918E-FDDB-4376-83C7-0B35BDAE0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7B5C-D7E9-4FF2-888B-48A31F3D72BA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="" xmlns:a16="http://schemas.microsoft.com/office/drawing/2014/main" id="{2A480AE5-45B0-4CC1-87C2-2B76D7336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="" xmlns:a16="http://schemas.microsoft.com/office/drawing/2014/main" id="{E66FFC80-70AF-4D09-A391-EABD86AD5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0EE8-2BD5-4C2B-9275-B7F42AA4E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454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="" xmlns:a16="http://schemas.microsoft.com/office/drawing/2014/main" id="{246367FF-FF3B-443E-8ED3-C2383BDD5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="" xmlns:a16="http://schemas.microsoft.com/office/drawing/2014/main" id="{71868533-F457-41BB-82FF-4C4EAB3A1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874FA017-20BD-4568-9683-E8B6184B54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D7B5C-D7E9-4FF2-888B-48A31F3D72BA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79C2251C-2929-481C-8D43-9CB3A5264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AD1A8AC1-4C85-4762-B034-1000F464C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00EE8-2BD5-4C2B-9275-B7F42AA4E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990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x08RVoUh8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oKvAa_NHzb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237762C2-A608-4BDD-A900-6B283E0342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4000" dirty="0"/>
              <a:t>قصيدة ونحنُ نحبُّ الحياة- محمود درويش </a:t>
            </a:r>
            <a:endParaRPr lang="he-IL" sz="4000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="" xmlns:a16="http://schemas.microsoft.com/office/drawing/2014/main" id="{99B088C8-367C-4663-9A27-88F46A4635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837746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6AC4541E-BB32-41BA-97C1-85EA4BC4D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886"/>
          </a:xfrm>
        </p:spPr>
        <p:txBody>
          <a:bodyPr>
            <a:normAutofit fontScale="90000"/>
          </a:bodyPr>
          <a:lstStyle/>
          <a:p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21F0937E-D110-41FD-A4BC-FBA25B27D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 fontScale="85000" lnSpcReduction="20000"/>
          </a:bodyPr>
          <a:lstStyle/>
          <a:p>
            <a:r>
              <a:rPr lang="ar-JO" b="1"/>
              <a:t>القسم </a:t>
            </a:r>
            <a:r>
              <a:rPr lang="ar-JO" b="1" smtClean="0"/>
              <a:t>الثالث </a:t>
            </a:r>
            <a:r>
              <a:rPr lang="ar-JO" b="1" dirty="0"/>
              <a:t>– نحب الحياة ونكتب تاريخنا في كتابها (6 – 10):</a:t>
            </a:r>
          </a:p>
          <a:p>
            <a:endParaRPr lang="ar-JO" b="1" dirty="0"/>
          </a:p>
          <a:p>
            <a:r>
              <a:rPr lang="ar-JO" b="1" dirty="0"/>
              <a:t>وفي الحب </a:t>
            </a:r>
            <a:r>
              <a:rPr lang="ar-JO" b="1" dirty="0" smtClean="0"/>
              <a:t>الث</a:t>
            </a:r>
            <a:r>
              <a:rPr lang="ar-SA" b="1" dirty="0" smtClean="0"/>
              <a:t>ّ</a:t>
            </a:r>
            <a:r>
              <a:rPr lang="ar-JO" b="1" dirty="0" smtClean="0"/>
              <a:t>الث </a:t>
            </a:r>
            <a:r>
              <a:rPr lang="ar-JO" b="1" dirty="0"/>
              <a:t>يُؤكد ما يلي :</a:t>
            </a:r>
          </a:p>
          <a:p>
            <a:endParaRPr lang="ar-JO" b="1" dirty="0"/>
          </a:p>
          <a:p>
            <a:r>
              <a:rPr lang="ar-JO" b="1" dirty="0"/>
              <a:t>1- نزرع حيث أقمنا </a:t>
            </a:r>
            <a:r>
              <a:rPr lang="ar-JO" b="1" dirty="0" smtClean="0"/>
              <a:t>نبا</a:t>
            </a:r>
            <a:r>
              <a:rPr lang="ar-SA" b="1" dirty="0" smtClean="0"/>
              <a:t>تً</a:t>
            </a:r>
            <a:r>
              <a:rPr lang="ar-JO" b="1" dirty="0" smtClean="0"/>
              <a:t>ا </a:t>
            </a:r>
            <a:r>
              <a:rPr lang="ar-JO" b="1" dirty="0"/>
              <a:t>سريع </a:t>
            </a:r>
            <a:r>
              <a:rPr lang="ar-JO" b="1" dirty="0" smtClean="0"/>
              <a:t>الن</a:t>
            </a:r>
            <a:r>
              <a:rPr lang="ar-SA" b="1" dirty="0" smtClean="0"/>
              <a:t>ّ</a:t>
            </a:r>
            <a:r>
              <a:rPr lang="ar-JO" b="1" dirty="0" err="1" smtClean="0"/>
              <a:t>مو</a:t>
            </a:r>
            <a:r>
              <a:rPr lang="ar-JO" b="1" dirty="0" smtClean="0"/>
              <a:t> </a:t>
            </a:r>
            <a:r>
              <a:rPr lang="ar-JO" b="1" dirty="0"/>
              <a:t>.</a:t>
            </a:r>
          </a:p>
          <a:p>
            <a:r>
              <a:rPr lang="ar-JO" b="1" dirty="0"/>
              <a:t>2 - نحصد حيث أقمنا قتيلاً</a:t>
            </a:r>
          </a:p>
          <a:p>
            <a:r>
              <a:rPr lang="ar-JO" b="1" dirty="0"/>
              <a:t>3- ننفخ في النّاي البعيد </a:t>
            </a:r>
            <a:r>
              <a:rPr lang="ar-JO" b="1" dirty="0" err="1"/>
              <a:t>البعيد</a:t>
            </a:r>
            <a:r>
              <a:rPr lang="ar-JO" b="1" dirty="0"/>
              <a:t> . .</a:t>
            </a:r>
          </a:p>
          <a:p>
            <a:r>
              <a:rPr lang="ar-JO" b="1" dirty="0"/>
              <a:t>4- نرسم </a:t>
            </a:r>
            <a:r>
              <a:rPr lang="ar-JO" b="1" dirty="0" smtClean="0"/>
              <a:t>الص</a:t>
            </a:r>
            <a:r>
              <a:rPr lang="ar-SA" b="1" dirty="0"/>
              <a:t>ّ</a:t>
            </a:r>
            <a:r>
              <a:rPr lang="ar-JO" b="1" dirty="0" smtClean="0"/>
              <a:t>هيل </a:t>
            </a:r>
            <a:r>
              <a:rPr lang="ar-JO" b="1" dirty="0"/>
              <a:t>فوق تراب الممر .</a:t>
            </a:r>
          </a:p>
          <a:p>
            <a:r>
              <a:rPr lang="ar-JO" b="1" dirty="0"/>
              <a:t>5 - نكتب أسماءنا </a:t>
            </a:r>
            <a:r>
              <a:rPr lang="ar-JO" b="1" dirty="0" smtClean="0"/>
              <a:t>حجر</a:t>
            </a:r>
            <a:r>
              <a:rPr lang="ar-SA" b="1" dirty="0" smtClean="0"/>
              <a:t>ً</a:t>
            </a:r>
            <a:r>
              <a:rPr lang="ar-JO" b="1" dirty="0" smtClean="0"/>
              <a:t>ا </a:t>
            </a:r>
            <a:r>
              <a:rPr lang="ar-JO" b="1" dirty="0"/>
              <a:t>حجرًا</a:t>
            </a:r>
          </a:p>
          <a:p>
            <a:r>
              <a:rPr lang="ar-JO" b="1" dirty="0"/>
              <a:t>يستمر في حركة الإعمار إذا تحققت </a:t>
            </a:r>
            <a:r>
              <a:rPr lang="ar-JO" b="1" dirty="0" smtClean="0"/>
              <a:t>الحياة، وتبد</a:t>
            </a:r>
            <a:r>
              <a:rPr lang="ar-SA" b="1" dirty="0" smtClean="0"/>
              <a:t>أ</a:t>
            </a:r>
            <a:r>
              <a:rPr lang="ar-JO" b="1" dirty="0" smtClean="0"/>
              <a:t> </a:t>
            </a:r>
            <a:r>
              <a:rPr lang="ar-JO" b="1" dirty="0" err="1" smtClean="0"/>
              <a:t>بالز</a:t>
            </a:r>
            <a:r>
              <a:rPr lang="ar-SA" b="1" dirty="0" smtClean="0"/>
              <a:t>ّ</a:t>
            </a:r>
            <a:r>
              <a:rPr lang="ar-JO" b="1" dirty="0" err="1" smtClean="0"/>
              <a:t>راعة</a:t>
            </a:r>
            <a:r>
              <a:rPr lang="ar-JO" b="1" dirty="0" smtClean="0"/>
              <a:t> </a:t>
            </a:r>
            <a:r>
              <a:rPr lang="ar-JO" b="1" dirty="0"/>
              <a:t>سريعة </a:t>
            </a:r>
            <a:r>
              <a:rPr lang="ar-JO" b="1" dirty="0" smtClean="0"/>
              <a:t>الن</a:t>
            </a:r>
            <a:r>
              <a:rPr lang="ar-SA" b="1" dirty="0" smtClean="0"/>
              <a:t>ّ</a:t>
            </a:r>
            <a:r>
              <a:rPr lang="ar-JO" b="1" dirty="0" err="1" smtClean="0"/>
              <a:t>مو</a:t>
            </a:r>
            <a:r>
              <a:rPr lang="ar-JO" b="1" dirty="0" smtClean="0"/>
              <a:t>، ورب</a:t>
            </a:r>
            <a:r>
              <a:rPr lang="ar-SA" b="1" dirty="0" smtClean="0"/>
              <a:t>ّ</a:t>
            </a:r>
            <a:r>
              <a:rPr lang="ar-JO" b="1" dirty="0" smtClean="0"/>
              <a:t>ما </a:t>
            </a:r>
            <a:r>
              <a:rPr lang="ar-JO" b="1" dirty="0"/>
              <a:t>يرمز ذلك إلى حضارة </a:t>
            </a:r>
            <a:r>
              <a:rPr lang="ar-JO" b="1" dirty="0" smtClean="0"/>
              <a:t>متقد</a:t>
            </a:r>
            <a:r>
              <a:rPr lang="ar-SA" b="1" dirty="0" smtClean="0"/>
              <a:t>ّ</a:t>
            </a:r>
            <a:r>
              <a:rPr lang="ar-JO" b="1" dirty="0" err="1" smtClean="0"/>
              <a:t>مة</a:t>
            </a:r>
            <a:r>
              <a:rPr lang="ar-JO" b="1" dirty="0" smtClean="0"/>
              <a:t> </a:t>
            </a:r>
            <a:r>
              <a:rPr lang="ar-JO" b="1" dirty="0"/>
              <a:t>بسرعة . وحصاد القتيل قد يرمز إلى الإجهاز على المُعوّقات </a:t>
            </a:r>
            <a:r>
              <a:rPr lang="ar-JO" b="1" dirty="0" err="1" smtClean="0"/>
              <a:t>والمتطل</a:t>
            </a:r>
            <a:r>
              <a:rPr lang="ar-SA" b="1" dirty="0" smtClean="0"/>
              <a:t>ّ</a:t>
            </a:r>
            <a:r>
              <a:rPr lang="ar-JO" b="1" dirty="0" smtClean="0"/>
              <a:t>بات للعزيمة، رب</a:t>
            </a:r>
            <a:r>
              <a:rPr lang="ar-SA" b="1" dirty="0" smtClean="0"/>
              <a:t>ّ</a:t>
            </a:r>
            <a:r>
              <a:rPr lang="ar-JO" b="1" dirty="0" smtClean="0"/>
              <a:t>ما </a:t>
            </a:r>
            <a:r>
              <a:rPr lang="ar-JO" b="1" dirty="0"/>
              <a:t>الجهل </a:t>
            </a:r>
            <a:r>
              <a:rPr lang="ar-JO" b="1" dirty="0" smtClean="0"/>
              <a:t>والفقر، ورب</a:t>
            </a:r>
            <a:r>
              <a:rPr lang="ar-SA" b="1" dirty="0" smtClean="0"/>
              <a:t>ّ</a:t>
            </a:r>
            <a:r>
              <a:rPr lang="ar-JO" b="1" dirty="0" smtClean="0"/>
              <a:t>ما </a:t>
            </a:r>
            <a:r>
              <a:rPr lang="ar-JO" b="1" dirty="0"/>
              <a:t>للعداء</a:t>
            </a:r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513491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AF078F31-F6E1-40AF-B661-52335651D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320CB7D1-AAA4-4CE7-B722-8274665AE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9349"/>
            <a:ext cx="10515600" cy="5046073"/>
          </a:xfrm>
        </p:spPr>
        <p:txBody>
          <a:bodyPr>
            <a:noAutofit/>
          </a:bodyPr>
          <a:lstStyle/>
          <a:p>
            <a:endParaRPr lang="ar-JO" b="1" dirty="0"/>
          </a:p>
          <a:p>
            <a:r>
              <a:rPr lang="ar-JO" b="1" dirty="0"/>
              <a:t>وفي </a:t>
            </a:r>
            <a:r>
              <a:rPr lang="ar-JO" b="1" dirty="0" smtClean="0"/>
              <a:t>الس</a:t>
            </a:r>
            <a:r>
              <a:rPr lang="ar-SA" b="1" dirty="0" smtClean="0"/>
              <a:t>ّ</a:t>
            </a:r>
            <a:r>
              <a:rPr lang="ar-JO" b="1" dirty="0" smtClean="0"/>
              <a:t>طر الث</a:t>
            </a:r>
            <a:r>
              <a:rPr lang="ar-SA" b="1" dirty="0" smtClean="0"/>
              <a:t>ّ</a:t>
            </a:r>
            <a:r>
              <a:rPr lang="ar-JO" b="1" dirty="0" smtClean="0"/>
              <a:t>امن </a:t>
            </a:r>
            <a:r>
              <a:rPr lang="ar-JO" b="1" dirty="0"/>
              <a:t>يتحدث عن </a:t>
            </a:r>
            <a:r>
              <a:rPr lang="ar-JO" b="1" dirty="0" smtClean="0"/>
              <a:t>الن</a:t>
            </a:r>
            <a:r>
              <a:rPr lang="ar-SA" b="1" dirty="0" smtClean="0"/>
              <a:t>ّ</a:t>
            </a:r>
            <a:r>
              <a:rPr lang="ar-JO" b="1" dirty="0" smtClean="0"/>
              <a:t>فخ </a:t>
            </a:r>
            <a:r>
              <a:rPr lang="ar-JO" b="1" dirty="0"/>
              <a:t>في </a:t>
            </a:r>
            <a:r>
              <a:rPr lang="ar-JO" b="1" dirty="0" smtClean="0"/>
              <a:t>الن</a:t>
            </a:r>
            <a:r>
              <a:rPr lang="ar-SA" b="1" dirty="0" smtClean="0"/>
              <a:t>ّ</a:t>
            </a:r>
            <a:r>
              <a:rPr lang="ar-JO" b="1" dirty="0" smtClean="0"/>
              <a:t>اي، </a:t>
            </a:r>
            <a:r>
              <a:rPr lang="ar-JO" b="1" dirty="0"/>
              <a:t>وهذه علامة طرب </a:t>
            </a:r>
            <a:r>
              <a:rPr lang="ar-JO" b="1" dirty="0" smtClean="0"/>
              <a:t>ونشوة، </a:t>
            </a:r>
            <a:r>
              <a:rPr lang="ar-JO" b="1" dirty="0"/>
              <a:t>ولكن كيف ينفخ </a:t>
            </a:r>
            <a:r>
              <a:rPr lang="ar-JO" b="1" dirty="0" smtClean="0"/>
              <a:t>الل</a:t>
            </a:r>
            <a:r>
              <a:rPr lang="ar-SA" b="1" dirty="0" smtClean="0"/>
              <a:t>ّ</a:t>
            </a:r>
            <a:r>
              <a:rPr lang="ar-JO" b="1" dirty="0" err="1" smtClean="0"/>
              <a:t>ون</a:t>
            </a:r>
            <a:r>
              <a:rPr lang="ar-JO" b="1" dirty="0" smtClean="0"/>
              <a:t> </a:t>
            </a:r>
            <a:r>
              <a:rPr lang="ar-JO" b="1" dirty="0"/>
              <a:t>في </a:t>
            </a:r>
            <a:r>
              <a:rPr lang="ar-JO" b="1" dirty="0" smtClean="0"/>
              <a:t>الكلام، </a:t>
            </a:r>
            <a:r>
              <a:rPr lang="ar-JO" b="1" dirty="0"/>
              <a:t>تبادل </a:t>
            </a:r>
            <a:r>
              <a:rPr lang="ar-JO" b="1" dirty="0" smtClean="0"/>
              <a:t>حس</a:t>
            </a:r>
            <a:r>
              <a:rPr lang="ar-SA" b="1" dirty="0" smtClean="0"/>
              <a:t>ّ</a:t>
            </a:r>
            <a:r>
              <a:rPr lang="ar-JO" b="1" dirty="0" smtClean="0"/>
              <a:t>ي </a:t>
            </a:r>
            <a:r>
              <a:rPr lang="ar-JO" b="1" dirty="0"/>
              <a:t>أو حسن متزامن </a:t>
            </a:r>
            <a:r>
              <a:rPr lang="en-US" b="1" dirty="0" err="1"/>
              <a:t>Synaesthesia</a:t>
            </a:r>
            <a:r>
              <a:rPr lang="en-US" b="1" dirty="0"/>
              <a:t>))، </a:t>
            </a:r>
            <a:r>
              <a:rPr lang="ar-JO" b="1" dirty="0"/>
              <a:t>سنشير إليه حيث نبحث قضيّة الأسلوب.</a:t>
            </a:r>
          </a:p>
          <a:p>
            <a:r>
              <a:rPr lang="ar-JO" b="1" dirty="0"/>
              <a:t>المهم أن البعيد </a:t>
            </a:r>
            <a:r>
              <a:rPr lang="ar-JO" b="1" dirty="0" err="1"/>
              <a:t>البعيد</a:t>
            </a:r>
            <a:r>
              <a:rPr lang="ar-JO" b="1" dirty="0"/>
              <a:t> ربما في الكلام إشارة إلى </a:t>
            </a:r>
            <a:r>
              <a:rPr lang="ar-JO" b="1" dirty="0" smtClean="0"/>
              <a:t>ال</a:t>
            </a:r>
            <a:r>
              <a:rPr lang="ar-SA" b="1" dirty="0" smtClean="0"/>
              <a:t>ّ</a:t>
            </a:r>
            <a:r>
              <a:rPr lang="ar-JO" b="1" dirty="0" smtClean="0"/>
              <a:t>ذين </a:t>
            </a:r>
            <a:r>
              <a:rPr lang="ar-JO" b="1" dirty="0"/>
              <a:t>قضوا قبل أن يروا دولة فلسطين </a:t>
            </a:r>
            <a:r>
              <a:rPr lang="ar-JO" b="1" dirty="0" smtClean="0"/>
              <a:t>تقوم، </a:t>
            </a:r>
            <a:r>
              <a:rPr lang="ar-JO" b="1" dirty="0"/>
              <a:t>يقول إنه حين يحقق الحياة سنسترجع صور البعيد </a:t>
            </a:r>
            <a:r>
              <a:rPr lang="ar-JO" b="1" dirty="0" err="1" smtClean="0"/>
              <a:t>البعيد</a:t>
            </a:r>
            <a:r>
              <a:rPr lang="ar-JO" b="1" dirty="0" smtClean="0"/>
              <a:t>، </a:t>
            </a:r>
            <a:r>
              <a:rPr lang="ar-JO" b="1" dirty="0"/>
              <a:t>ولكن بواسطة </a:t>
            </a:r>
            <a:r>
              <a:rPr lang="ar-JO" b="1" dirty="0" smtClean="0"/>
              <a:t>الن</a:t>
            </a:r>
            <a:r>
              <a:rPr lang="ar-SA" b="1" dirty="0" smtClean="0"/>
              <a:t>ّ</a:t>
            </a:r>
            <a:r>
              <a:rPr lang="ar-JO" b="1" dirty="0" smtClean="0"/>
              <a:t>اي </a:t>
            </a:r>
            <a:r>
              <a:rPr lang="ar-JO" b="1" dirty="0"/>
              <a:t>، </a:t>
            </a:r>
            <a:r>
              <a:rPr lang="ar-SA" b="1" dirty="0" smtClean="0"/>
              <a:t>أ</a:t>
            </a:r>
            <a:r>
              <a:rPr lang="ar-JO" b="1" dirty="0" smtClean="0"/>
              <a:t>ي استرجاع</a:t>
            </a:r>
            <a:r>
              <a:rPr lang="ar-SA" b="1" dirty="0" smtClean="0"/>
              <a:t>ً</a:t>
            </a:r>
            <a:r>
              <a:rPr lang="ar-JO" b="1" dirty="0" smtClean="0"/>
              <a:t>ا جميل</a:t>
            </a:r>
            <a:r>
              <a:rPr lang="ar-SA" b="1" dirty="0" smtClean="0"/>
              <a:t>ًا</a:t>
            </a:r>
            <a:r>
              <a:rPr lang="ar-JO" b="1" dirty="0" smtClean="0"/>
              <a:t>، </a:t>
            </a:r>
            <a:r>
              <a:rPr lang="ar-JO" b="1" dirty="0" err="1" smtClean="0"/>
              <a:t>فالل</a:t>
            </a:r>
            <a:r>
              <a:rPr lang="ar-SA" b="1" dirty="0"/>
              <a:t>ّ</a:t>
            </a:r>
            <a:r>
              <a:rPr lang="ar-JO" b="1" dirty="0" err="1" smtClean="0"/>
              <a:t>ون</a:t>
            </a:r>
            <a:r>
              <a:rPr lang="ar-JO" b="1" dirty="0" smtClean="0"/>
              <a:t> ر</a:t>
            </a:r>
            <a:r>
              <a:rPr lang="ar-SA" b="1" dirty="0" smtClean="0"/>
              <a:t>بّ</a:t>
            </a:r>
            <a:r>
              <a:rPr lang="ar-JO" b="1" dirty="0" smtClean="0"/>
              <a:t>ما </a:t>
            </a:r>
            <a:r>
              <a:rPr lang="ar-JO" b="1" dirty="0"/>
              <a:t>كني عنه </a:t>
            </a:r>
            <a:r>
              <a:rPr lang="ar-JO" b="1" dirty="0" smtClean="0"/>
              <a:t>الذ</a:t>
            </a:r>
            <a:r>
              <a:rPr lang="ar-SA" b="1" dirty="0" smtClean="0"/>
              <a:t>ّ</a:t>
            </a:r>
            <a:r>
              <a:rPr lang="ar-JO" b="1" dirty="0" smtClean="0"/>
              <a:t>كر الط</a:t>
            </a:r>
            <a:r>
              <a:rPr lang="ar-SA" b="1" dirty="0" smtClean="0"/>
              <a:t>ّ</a:t>
            </a:r>
            <a:r>
              <a:rPr lang="ar-JO" b="1" dirty="0" err="1" smtClean="0"/>
              <a:t>يب</a:t>
            </a:r>
            <a:r>
              <a:rPr lang="ar-JO" b="1" dirty="0" smtClean="0"/>
              <a:t> </a:t>
            </a:r>
            <a:r>
              <a:rPr lang="ar-JO" b="1" dirty="0"/>
              <a:t>أو الخيال </a:t>
            </a:r>
            <a:r>
              <a:rPr lang="ar-JO" b="1" dirty="0" smtClean="0"/>
              <a:t>ال</a:t>
            </a:r>
            <a:r>
              <a:rPr lang="ar-SA" b="1" dirty="0" smtClean="0"/>
              <a:t>ّ</a:t>
            </a:r>
            <a:r>
              <a:rPr lang="ar-JO" b="1" dirty="0" smtClean="0"/>
              <a:t>ذي </a:t>
            </a:r>
            <a:r>
              <a:rPr lang="ar-JO" b="1" dirty="0"/>
              <a:t>لا يُمحى من </a:t>
            </a:r>
            <a:r>
              <a:rPr lang="ar-JO" b="1" dirty="0" smtClean="0"/>
              <a:t>الذ</a:t>
            </a:r>
            <a:r>
              <a:rPr lang="ar-SA" b="1" dirty="0" smtClean="0"/>
              <a:t>ّ</a:t>
            </a:r>
            <a:r>
              <a:rPr lang="ar-JO" b="1" dirty="0" smtClean="0"/>
              <a:t>اكرة، </a:t>
            </a:r>
            <a:r>
              <a:rPr lang="ar-JO" b="1" dirty="0"/>
              <a:t>رغم البعد </a:t>
            </a:r>
            <a:r>
              <a:rPr lang="ar-JO" b="1" dirty="0" smtClean="0"/>
              <a:t>الس</a:t>
            </a:r>
            <a:r>
              <a:rPr lang="ar-SA" b="1" dirty="0" smtClean="0"/>
              <a:t>ّ</a:t>
            </a:r>
            <a:r>
              <a:rPr lang="ar-JO" b="1" dirty="0" smtClean="0"/>
              <a:t>حيق </a:t>
            </a:r>
            <a:r>
              <a:rPr lang="ar-JO" b="1" dirty="0"/>
              <a:t>.</a:t>
            </a:r>
          </a:p>
          <a:p>
            <a:r>
              <a:rPr lang="ar-JO" b="1" dirty="0"/>
              <a:t>وكما </a:t>
            </a:r>
            <a:r>
              <a:rPr lang="ar-JO" b="1" dirty="0" smtClean="0"/>
              <a:t>الن</a:t>
            </a:r>
            <a:r>
              <a:rPr lang="ar-SA" b="1" dirty="0" smtClean="0"/>
              <a:t>ّ</a:t>
            </a:r>
            <a:r>
              <a:rPr lang="ar-JO" b="1" dirty="0" smtClean="0"/>
              <a:t>فخ </a:t>
            </a:r>
            <a:r>
              <a:rPr lang="ar-JO" b="1" dirty="0"/>
              <a:t>تلوّن، يأتي رسم </a:t>
            </a:r>
            <a:r>
              <a:rPr lang="ar-JO" b="1" dirty="0" smtClean="0"/>
              <a:t>الص</a:t>
            </a:r>
            <a:r>
              <a:rPr lang="ar-SA" b="1" dirty="0" smtClean="0"/>
              <a:t>ّ</a:t>
            </a:r>
            <a:r>
              <a:rPr lang="ar-JO" b="1" dirty="0" smtClean="0"/>
              <a:t>هيل </a:t>
            </a:r>
            <a:r>
              <a:rPr lang="ar-JO" b="1" dirty="0"/>
              <a:t>فوق تراب </a:t>
            </a:r>
            <a:r>
              <a:rPr lang="ar-JO" b="1" dirty="0" smtClean="0"/>
              <a:t>الممر، فالص</a:t>
            </a:r>
            <a:r>
              <a:rPr lang="ar-SA" b="1" dirty="0" smtClean="0"/>
              <a:t>ّ</a:t>
            </a:r>
            <a:r>
              <a:rPr lang="ar-JO" b="1" dirty="0" smtClean="0"/>
              <a:t>هيل </a:t>
            </a:r>
            <a:r>
              <a:rPr lang="ar-JO" b="1" dirty="0"/>
              <a:t>صوت ، والصوت خط على الورق أو ما شابه ذلك ، وهنا يظهر مرة أخرى الحسن المتزامن . ولكن ما هو </a:t>
            </a:r>
            <a:r>
              <a:rPr lang="ar-JO" b="1" dirty="0" smtClean="0"/>
              <a:t>الص</a:t>
            </a:r>
            <a:r>
              <a:rPr lang="ar-SA" b="1" dirty="0" smtClean="0"/>
              <a:t>ّ</a:t>
            </a:r>
            <a:r>
              <a:rPr lang="ar-JO" b="1" dirty="0" smtClean="0"/>
              <a:t>هيل </a:t>
            </a:r>
            <a:r>
              <a:rPr lang="ar-JO" b="1" dirty="0"/>
              <a:t>؟ ومعروف </a:t>
            </a:r>
            <a:r>
              <a:rPr lang="ar-SA" b="1" dirty="0" smtClean="0"/>
              <a:t>أ</a:t>
            </a:r>
            <a:r>
              <a:rPr lang="ar-JO" b="1" dirty="0" smtClean="0"/>
              <a:t>ن الص</a:t>
            </a:r>
            <a:r>
              <a:rPr lang="ar-SA" b="1" dirty="0" smtClean="0"/>
              <a:t>ّ</a:t>
            </a:r>
            <a:r>
              <a:rPr lang="ar-JO" b="1" dirty="0" smtClean="0"/>
              <a:t>هيل </a:t>
            </a:r>
            <a:r>
              <a:rPr lang="ar-JO" b="1" dirty="0"/>
              <a:t>هو صوت الحصان </a:t>
            </a:r>
            <a:r>
              <a:rPr lang="ar-JO" b="1" dirty="0" smtClean="0"/>
              <a:t>المتحف</a:t>
            </a:r>
            <a:r>
              <a:rPr lang="ar-SA" b="1" dirty="0" smtClean="0"/>
              <a:t>ّ</a:t>
            </a:r>
            <a:r>
              <a:rPr lang="ar-SA" b="1" dirty="0"/>
              <a:t>ز</a:t>
            </a:r>
            <a:r>
              <a:rPr lang="ar-JO" b="1" dirty="0" smtClean="0"/>
              <a:t>، </a:t>
            </a:r>
            <a:r>
              <a:rPr lang="ar-JO" b="1" dirty="0"/>
              <a:t>وهنا كناية عن الانتصار ، يعني سنحقق انتصاراتنا في طريق الحياة (الممر)</a:t>
            </a:r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90055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8F978C0E-DB4A-4E25-809E-298BFF9E0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EE150E98-F687-4023-99E0-AE98BB07F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3200" b="1" dirty="0"/>
              <a:t>وفي سطر ( 9 ) يُخبر </a:t>
            </a:r>
            <a:r>
              <a:rPr lang="ar-JO" sz="3200" b="1" dirty="0" smtClean="0"/>
              <a:t>الش</a:t>
            </a:r>
            <a:r>
              <a:rPr lang="ar-SA" sz="3200" b="1" dirty="0" smtClean="0"/>
              <a:t>ّ</a:t>
            </a:r>
            <a:r>
              <a:rPr lang="ar-JO" sz="3200" b="1" dirty="0" smtClean="0"/>
              <a:t>اعر </a:t>
            </a:r>
            <a:r>
              <a:rPr lang="ar-SA" sz="3200" b="1" dirty="0"/>
              <a:t>أ</a:t>
            </a:r>
            <a:r>
              <a:rPr lang="ar-JO" sz="3200" b="1" dirty="0" smtClean="0"/>
              <a:t>ن</a:t>
            </a:r>
            <a:r>
              <a:rPr lang="ar-SA" sz="3200" b="1" dirty="0" smtClean="0"/>
              <a:t>ّ</a:t>
            </a:r>
            <a:r>
              <a:rPr lang="ar-JO" sz="3200" b="1" dirty="0" smtClean="0"/>
              <a:t>ه </a:t>
            </a:r>
            <a:r>
              <a:rPr lang="ar-JO" sz="3200" b="1" dirty="0"/>
              <a:t>في ذلك </a:t>
            </a:r>
            <a:r>
              <a:rPr lang="ar-JO" sz="3200" b="1" dirty="0" smtClean="0"/>
              <a:t>الز</a:t>
            </a:r>
            <a:r>
              <a:rPr lang="ar-SA" sz="3200" b="1" dirty="0" smtClean="0"/>
              <a:t>ّ</a:t>
            </a:r>
            <a:r>
              <a:rPr lang="ar-JO" sz="3200" b="1" dirty="0" smtClean="0"/>
              <a:t>من </a:t>
            </a:r>
            <a:r>
              <a:rPr lang="ar-JO" sz="3200" b="1" dirty="0"/>
              <a:t>عندما نبلغ الحياة </a:t>
            </a:r>
            <a:r>
              <a:rPr lang="ar-JO" sz="3200" b="1" dirty="0" smtClean="0"/>
              <a:t>ال</a:t>
            </a:r>
            <a:r>
              <a:rPr lang="ar-SA" sz="3200" b="1" dirty="0" smtClean="0"/>
              <a:t>ّ</a:t>
            </a:r>
            <a:r>
              <a:rPr lang="ar-JO" sz="3200" b="1" dirty="0" smtClean="0"/>
              <a:t>تي </a:t>
            </a:r>
            <a:r>
              <a:rPr lang="ar-JO" sz="3200" b="1" dirty="0"/>
              <a:t>أحببناها سنكتب </a:t>
            </a:r>
            <a:r>
              <a:rPr lang="ar-SA" sz="3200" b="1" dirty="0" smtClean="0"/>
              <a:t>أ</a:t>
            </a:r>
            <a:r>
              <a:rPr lang="ar-JO" sz="3200" b="1" dirty="0" smtClean="0"/>
              <a:t>سماعنا حجر</a:t>
            </a:r>
            <a:r>
              <a:rPr lang="ar-SA" sz="3200" b="1" dirty="0" smtClean="0"/>
              <a:t>ً</a:t>
            </a:r>
            <a:r>
              <a:rPr lang="ar-JO" sz="3200" b="1" dirty="0" smtClean="0"/>
              <a:t>ا حجر</a:t>
            </a:r>
            <a:r>
              <a:rPr lang="ar-SA" sz="3200" b="1" dirty="0" smtClean="0"/>
              <a:t>ً</a:t>
            </a:r>
            <a:r>
              <a:rPr lang="ar-JO" sz="3200" b="1" dirty="0" smtClean="0"/>
              <a:t>ا </a:t>
            </a:r>
            <a:r>
              <a:rPr lang="ar-JO" sz="3200" b="1" dirty="0"/>
              <a:t>، وبقي </a:t>
            </a:r>
            <a:r>
              <a:rPr lang="ar-JO" sz="3200" b="1" dirty="0" smtClean="0"/>
              <a:t>الش</a:t>
            </a:r>
            <a:r>
              <a:rPr lang="ar-SA" sz="3200" b="1" dirty="0" smtClean="0"/>
              <a:t>ّ</a:t>
            </a:r>
            <a:r>
              <a:rPr lang="ar-JO" sz="3200" b="1" dirty="0" smtClean="0"/>
              <a:t>اعر </a:t>
            </a:r>
            <a:r>
              <a:rPr lang="ar-JO" sz="3200" b="1" dirty="0"/>
              <a:t>وأبقانا معه في دائرة الحسن </a:t>
            </a:r>
            <a:r>
              <a:rPr lang="ar-JO" sz="3200" b="1" dirty="0" smtClean="0"/>
              <a:t>المُتزامن، </a:t>
            </a:r>
            <a:r>
              <a:rPr lang="ar-JO" sz="3200" b="1" dirty="0"/>
              <a:t>حين قال </a:t>
            </a:r>
            <a:r>
              <a:rPr lang="ar-JO" sz="3200" b="1" dirty="0" smtClean="0"/>
              <a:t>ب</a:t>
            </a:r>
            <a:r>
              <a:rPr lang="ar-SA" sz="3200" b="1" dirty="0" smtClean="0"/>
              <a:t>أ</a:t>
            </a:r>
            <a:r>
              <a:rPr lang="ar-JO" sz="3200" b="1" dirty="0" err="1" smtClean="0"/>
              <a:t>ننا</a:t>
            </a:r>
            <a:r>
              <a:rPr lang="ar-JO" sz="3200" b="1" dirty="0" smtClean="0"/>
              <a:t> </a:t>
            </a:r>
            <a:r>
              <a:rPr lang="ar-JO" sz="3200" b="1" dirty="0"/>
              <a:t>سنكتب </a:t>
            </a:r>
            <a:r>
              <a:rPr lang="ar-SA" sz="3200" b="1" dirty="0" smtClean="0"/>
              <a:t>أ</a:t>
            </a:r>
            <a:r>
              <a:rPr lang="ar-JO" sz="3200" b="1" dirty="0" smtClean="0"/>
              <a:t>سماءنا حجر</a:t>
            </a:r>
            <a:r>
              <a:rPr lang="ar-SA" sz="3200" b="1" dirty="0" smtClean="0"/>
              <a:t>ً</a:t>
            </a:r>
            <a:r>
              <a:rPr lang="ar-JO" sz="3200" b="1" dirty="0" smtClean="0"/>
              <a:t>ا حجر</a:t>
            </a:r>
            <a:r>
              <a:rPr lang="ar-SA" sz="3200" b="1" dirty="0" smtClean="0"/>
              <a:t>ً</a:t>
            </a:r>
            <a:r>
              <a:rPr lang="ar-JO" sz="3200" b="1" dirty="0" smtClean="0"/>
              <a:t>ا، والمعن</a:t>
            </a:r>
            <a:r>
              <a:rPr lang="ar-SA" sz="3200" b="1" dirty="0" smtClean="0"/>
              <a:t>ى</a:t>
            </a:r>
            <a:r>
              <a:rPr lang="ar-JO" sz="3200" b="1" dirty="0" smtClean="0"/>
              <a:t> </a:t>
            </a:r>
            <a:r>
              <a:rPr lang="ar-JO" sz="3200" b="1" dirty="0"/>
              <a:t>هنا يحتمل </a:t>
            </a:r>
            <a:r>
              <a:rPr lang="ar-JO" sz="3200" b="1" dirty="0" smtClean="0"/>
              <a:t>أمرين، </a:t>
            </a:r>
            <a:r>
              <a:rPr lang="ar-SA" sz="3200" b="1" dirty="0"/>
              <a:t>أ</a:t>
            </a:r>
            <a:r>
              <a:rPr lang="ar-JO" sz="3200" b="1" dirty="0" smtClean="0"/>
              <a:t>حدهما </a:t>
            </a:r>
            <a:r>
              <a:rPr lang="ar-JO" sz="3200" b="1" dirty="0"/>
              <a:t>: أن الأسماء بمعنى الأثار او </a:t>
            </a:r>
            <a:r>
              <a:rPr lang="ar-JO" sz="3200" b="1" dirty="0" smtClean="0"/>
              <a:t>الت</a:t>
            </a:r>
            <a:r>
              <a:rPr lang="ar-SA" sz="3200" b="1" dirty="0" smtClean="0"/>
              <a:t>ّ</a:t>
            </a:r>
            <a:r>
              <a:rPr lang="ar-JO" sz="3200" b="1" dirty="0" smtClean="0"/>
              <a:t>اريخ </a:t>
            </a:r>
            <a:r>
              <a:rPr lang="ar-JO" sz="3200" b="1" dirty="0"/>
              <a:t>أو الأيّام ثابتة </a:t>
            </a:r>
            <a:r>
              <a:rPr lang="ar-JO" sz="3200" b="1" dirty="0" err="1" smtClean="0"/>
              <a:t>كالص</a:t>
            </a:r>
            <a:r>
              <a:rPr lang="ar-SA" sz="3200" b="1" dirty="0"/>
              <a:t>ّ</a:t>
            </a:r>
            <a:r>
              <a:rPr lang="ar-JO" sz="3200" b="1" dirty="0" smtClean="0"/>
              <a:t>خر </a:t>
            </a:r>
            <a:r>
              <a:rPr lang="ar-JO" sz="3200" b="1" dirty="0"/>
              <a:t>والآخر : إن أسماءنا سنكتبها على كل </a:t>
            </a:r>
            <a:r>
              <a:rPr lang="ar-JO" sz="3200" b="1" dirty="0" smtClean="0"/>
              <a:t>الص</a:t>
            </a:r>
            <a:r>
              <a:rPr lang="ar-SA" sz="3200" b="1" dirty="0" smtClean="0"/>
              <a:t>ّ</a:t>
            </a:r>
            <a:r>
              <a:rPr lang="ar-JO" sz="3200" b="1" dirty="0" smtClean="0"/>
              <a:t>خور </a:t>
            </a:r>
            <a:r>
              <a:rPr lang="ar-JO" sz="3200" b="1" dirty="0"/>
              <a:t>صخرًا </a:t>
            </a:r>
            <a:r>
              <a:rPr lang="ar-JO" sz="3200" b="1" dirty="0" err="1"/>
              <a:t>صخرًا</a:t>
            </a:r>
            <a:r>
              <a:rPr lang="ar-JO" sz="3200" b="1" dirty="0"/>
              <a:t> ، يعني </a:t>
            </a:r>
            <a:r>
              <a:rPr lang="ar-JO" sz="3200" b="1" dirty="0" smtClean="0"/>
              <a:t>ان</a:t>
            </a:r>
            <a:r>
              <a:rPr lang="ar-SA" sz="3200" b="1" dirty="0" smtClean="0"/>
              <a:t>ّ</a:t>
            </a:r>
            <a:r>
              <a:rPr lang="ar-JO" sz="3200" b="1" dirty="0" smtClean="0"/>
              <a:t>ا </a:t>
            </a:r>
            <a:r>
              <a:rPr lang="ar-JO" sz="3200" b="1" dirty="0"/>
              <a:t>سنملأ البلاد ونكون ثابتين لا نرحل كصخور الوطن تماما .</a:t>
            </a: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2889681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C60E1AA1-A6E4-4E3B-AD92-0C3ED20C4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309A4D12-E386-4BDF-B914-A8A59A211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3200" b="1" dirty="0"/>
              <a:t>وهو يطلب من البرق </a:t>
            </a:r>
            <a:r>
              <a:rPr lang="ar-JO" sz="3200" b="1" dirty="0" smtClean="0"/>
              <a:t>الل</a:t>
            </a:r>
            <a:r>
              <a:rPr lang="ar-SA" sz="3200" b="1" dirty="0" smtClean="0"/>
              <a:t>ّا</a:t>
            </a:r>
            <a:r>
              <a:rPr lang="ar-JO" sz="3200" b="1" dirty="0" smtClean="0"/>
              <a:t>مع </a:t>
            </a:r>
            <a:r>
              <a:rPr lang="ar-JO" sz="3200" b="1" dirty="0"/>
              <a:t>أن يُرينا الليل </a:t>
            </a:r>
            <a:r>
              <a:rPr lang="ar-JO" sz="3200" b="1" dirty="0" smtClean="0"/>
              <a:t>قليلا، </a:t>
            </a:r>
            <a:r>
              <a:rPr lang="ar-JO" sz="3200" b="1" dirty="0"/>
              <a:t>ويحتمل الكلام هنا </a:t>
            </a:r>
            <a:r>
              <a:rPr lang="ar-JO" sz="3200" b="1" dirty="0" smtClean="0"/>
              <a:t>إرداف</a:t>
            </a:r>
            <a:r>
              <a:rPr lang="ar-SA" sz="3200" b="1" dirty="0" smtClean="0"/>
              <a:t>ً</a:t>
            </a:r>
            <a:r>
              <a:rPr lang="ar-JO" sz="3200" b="1" dirty="0" smtClean="0"/>
              <a:t>ا </a:t>
            </a:r>
            <a:r>
              <a:rPr lang="ar-JO" sz="3200" b="1" dirty="0"/>
              <a:t>حرفيًّا  (</a:t>
            </a:r>
            <a:r>
              <a:rPr lang="en-US" sz="3200" b="1" dirty="0"/>
              <a:t>Oxymoron)، </a:t>
            </a:r>
            <a:r>
              <a:rPr lang="ar-JO" sz="3200" b="1" dirty="0"/>
              <a:t>فالواضح هو </a:t>
            </a:r>
            <a:r>
              <a:rPr lang="ar-JO" sz="3200" b="1" dirty="0" smtClean="0"/>
              <a:t>الن</a:t>
            </a:r>
            <a:r>
              <a:rPr lang="ar-SA" sz="3200" b="1" dirty="0" smtClean="0"/>
              <a:t>ّ</a:t>
            </a:r>
            <a:r>
              <a:rPr lang="ar-JO" sz="3200" b="1" dirty="0" smtClean="0"/>
              <a:t>هار </a:t>
            </a:r>
            <a:r>
              <a:rPr lang="ar-JO" sz="3200" b="1" dirty="0"/>
              <a:t>وليس </a:t>
            </a:r>
            <a:r>
              <a:rPr lang="ar-JO" sz="3200" b="1" dirty="0" smtClean="0"/>
              <a:t>الل</a:t>
            </a:r>
            <a:r>
              <a:rPr lang="ar-SA" sz="3200" b="1" dirty="0" smtClean="0"/>
              <a:t>ّ</a:t>
            </a:r>
            <a:r>
              <a:rPr lang="ar-JO" sz="3200" b="1" dirty="0" smtClean="0"/>
              <a:t>يل </a:t>
            </a:r>
            <a:r>
              <a:rPr lang="ar-JO" sz="3200" b="1" dirty="0"/>
              <a:t>. ولكنه قصد من البرق </a:t>
            </a:r>
            <a:r>
              <a:rPr lang="ar-JO" sz="3200" b="1" dirty="0" smtClean="0"/>
              <a:t>الل</a:t>
            </a:r>
            <a:r>
              <a:rPr lang="ar-SA" sz="3200" b="1" dirty="0" smtClean="0"/>
              <a:t>ّ</a:t>
            </a:r>
            <a:r>
              <a:rPr lang="ar-JO" sz="3200" b="1" dirty="0" err="1" smtClean="0"/>
              <a:t>معات</a:t>
            </a:r>
            <a:r>
              <a:rPr lang="ar-JO" sz="3200" b="1" dirty="0" smtClean="0"/>
              <a:t> </a:t>
            </a:r>
            <a:r>
              <a:rPr lang="ar-JO" sz="3200" b="1" dirty="0"/>
              <a:t>الخاطفة كالفرص الخاطفة حين يلمع البرق يكشف حلكة </a:t>
            </a:r>
            <a:r>
              <a:rPr lang="ar-JO" sz="3200" b="1" dirty="0" smtClean="0"/>
              <a:t>الل</a:t>
            </a:r>
            <a:r>
              <a:rPr lang="ar-SA" sz="3200" b="1" dirty="0" smtClean="0"/>
              <a:t>ّ</a:t>
            </a:r>
            <a:r>
              <a:rPr lang="ar-JO" sz="3200" b="1" dirty="0" smtClean="0"/>
              <a:t>يل </a:t>
            </a:r>
            <a:r>
              <a:rPr lang="ar-JO" sz="3200" b="1" dirty="0"/>
              <a:t>، فكأنه طلب أن نهتك جنح </a:t>
            </a:r>
            <a:r>
              <a:rPr lang="ar-JO" sz="3200" b="1" dirty="0" smtClean="0"/>
              <a:t>الل</a:t>
            </a:r>
            <a:r>
              <a:rPr lang="ar-SA" sz="3200" b="1" dirty="0"/>
              <a:t>ّ</a:t>
            </a:r>
            <a:r>
              <a:rPr lang="ar-JO" sz="3200" b="1" dirty="0" smtClean="0"/>
              <a:t>يل </a:t>
            </a:r>
            <a:r>
              <a:rPr lang="ar-JO" sz="3200" b="1" dirty="0"/>
              <a:t>بخطف </a:t>
            </a:r>
            <a:r>
              <a:rPr lang="ar-JO" sz="3200" b="1" dirty="0" smtClean="0"/>
              <a:t>الن</a:t>
            </a:r>
            <a:r>
              <a:rPr lang="ar-SA" sz="3200" b="1" dirty="0" smtClean="0"/>
              <a:t>ّ</a:t>
            </a:r>
            <a:r>
              <a:rPr lang="ar-JO" sz="3200" b="1" dirty="0" smtClean="0"/>
              <a:t>ور </a:t>
            </a:r>
            <a:r>
              <a:rPr lang="ar-JO" sz="3200" b="1" dirty="0"/>
              <a:t>فتصل إلى حب الحياة ما استطعنا إليها سبيلا.</a:t>
            </a: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1312255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80EF8998-F57C-4EC1-9DD9-9CD3B5AAF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D9B86F15-D1D2-4D89-9B94-86C3B2334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277"/>
            <a:ext cx="10515600" cy="6208032"/>
          </a:xfrm>
        </p:spPr>
        <p:txBody>
          <a:bodyPr>
            <a:normAutofit lnSpcReduction="10000"/>
          </a:bodyPr>
          <a:lstStyle/>
          <a:p>
            <a:r>
              <a:rPr lang="ar-JO" dirty="0"/>
              <a:t>اجمال المضمون:</a:t>
            </a:r>
          </a:p>
          <a:p>
            <a:r>
              <a:rPr lang="ar-JO" dirty="0"/>
              <a:t>محور القصيدة حب الحياة وحقنا في هذا الحب وممارسة الحياة فعلا وإذا استطعنا إلى ذلك سبيلا سنبدع أشياء كثيرة :</a:t>
            </a:r>
          </a:p>
          <a:p>
            <a:r>
              <a:rPr lang="ar-JO" dirty="0"/>
              <a:t>- نرقص بين شهيدين .</a:t>
            </a:r>
          </a:p>
          <a:p>
            <a:r>
              <a:rPr lang="ar-JO" dirty="0"/>
              <a:t>- نرفع </a:t>
            </a:r>
            <a:r>
              <a:rPr lang="ar-JO" dirty="0" err="1"/>
              <a:t>مئذنه</a:t>
            </a:r>
            <a:r>
              <a:rPr lang="ar-JO" dirty="0"/>
              <a:t> للبنفسج بينها أو نغرس </a:t>
            </a:r>
            <a:r>
              <a:rPr lang="ar-JO" dirty="0" smtClean="0"/>
              <a:t>الن</a:t>
            </a:r>
            <a:r>
              <a:rPr lang="ar-SA" dirty="0" smtClean="0"/>
              <a:t>ّ</a:t>
            </a:r>
            <a:r>
              <a:rPr lang="ar-JO" dirty="0" smtClean="0"/>
              <a:t>خيل </a:t>
            </a:r>
            <a:r>
              <a:rPr lang="ar-JO" dirty="0"/>
              <a:t>.</a:t>
            </a:r>
          </a:p>
          <a:p>
            <a:r>
              <a:rPr lang="ar-JO" dirty="0"/>
              <a:t>- نسرق </a:t>
            </a:r>
            <a:r>
              <a:rPr lang="ar-JO" dirty="0" smtClean="0"/>
              <a:t>خيط</a:t>
            </a:r>
            <a:r>
              <a:rPr lang="ar-SA" dirty="0" smtClean="0"/>
              <a:t>ً</a:t>
            </a:r>
            <a:r>
              <a:rPr lang="ar-JO" dirty="0" smtClean="0"/>
              <a:t>ا </a:t>
            </a:r>
            <a:r>
              <a:rPr lang="ar-JO" dirty="0"/>
              <a:t>من دودة القز</a:t>
            </a:r>
          </a:p>
          <a:p>
            <a:r>
              <a:rPr lang="ar-JO" dirty="0"/>
              <a:t>- نبني منه سماء ونسيج الرّحيل .</a:t>
            </a:r>
          </a:p>
          <a:p>
            <a:r>
              <a:rPr lang="ar-JO" dirty="0"/>
              <a:t>- نفتح باب الحديقة كي يخرج الياسمين الأبيض </a:t>
            </a:r>
            <a:r>
              <a:rPr lang="ar-JO" dirty="0" err="1" smtClean="0"/>
              <a:t>كالن</a:t>
            </a:r>
            <a:r>
              <a:rPr lang="ar-SA" dirty="0" smtClean="0"/>
              <a:t>ّ</a:t>
            </a:r>
            <a:r>
              <a:rPr lang="ar-JO" dirty="0" smtClean="0"/>
              <a:t>هار </a:t>
            </a:r>
            <a:r>
              <a:rPr lang="ar-JO" dirty="0"/>
              <a:t>.</a:t>
            </a:r>
          </a:p>
          <a:p>
            <a:r>
              <a:rPr lang="ar-JO" dirty="0"/>
              <a:t>- نزرع </a:t>
            </a:r>
            <a:r>
              <a:rPr lang="ar-JO" dirty="0" smtClean="0"/>
              <a:t>نبات</a:t>
            </a:r>
            <a:r>
              <a:rPr lang="ar-SA" dirty="0" smtClean="0"/>
              <a:t>ً</a:t>
            </a:r>
            <a:r>
              <a:rPr lang="ar-JO" dirty="0" smtClean="0"/>
              <a:t>ا </a:t>
            </a:r>
            <a:r>
              <a:rPr lang="ar-JO" dirty="0"/>
              <a:t>ينمو بسرعة .</a:t>
            </a:r>
          </a:p>
          <a:p>
            <a:r>
              <a:rPr lang="ar-JO" dirty="0"/>
              <a:t>- نحصد </a:t>
            </a:r>
            <a:r>
              <a:rPr lang="ar-JO" dirty="0" smtClean="0"/>
              <a:t>قتيل</a:t>
            </a:r>
            <a:r>
              <a:rPr lang="ar-SA" dirty="0" smtClean="0"/>
              <a:t>ًا</a:t>
            </a:r>
            <a:r>
              <a:rPr lang="ar-JO" dirty="0" smtClean="0"/>
              <a:t> </a:t>
            </a:r>
            <a:r>
              <a:rPr lang="ar-JO" dirty="0"/>
              <a:t>حيث أقمنا .</a:t>
            </a:r>
          </a:p>
          <a:p>
            <a:r>
              <a:rPr lang="ar-JO" dirty="0"/>
              <a:t>- ننفخ في </a:t>
            </a:r>
            <a:r>
              <a:rPr lang="ar-JO" dirty="0" smtClean="0"/>
              <a:t>الن</a:t>
            </a:r>
            <a:r>
              <a:rPr lang="ar-SA" dirty="0" smtClean="0"/>
              <a:t>ّ</a:t>
            </a:r>
            <a:r>
              <a:rPr lang="ar-JO" dirty="0" smtClean="0"/>
              <a:t>اي </a:t>
            </a:r>
            <a:r>
              <a:rPr lang="ar-JO" dirty="0"/>
              <a:t>لون البعيد </a:t>
            </a:r>
            <a:r>
              <a:rPr lang="ar-JO" dirty="0" err="1"/>
              <a:t>البعيد</a:t>
            </a:r>
            <a:r>
              <a:rPr lang="ar-JO" dirty="0"/>
              <a:t> .</a:t>
            </a:r>
          </a:p>
          <a:p>
            <a:r>
              <a:rPr lang="ar-JO" dirty="0"/>
              <a:t>- نرسم </a:t>
            </a:r>
            <a:r>
              <a:rPr lang="ar-JO" dirty="0" smtClean="0"/>
              <a:t>الص</a:t>
            </a:r>
            <a:r>
              <a:rPr lang="ar-SA" dirty="0" smtClean="0"/>
              <a:t>ّ</a:t>
            </a:r>
            <a:r>
              <a:rPr lang="ar-JO" dirty="0" smtClean="0"/>
              <a:t>هيل </a:t>
            </a:r>
            <a:r>
              <a:rPr lang="ar-JO" dirty="0"/>
              <a:t>فوق تراب الممر .</a:t>
            </a:r>
          </a:p>
          <a:p>
            <a:r>
              <a:rPr lang="ar-JO" dirty="0"/>
              <a:t>-نكتب اسماءنا </a:t>
            </a:r>
            <a:r>
              <a:rPr lang="ar-JO" dirty="0" smtClean="0"/>
              <a:t>حجر</a:t>
            </a:r>
            <a:r>
              <a:rPr lang="ar-SA" dirty="0" smtClean="0"/>
              <a:t>ً</a:t>
            </a:r>
            <a:r>
              <a:rPr lang="ar-JO" dirty="0" smtClean="0"/>
              <a:t>ا </a:t>
            </a:r>
            <a:r>
              <a:rPr lang="ar-JO" dirty="0"/>
              <a:t>حجرًا 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73845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885DE9E1-FBDB-4F5C-A5B4-917F2AB16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F1B14793-48D4-4262-BE1F-8FF2EFBB5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الأسلوب :</a:t>
            </a:r>
          </a:p>
          <a:p>
            <a:endParaRPr lang="ar-JO" b="1" dirty="0"/>
          </a:p>
          <a:p>
            <a:r>
              <a:rPr lang="ar-JO" b="1" dirty="0" smtClean="0"/>
              <a:t> </a:t>
            </a:r>
            <a:r>
              <a:rPr lang="ar-JO" b="1" dirty="0"/>
              <a:t>قصيدة حلزونيّة ، يعني أنها </a:t>
            </a:r>
            <a:r>
              <a:rPr lang="ar-JO" b="1" dirty="0" smtClean="0"/>
              <a:t>مكو</a:t>
            </a:r>
            <a:r>
              <a:rPr lang="ar-SA" b="1" dirty="0" smtClean="0"/>
              <a:t>ّ</a:t>
            </a:r>
            <a:r>
              <a:rPr lang="ar-JO" b="1" dirty="0" err="1" smtClean="0"/>
              <a:t>نة</a:t>
            </a:r>
            <a:r>
              <a:rPr lang="ar-JO" b="1" dirty="0" smtClean="0"/>
              <a:t> </a:t>
            </a:r>
            <a:r>
              <a:rPr lang="ar-JO" b="1" dirty="0"/>
              <a:t>من وصلات تعود على نفس </a:t>
            </a:r>
            <a:r>
              <a:rPr lang="ar-JO" b="1" dirty="0" smtClean="0"/>
              <a:t>القاعدة، </a:t>
            </a:r>
            <a:r>
              <a:rPr lang="ar-JO" b="1" dirty="0"/>
              <a:t>وتعمّق المعنى وتضيف إليه جديدًا .</a:t>
            </a:r>
          </a:p>
          <a:p>
            <a:endParaRPr lang="ar-JO" b="1" dirty="0"/>
          </a:p>
          <a:p>
            <a:r>
              <a:rPr lang="ar-JO" b="1" dirty="0" smtClean="0"/>
              <a:t>قصيدة دائريّة، </a:t>
            </a:r>
            <a:r>
              <a:rPr lang="ar-JO" b="1" dirty="0"/>
              <a:t>انتهت من حيث ابتدأت كانت البداية : ونحن نحب الحياة ما استطعنا إليها </a:t>
            </a:r>
            <a:r>
              <a:rPr lang="ar-JO" b="1" dirty="0" smtClean="0"/>
              <a:t>سبيلا، </a:t>
            </a:r>
            <a:r>
              <a:rPr lang="ar-JO" b="1" dirty="0"/>
              <a:t>وكانت </a:t>
            </a:r>
            <a:r>
              <a:rPr lang="ar-JO" b="1" dirty="0" smtClean="0"/>
              <a:t>الن</a:t>
            </a:r>
            <a:r>
              <a:rPr lang="ar-SA" b="1" dirty="0" smtClean="0"/>
              <a:t>ّ</a:t>
            </a:r>
            <a:r>
              <a:rPr lang="ar-JO" b="1" dirty="0" err="1" smtClean="0"/>
              <a:t>هاية</a:t>
            </a:r>
            <a:r>
              <a:rPr lang="ar-JO" b="1" dirty="0" smtClean="0"/>
              <a:t> </a:t>
            </a:r>
            <a:r>
              <a:rPr lang="ar-JO" b="1" dirty="0"/>
              <a:t>نفس الجملة</a:t>
            </a:r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597050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7A1375E7-D4A2-4F81-A6D9-400AFA31E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4FBE4038-1B4F-4B6F-AFFB-FB2FC59B9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4034"/>
            <a:ext cx="10515600" cy="4922929"/>
          </a:xfrm>
        </p:spPr>
        <p:txBody>
          <a:bodyPr>
            <a:normAutofit/>
          </a:bodyPr>
          <a:lstStyle/>
          <a:p>
            <a:r>
              <a:rPr lang="ar-JO" b="1" dirty="0" smtClean="0"/>
              <a:t>قصيدة </a:t>
            </a:r>
            <a:r>
              <a:rPr lang="ar-JO" b="1" dirty="0"/>
              <a:t>اعتمدت </a:t>
            </a:r>
            <a:r>
              <a:rPr lang="ar-JO" b="1" dirty="0" smtClean="0"/>
              <a:t>الر</a:t>
            </a:r>
            <a:r>
              <a:rPr lang="ar-SA" b="1" dirty="0" smtClean="0"/>
              <a:t>ّ</a:t>
            </a:r>
            <a:r>
              <a:rPr lang="ar-JO" b="1" dirty="0" smtClean="0"/>
              <a:t>مز، و</a:t>
            </a:r>
            <a:r>
              <a:rPr lang="ar-SA" b="1" dirty="0" smtClean="0"/>
              <a:t>أ</a:t>
            </a:r>
            <a:r>
              <a:rPr lang="ar-JO" b="1" dirty="0" smtClean="0"/>
              <a:t>شهر </a:t>
            </a:r>
            <a:r>
              <a:rPr lang="ar-JO" b="1" dirty="0"/>
              <a:t>الكلمات </a:t>
            </a:r>
            <a:r>
              <a:rPr lang="ar-JO" b="1" dirty="0" smtClean="0"/>
              <a:t>الر</a:t>
            </a:r>
            <a:r>
              <a:rPr lang="ar-SA" b="1" dirty="0" smtClean="0"/>
              <a:t>ّ</a:t>
            </a:r>
            <a:r>
              <a:rPr lang="ar-JO" b="1" dirty="0" err="1" smtClean="0"/>
              <a:t>امزة</a:t>
            </a:r>
            <a:r>
              <a:rPr lang="ar-JO" b="1" dirty="0" smtClean="0"/>
              <a:t> </a:t>
            </a:r>
            <a:r>
              <a:rPr lang="ar-JO" b="1" dirty="0"/>
              <a:t>هي :</a:t>
            </a:r>
          </a:p>
          <a:p>
            <a:r>
              <a:rPr lang="ar-JO" b="1" dirty="0"/>
              <a:t>•نحن : تعني </a:t>
            </a:r>
            <a:r>
              <a:rPr lang="ar-JO" b="1" dirty="0" smtClean="0"/>
              <a:t>الن</a:t>
            </a:r>
            <a:r>
              <a:rPr lang="ar-SA" b="1" dirty="0" smtClean="0"/>
              <a:t>ّ</a:t>
            </a:r>
            <a:r>
              <a:rPr lang="ar-JO" b="1" dirty="0" smtClean="0"/>
              <a:t>اس </a:t>
            </a:r>
            <a:r>
              <a:rPr lang="ar-JO" b="1" dirty="0"/>
              <a:t>أو </a:t>
            </a:r>
            <a:r>
              <a:rPr lang="ar-JO" b="1" dirty="0" smtClean="0"/>
              <a:t>الش</a:t>
            </a:r>
            <a:r>
              <a:rPr lang="ar-SA" b="1" dirty="0" smtClean="0"/>
              <a:t>ّ</a:t>
            </a:r>
            <a:r>
              <a:rPr lang="ar-JO" b="1" dirty="0" smtClean="0"/>
              <a:t>عب </a:t>
            </a:r>
            <a:r>
              <a:rPr lang="ar-JO" b="1" dirty="0"/>
              <a:t>الفلسطيني .</a:t>
            </a:r>
          </a:p>
          <a:p>
            <a:r>
              <a:rPr lang="ar-JO" b="1" dirty="0"/>
              <a:t>•مئذنة : رمز للارتفاع </a:t>
            </a:r>
            <a:r>
              <a:rPr lang="ar-JO" b="1" dirty="0" smtClean="0"/>
              <a:t>الش</a:t>
            </a:r>
            <a:r>
              <a:rPr lang="ar-SA" b="1" dirty="0" smtClean="0"/>
              <a:t>ّ</a:t>
            </a:r>
            <a:r>
              <a:rPr lang="ar-JO" b="1" dirty="0" err="1" smtClean="0"/>
              <a:t>اهق</a:t>
            </a:r>
            <a:r>
              <a:rPr lang="ar-JO" b="1" dirty="0" smtClean="0"/>
              <a:t> </a:t>
            </a:r>
            <a:r>
              <a:rPr lang="ar-JO" b="1" dirty="0"/>
              <a:t>.</a:t>
            </a:r>
          </a:p>
          <a:p>
            <a:r>
              <a:rPr lang="ar-JO" b="1" dirty="0"/>
              <a:t>• </a:t>
            </a:r>
            <a:r>
              <a:rPr lang="ar-JO" b="1" dirty="0" smtClean="0"/>
              <a:t>الن</a:t>
            </a:r>
            <a:r>
              <a:rPr lang="ar-SA" b="1" dirty="0" smtClean="0"/>
              <a:t>ّ</a:t>
            </a:r>
            <a:r>
              <a:rPr lang="ar-JO" b="1" dirty="0" smtClean="0"/>
              <a:t>خيل </a:t>
            </a:r>
            <a:r>
              <a:rPr lang="ar-JO" b="1" dirty="0"/>
              <a:t>: رمز </a:t>
            </a:r>
            <a:r>
              <a:rPr lang="ar-JO" b="1" dirty="0" smtClean="0"/>
              <a:t>الت</a:t>
            </a:r>
            <a:r>
              <a:rPr lang="ar-SA" b="1" dirty="0" smtClean="0"/>
              <a:t>ّ</a:t>
            </a:r>
            <a:r>
              <a:rPr lang="ar-JO" b="1" dirty="0" smtClean="0"/>
              <a:t>راث والش</a:t>
            </a:r>
            <a:r>
              <a:rPr lang="ar-SA" b="1" dirty="0" smtClean="0"/>
              <a:t>ّ</a:t>
            </a:r>
            <a:r>
              <a:rPr lang="ar-JO" b="1" dirty="0" err="1" smtClean="0"/>
              <a:t>موخ</a:t>
            </a:r>
            <a:r>
              <a:rPr lang="ar-JO" b="1" dirty="0" smtClean="0"/>
              <a:t> </a:t>
            </a:r>
            <a:r>
              <a:rPr lang="ar-JO" b="1" dirty="0"/>
              <a:t>.</a:t>
            </a:r>
          </a:p>
          <a:p>
            <a:r>
              <a:rPr lang="ar-JO" b="1" dirty="0"/>
              <a:t>وهكذا جميع الأسماء لها دلالات </a:t>
            </a:r>
            <a:r>
              <a:rPr lang="ar-JO" b="1" dirty="0" smtClean="0"/>
              <a:t>رمزي</a:t>
            </a:r>
            <a:r>
              <a:rPr lang="ar-SA" b="1" dirty="0" smtClean="0"/>
              <a:t>ّ</a:t>
            </a:r>
            <a:r>
              <a:rPr lang="ar-JO" b="1" dirty="0" smtClean="0"/>
              <a:t>ة </a:t>
            </a:r>
            <a:r>
              <a:rPr lang="ar-JO" b="1" dirty="0"/>
              <a:t>وقد اجتهدنا لتفسير هذه </a:t>
            </a:r>
            <a:r>
              <a:rPr lang="ar-JO" b="1" dirty="0" smtClean="0"/>
              <a:t>الر</a:t>
            </a:r>
            <a:r>
              <a:rPr lang="ar-SA" b="1" dirty="0" smtClean="0"/>
              <a:t>ّ</a:t>
            </a:r>
            <a:r>
              <a:rPr lang="ar-JO" b="1" dirty="0" smtClean="0"/>
              <a:t>موز </a:t>
            </a:r>
            <a:r>
              <a:rPr lang="ar-JO" b="1" dirty="0"/>
              <a:t>.</a:t>
            </a:r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694261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49081B03-CB9B-4B36-B020-EE0B287D0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CF8FB640-D9A6-498B-97C5-BD2B122A9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JO" b="1" dirty="0"/>
              <a:t>ظواهر اسلوبيّة أخرى :</a:t>
            </a:r>
          </a:p>
          <a:p>
            <a:endParaRPr lang="ar-JO" b="1" dirty="0"/>
          </a:p>
          <a:p>
            <a:r>
              <a:rPr lang="ar-JO" b="1" dirty="0"/>
              <a:t> 1 - حرف الواو للعطف موجود في مطالع كل </a:t>
            </a:r>
            <a:r>
              <a:rPr lang="ar-JO" b="1" dirty="0" smtClean="0"/>
              <a:t>الأسطر، </a:t>
            </a:r>
            <a:r>
              <a:rPr lang="ar-JO" b="1" dirty="0"/>
              <a:t>وكثر استعمال حرف العطف الواو في مطالع أسطر </a:t>
            </a:r>
            <a:r>
              <a:rPr lang="ar-JO" b="1" dirty="0" smtClean="0"/>
              <a:t>الش</a:t>
            </a:r>
            <a:r>
              <a:rPr lang="ar-SA" b="1" dirty="0" smtClean="0"/>
              <a:t>ّ</a:t>
            </a:r>
            <a:r>
              <a:rPr lang="ar-JO" b="1" dirty="0" smtClean="0"/>
              <a:t>عر </a:t>
            </a:r>
            <a:r>
              <a:rPr lang="ar-JO" b="1" dirty="0"/>
              <a:t>الحديث ، حتى يتحقق الجريان </a:t>
            </a:r>
            <a:r>
              <a:rPr lang="ar-JO" b="1" dirty="0" err="1"/>
              <a:t>المضموني</a:t>
            </a:r>
            <a:r>
              <a:rPr lang="ar-JO" b="1" dirty="0"/>
              <a:t> ، وذلك للحفاظ على الوحدة الكاملة للقصيدة وليس للبيت كما هي الحال في </a:t>
            </a:r>
            <a:r>
              <a:rPr lang="ar-JO" b="1" dirty="0" smtClean="0"/>
              <a:t>الش</a:t>
            </a:r>
            <a:r>
              <a:rPr lang="ar-SA" b="1" dirty="0" smtClean="0"/>
              <a:t>ّ</a:t>
            </a:r>
            <a:r>
              <a:rPr lang="ar-JO" b="1" dirty="0" smtClean="0"/>
              <a:t>عر </a:t>
            </a:r>
            <a:r>
              <a:rPr lang="ar-JO" b="1" dirty="0"/>
              <a:t>العمودي ، </a:t>
            </a:r>
            <a:r>
              <a:rPr lang="ar-JO" b="1" dirty="0" smtClean="0"/>
              <a:t>وفضل</a:t>
            </a:r>
            <a:r>
              <a:rPr lang="ar-SA" b="1" dirty="0" smtClean="0"/>
              <a:t>ًا</a:t>
            </a:r>
            <a:r>
              <a:rPr lang="ar-JO" b="1" dirty="0" smtClean="0"/>
              <a:t>عن </a:t>
            </a:r>
            <a:r>
              <a:rPr lang="ar-JO" b="1" dirty="0"/>
              <a:t>هذا الغرض يستثمر درويش الحرف هنا حتى يشرح ويفصل وينوع الأمور </a:t>
            </a:r>
            <a:r>
              <a:rPr lang="ar-JO" b="1" dirty="0" smtClean="0"/>
              <a:t>ال</a:t>
            </a:r>
            <a:r>
              <a:rPr lang="ar-SA" b="1" dirty="0" smtClean="0"/>
              <a:t>ّ</a:t>
            </a:r>
            <a:r>
              <a:rPr lang="ar-JO" b="1" dirty="0" smtClean="0"/>
              <a:t>تي </a:t>
            </a:r>
            <a:r>
              <a:rPr lang="ar-JO" b="1" dirty="0"/>
              <a:t>يريد عرضها فيساويها </a:t>
            </a:r>
            <a:r>
              <a:rPr lang="ar-JO" b="1" dirty="0" smtClean="0"/>
              <a:t>كل</a:t>
            </a:r>
            <a:r>
              <a:rPr lang="ar-SA" b="1" dirty="0" smtClean="0"/>
              <a:t>ّ</a:t>
            </a:r>
            <a:r>
              <a:rPr lang="ar-JO" b="1" dirty="0" smtClean="0"/>
              <a:t>ها </a:t>
            </a:r>
            <a:r>
              <a:rPr lang="ar-JO" b="1" dirty="0"/>
              <a:t>بالاهتمام </a:t>
            </a:r>
            <a:r>
              <a:rPr lang="ar-JO" b="1" dirty="0" smtClean="0"/>
              <a:t>والت</a:t>
            </a:r>
            <a:r>
              <a:rPr lang="ar-SA" b="1" dirty="0" smtClean="0"/>
              <a:t>ّ</a:t>
            </a:r>
            <a:r>
              <a:rPr lang="ar-JO" b="1" dirty="0" smtClean="0"/>
              <a:t>نفيذ </a:t>
            </a:r>
            <a:r>
              <a:rPr lang="ar-JO" b="1" dirty="0"/>
              <a:t>.</a:t>
            </a:r>
          </a:p>
          <a:p>
            <a:endParaRPr lang="ar-JO" b="1" dirty="0"/>
          </a:p>
          <a:p>
            <a:r>
              <a:rPr lang="ar-JO" b="1" dirty="0"/>
              <a:t>2 - استعمال </a:t>
            </a:r>
            <a:r>
              <a:rPr lang="ar-JO" b="1" dirty="0" err="1" smtClean="0"/>
              <a:t>الض</a:t>
            </a:r>
            <a:r>
              <a:rPr lang="ar-SA" b="1" dirty="0" smtClean="0"/>
              <a:t>ّ</a:t>
            </a:r>
            <a:r>
              <a:rPr lang="ar-JO" b="1" dirty="0" smtClean="0"/>
              <a:t>مير </a:t>
            </a:r>
            <a:r>
              <a:rPr lang="ar-JO" b="1" dirty="0"/>
              <a:t>نحن وتكريره </a:t>
            </a:r>
            <a:r>
              <a:rPr lang="ar-JO" b="1" dirty="0" smtClean="0"/>
              <a:t>كثير</a:t>
            </a:r>
            <a:r>
              <a:rPr lang="ar-SA" b="1" dirty="0" smtClean="0"/>
              <a:t>ً</a:t>
            </a:r>
            <a:r>
              <a:rPr lang="ar-JO" b="1" dirty="0" smtClean="0"/>
              <a:t>ا </a:t>
            </a:r>
            <a:r>
              <a:rPr lang="ar-JO" b="1" dirty="0"/>
              <a:t>بشكله المنفصل أو </a:t>
            </a:r>
            <a:r>
              <a:rPr lang="ar-JO" b="1" dirty="0" smtClean="0"/>
              <a:t>المتصل، </a:t>
            </a:r>
            <a:r>
              <a:rPr lang="ar-JO" b="1" dirty="0"/>
              <a:t>وذلك ما يُوحي بأن </a:t>
            </a:r>
            <a:r>
              <a:rPr lang="ar-JO" b="1" dirty="0" smtClean="0"/>
              <a:t>المتحد</a:t>
            </a:r>
            <a:r>
              <a:rPr lang="ar-SA" b="1" dirty="0" smtClean="0"/>
              <a:t>ّ</a:t>
            </a:r>
            <a:r>
              <a:rPr lang="ar-JO" b="1" dirty="0" smtClean="0"/>
              <a:t>ث </a:t>
            </a:r>
            <a:r>
              <a:rPr lang="ar-JO" b="1" dirty="0"/>
              <a:t>(الشاعر) إنما ينطق باسم مجموع وقد يكون هذا </a:t>
            </a:r>
            <a:r>
              <a:rPr lang="ar-JO" b="1" dirty="0" smtClean="0"/>
              <a:t>الش</a:t>
            </a:r>
            <a:r>
              <a:rPr lang="ar-SA" b="1" dirty="0" smtClean="0"/>
              <a:t>ّ</a:t>
            </a:r>
            <a:r>
              <a:rPr lang="ar-JO" b="1" dirty="0" smtClean="0"/>
              <a:t>عب </a:t>
            </a:r>
            <a:r>
              <a:rPr lang="ar-JO" b="1" dirty="0"/>
              <a:t>الفلسطيني .</a:t>
            </a:r>
          </a:p>
          <a:p>
            <a:endParaRPr lang="ar-JO" b="1" dirty="0"/>
          </a:p>
          <a:p>
            <a:r>
              <a:rPr lang="ar-JO" b="1" dirty="0"/>
              <a:t>3 - تعدد المفعول به </a:t>
            </a:r>
            <a:r>
              <a:rPr lang="ar-JO" b="1" dirty="0" smtClean="0"/>
              <a:t>كثير</a:t>
            </a:r>
            <a:r>
              <a:rPr lang="ar-SA" b="1" dirty="0" smtClean="0"/>
              <a:t>ً</a:t>
            </a:r>
            <a:r>
              <a:rPr lang="ar-JO" b="1" dirty="0" smtClean="0"/>
              <a:t>ا </a:t>
            </a:r>
            <a:r>
              <a:rPr lang="ar-JO" b="1" dirty="0"/>
              <a:t>، وكان النّص بحاجة إليه ليفصل ماذا نعمل إذا حققنا الحياة</a:t>
            </a:r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55264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DD468EC0-A706-4EFE-A1F3-03240F4CC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6B7A8BC8-8234-464B-86F1-A56CE6461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JO" b="1" dirty="0"/>
          </a:p>
          <a:p>
            <a:r>
              <a:rPr lang="ar-JO" b="1" dirty="0"/>
              <a:t>4- يُلاحظ تواجد مكثّف لموجودات مكانيّة في القصيدة أو نباتية مثل مئذنة ، نخيل ، دودة القز ، خيط سماء ، باب الحديقة ، الياسمين ، الطرقات ، نهار ، حيث أقمنا ، </a:t>
            </a:r>
            <a:r>
              <a:rPr lang="ar-JO" b="1" dirty="0" smtClean="0"/>
              <a:t>الن</a:t>
            </a:r>
            <a:r>
              <a:rPr lang="ar-SA" b="1" dirty="0" smtClean="0"/>
              <a:t>ّ</a:t>
            </a:r>
            <a:r>
              <a:rPr lang="ar-JO" b="1" dirty="0" smtClean="0"/>
              <a:t>اي </a:t>
            </a:r>
            <a:r>
              <a:rPr lang="ar-JO" b="1" dirty="0"/>
              <a:t>، تراب الممرّ ، حجر ، البرق ، </a:t>
            </a:r>
            <a:r>
              <a:rPr lang="ar-JO" b="1" dirty="0" smtClean="0"/>
              <a:t>الل</a:t>
            </a:r>
            <a:r>
              <a:rPr lang="ar-SA" b="1" dirty="0" smtClean="0"/>
              <a:t>ّ</a:t>
            </a:r>
            <a:r>
              <a:rPr lang="ar-JO" b="1" dirty="0" smtClean="0"/>
              <a:t>يل </a:t>
            </a:r>
            <a:r>
              <a:rPr lang="ar-JO" b="1" dirty="0"/>
              <a:t>. وتعمل هذه الأسماء على توثيق المضامين في ارض الواقع مع دلالاتها </a:t>
            </a:r>
            <a:r>
              <a:rPr lang="ar-JO" b="1" dirty="0" smtClean="0"/>
              <a:t>الر</a:t>
            </a:r>
            <a:r>
              <a:rPr lang="ar-SA" b="1" dirty="0" smtClean="0"/>
              <a:t>ّ</a:t>
            </a:r>
            <a:r>
              <a:rPr lang="ar-JO" b="1" dirty="0" smtClean="0"/>
              <a:t>مزي</a:t>
            </a:r>
            <a:r>
              <a:rPr lang="ar-SA" b="1" dirty="0" smtClean="0"/>
              <a:t>ّ</a:t>
            </a:r>
            <a:r>
              <a:rPr lang="ar-JO" b="1" dirty="0" smtClean="0"/>
              <a:t>ة</a:t>
            </a:r>
            <a:endParaRPr lang="ar-JO" b="1" dirty="0"/>
          </a:p>
          <a:p>
            <a:r>
              <a:rPr lang="ar-JO" b="1" dirty="0"/>
              <a:t>5- صيغة الفعل المضارع هي الغالبة على أحداث النّص ، وتكاد تكون الوحيدة المتواجدة فيه ، وما ذلك إلا لوجود </a:t>
            </a:r>
            <a:r>
              <a:rPr lang="ar-JO" b="1" dirty="0" smtClean="0"/>
              <a:t>الش</a:t>
            </a:r>
            <a:r>
              <a:rPr lang="ar-SA" b="1" dirty="0" smtClean="0"/>
              <a:t>ّ</a:t>
            </a:r>
            <a:r>
              <a:rPr lang="ar-JO" b="1" dirty="0" smtClean="0"/>
              <a:t>رط </a:t>
            </a:r>
            <a:r>
              <a:rPr lang="ar-JO" b="1" dirty="0"/>
              <a:t>وجوابه المقدم في الجملة </a:t>
            </a:r>
            <a:r>
              <a:rPr lang="ar-JO" b="1" dirty="0" err="1"/>
              <a:t>المكرورة</a:t>
            </a:r>
            <a:r>
              <a:rPr lang="ar-JO" b="1" dirty="0"/>
              <a:t> ، وهي : " نحن نحب الحياة " . هذا هو جواب </a:t>
            </a:r>
            <a:r>
              <a:rPr lang="ar-JO" b="1" dirty="0" smtClean="0"/>
              <a:t>الش</a:t>
            </a:r>
            <a:r>
              <a:rPr lang="ar-SA" b="1" dirty="0" smtClean="0"/>
              <a:t>ّ</a:t>
            </a:r>
            <a:r>
              <a:rPr lang="ar-JO" b="1" dirty="0" smtClean="0"/>
              <a:t>رط </a:t>
            </a:r>
            <a:r>
              <a:rPr lang="ar-JO" b="1" dirty="0"/>
              <a:t>، أمّا </a:t>
            </a:r>
            <a:r>
              <a:rPr lang="ar-JO" b="1" dirty="0" smtClean="0"/>
              <a:t>الش</a:t>
            </a:r>
            <a:r>
              <a:rPr lang="ar-SA" b="1" dirty="0"/>
              <a:t>ّ</a:t>
            </a:r>
            <a:r>
              <a:rPr lang="ar-JO" b="1" dirty="0" smtClean="0"/>
              <a:t>رط </a:t>
            </a:r>
            <a:r>
              <a:rPr lang="ar-JO" b="1" dirty="0"/>
              <a:t>فهو إذا استطعنا إليها سبيلا . فطالما أن </a:t>
            </a:r>
            <a:r>
              <a:rPr lang="ar-JO" b="1" dirty="0" smtClean="0"/>
              <a:t>الش</a:t>
            </a:r>
            <a:r>
              <a:rPr lang="ar-SA" b="1" dirty="0" smtClean="0"/>
              <a:t>ّ</a:t>
            </a:r>
            <a:r>
              <a:rPr lang="ar-JO" b="1" dirty="0" smtClean="0"/>
              <a:t>رط </a:t>
            </a:r>
            <a:r>
              <a:rPr lang="ar-JO" b="1" dirty="0"/>
              <a:t>غير حاصل يبقى مضمون القصيدة في باب </a:t>
            </a:r>
            <a:r>
              <a:rPr lang="ar-JO" b="1" dirty="0" smtClean="0"/>
              <a:t>الت</a:t>
            </a:r>
            <a:r>
              <a:rPr lang="ar-SA" b="1" dirty="0" smtClean="0"/>
              <a:t>ّ</a:t>
            </a:r>
            <a:r>
              <a:rPr lang="ar-JO" b="1" dirty="0" smtClean="0"/>
              <a:t>رقب والت</a:t>
            </a:r>
            <a:r>
              <a:rPr lang="ar-SA" b="1" dirty="0" smtClean="0"/>
              <a:t>ّ</a:t>
            </a:r>
            <a:r>
              <a:rPr lang="ar-JO" b="1" dirty="0" smtClean="0"/>
              <a:t>رصد والت</a:t>
            </a:r>
            <a:r>
              <a:rPr lang="ar-SA" b="1" dirty="0" smtClean="0"/>
              <a:t>ّ</a:t>
            </a:r>
            <a:r>
              <a:rPr lang="ar-JO" b="1" dirty="0" smtClean="0"/>
              <a:t>مني </a:t>
            </a:r>
            <a:r>
              <a:rPr lang="ar-JO" b="1" dirty="0"/>
              <a:t>، وذلك ما يحتاج إلى أفعال بصيغة المضارع</a:t>
            </a:r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1530915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5827EDE2-0563-4372-AA97-C9D31823A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8A4C2017-D474-41F4-9F3B-9826337AF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 </a:t>
            </a: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="" xmlns:a16="http://schemas.microsoft.com/office/drawing/2014/main" id="{4A7E0C21-03D2-4D2F-8D15-E9B7F8BA6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1595" y="0"/>
            <a:ext cx="61088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325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601599" y="3244334"/>
            <a:ext cx="49887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www.youtube.com/watch?v=Ax08RVoUh8g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920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5206B499-6485-4C65-A810-FDBB4EA45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القصيدة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8D3DCCA0-FB32-4582-836F-44385D088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5657"/>
            <a:ext cx="10515600" cy="5120640"/>
          </a:xfrm>
        </p:spPr>
        <p:txBody>
          <a:bodyPr>
            <a:noAutofit/>
          </a:bodyPr>
          <a:lstStyle/>
          <a:p>
            <a:pPr algn="ctr"/>
            <a:r>
              <a:rPr lang="ar-JO" sz="2000" b="1" dirty="0"/>
              <a:t>	- ونحن نحب الحياة – محمود درويش</a:t>
            </a:r>
          </a:p>
          <a:p>
            <a:r>
              <a:rPr lang="ar-JO" sz="2000" b="1" dirty="0"/>
              <a:t>وَنَحْنُ </a:t>
            </a:r>
            <a:r>
              <a:rPr lang="ar-JO" sz="2000" b="1" dirty="0" smtClean="0"/>
              <a:t>نُحِبّ </a:t>
            </a:r>
            <a:r>
              <a:rPr lang="ar-JO" sz="2000" b="1" dirty="0"/>
              <a:t>الحَيَاةَ إذَا مَا اسْتَطَعْنَا إِلَيْهَا سَبِيلاَ</a:t>
            </a:r>
          </a:p>
          <a:p>
            <a:r>
              <a:rPr lang="ar-JO" sz="2000" b="1" dirty="0"/>
              <a:t>وَنَرْقُصُ بَيْنَ شَهِيدْينِ نَرْفَعُ مِئْذَنَةً لِلْبَنَفْسَجِ بَيْنَهُمَا أَوْ نَخِيلاَ</a:t>
            </a:r>
          </a:p>
          <a:p>
            <a:endParaRPr lang="ar-JO" sz="2000" b="1" dirty="0"/>
          </a:p>
          <a:p>
            <a:r>
              <a:rPr lang="ar-JO" sz="2000" b="1" dirty="0" smtClean="0"/>
              <a:t>نُحِبّ </a:t>
            </a:r>
            <a:r>
              <a:rPr lang="ar-JO" sz="2000" b="1" dirty="0"/>
              <a:t>الحَيَاةَ إِذَا مَا اسْتَطَعْنَا إِلَيْهَا سَبِيلاَ</a:t>
            </a:r>
          </a:p>
          <a:p>
            <a:r>
              <a:rPr lang="ar-JO" sz="2000" b="1" dirty="0"/>
              <a:t>وَنَسْرِقُ مِنْ دُودَةِ القَزِّ خَيْطاً لِنَبْنِي سَمَاءً لَنَا وَنُسَيِّجَ هَذَا </a:t>
            </a:r>
            <a:r>
              <a:rPr lang="ar-JO" sz="2000" b="1" dirty="0" err="1"/>
              <a:t>الرَّحِيلاَ</a:t>
            </a:r>
            <a:endParaRPr lang="ar-JO" sz="2000" b="1" dirty="0"/>
          </a:p>
          <a:p>
            <a:r>
              <a:rPr lang="ar-JO" sz="2000" b="1" dirty="0"/>
              <a:t>وَنَفْتَحُ بَابَ الحَدِيقَةِ كَيْ يَخْرُجَ اليَاسَمِينُ إِلَى الطُّرُقَاتِ نَهَاراً جَمِيلاَ</a:t>
            </a:r>
          </a:p>
          <a:p>
            <a:r>
              <a:rPr lang="ar-JO" sz="2000" b="1" dirty="0" smtClean="0"/>
              <a:t>نُحِبّ </a:t>
            </a:r>
            <a:r>
              <a:rPr lang="ar-JO" sz="2000" b="1" dirty="0"/>
              <a:t>الحَيَاةَ إِذَا مَا اسْتَطَعْنَا إِلَيْهَا سَبِيلاَ</a:t>
            </a:r>
          </a:p>
          <a:p>
            <a:endParaRPr lang="ar-JO" sz="2000" b="1" dirty="0"/>
          </a:p>
          <a:p>
            <a:r>
              <a:rPr lang="ar-JO" sz="2000" b="1" dirty="0"/>
              <a:t>وَنَزْرَعُ حَيْثُ أَقمْنَا نَبَاتاً سَريعَ النُّمُوِّ </a:t>
            </a:r>
            <a:r>
              <a:rPr lang="ar-SA" sz="2000" b="1" dirty="0" smtClean="0"/>
              <a:t>،</a:t>
            </a:r>
            <a:r>
              <a:rPr lang="ar-JO" sz="2000" b="1" dirty="0" smtClean="0"/>
              <a:t> </a:t>
            </a:r>
            <a:r>
              <a:rPr lang="ar-JO" sz="2000" b="1" dirty="0"/>
              <a:t>وَنَحْصدْ حَيْثُ أَقَمْنَا قَتِيلاَ</a:t>
            </a:r>
          </a:p>
          <a:p>
            <a:r>
              <a:rPr lang="ar-JO" sz="2000" b="1" dirty="0"/>
              <a:t>وَنَنْفُخُ فِي النَّايِ لَوْنَ البَعِيدِ </a:t>
            </a:r>
            <a:r>
              <a:rPr lang="ar-JO" sz="2000" b="1" dirty="0" err="1"/>
              <a:t>البَعِيدِ</a:t>
            </a:r>
            <a:r>
              <a:rPr lang="ar-JO" sz="2000" b="1" dirty="0"/>
              <a:t> </a:t>
            </a:r>
            <a:r>
              <a:rPr lang="ar-SA" sz="2000" b="1" dirty="0" smtClean="0"/>
              <a:t>،</a:t>
            </a:r>
            <a:r>
              <a:rPr lang="ar-JO" sz="2000" b="1" dirty="0" smtClean="0"/>
              <a:t> </a:t>
            </a:r>
            <a:r>
              <a:rPr lang="ar-JO" sz="2000" b="1" dirty="0"/>
              <a:t>وَنَرْسُمُ فَوْقَ تُرابِ المَمَرَّ صَهِيلاَ</a:t>
            </a:r>
          </a:p>
          <a:p>
            <a:r>
              <a:rPr lang="ar-JO" sz="2000" b="1" dirty="0"/>
              <a:t>وَنَكْتُبُ أَسْمَاءَنَا حَجَراً </a:t>
            </a:r>
            <a:r>
              <a:rPr lang="ar-SA" sz="2000" b="1" dirty="0"/>
              <a:t>،</a:t>
            </a:r>
            <a:r>
              <a:rPr lang="ar-JO" sz="2000" b="1" dirty="0" smtClean="0"/>
              <a:t> </a:t>
            </a:r>
            <a:r>
              <a:rPr lang="ar-JO" sz="2000" b="1" dirty="0"/>
              <a:t>أَيُّهَا البَرْقُ أَوْضِحْ لَنَا اللَّيْلَ </a:t>
            </a:r>
            <a:r>
              <a:rPr lang="ar-SA" sz="2000" b="1" dirty="0" smtClean="0"/>
              <a:t>،</a:t>
            </a:r>
            <a:r>
              <a:rPr lang="ar-JO" sz="2000" b="1" dirty="0" smtClean="0"/>
              <a:t> </a:t>
            </a:r>
            <a:r>
              <a:rPr lang="ar-JO" sz="2000" b="1" dirty="0"/>
              <a:t>أَوْضِحْ قَلِيلاَ</a:t>
            </a:r>
          </a:p>
          <a:p>
            <a:r>
              <a:rPr lang="ar-SA" sz="2000" b="1" dirty="0" smtClean="0"/>
              <a:t>و</a:t>
            </a:r>
            <a:r>
              <a:rPr lang="ar-JO" sz="2000" b="1" dirty="0" smtClean="0"/>
              <a:t>نُحِبُّ </a:t>
            </a:r>
            <a:r>
              <a:rPr lang="ar-JO" sz="2000" b="1" dirty="0"/>
              <a:t>الحَيَاةَ إِذا مَا اسْتَطَعْنَا إِلَيْهَا سَبِيلا...</a:t>
            </a:r>
          </a:p>
          <a:p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2107275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F99A52DA-A8D9-4CCB-9309-26429C9DE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الش</a:t>
            </a:r>
            <a:r>
              <a:rPr lang="ar-SA" dirty="0" smtClean="0"/>
              <a:t>ّ</a:t>
            </a:r>
            <a:r>
              <a:rPr lang="ar-JO" dirty="0" smtClean="0"/>
              <a:t>اعر</a:t>
            </a:r>
            <a:r>
              <a:rPr lang="ar-JO" dirty="0"/>
              <a:t>: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BDB8BAF6-E6B5-4659-8688-5FF514383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ar-JO" sz="3600" b="1" dirty="0"/>
          </a:p>
          <a:p>
            <a:r>
              <a:rPr lang="ar-JO" sz="3600" b="1" dirty="0"/>
              <a:t>محمود درويش (13 مارس 1941 - 9 أغسطس 2008)، أحد أهم الشّعراء </a:t>
            </a:r>
            <a:r>
              <a:rPr lang="ar-JO" sz="3600" b="1" dirty="0" smtClean="0"/>
              <a:t>الفلسطيني</a:t>
            </a:r>
            <a:r>
              <a:rPr lang="ar-SA" sz="3600" b="1" dirty="0" smtClean="0"/>
              <a:t>ّ</a:t>
            </a:r>
            <a:r>
              <a:rPr lang="ar-JO" sz="3600" b="1" dirty="0" smtClean="0"/>
              <a:t>ين </a:t>
            </a:r>
            <a:r>
              <a:rPr lang="ar-JO" sz="3600" b="1" dirty="0"/>
              <a:t>والعرب </a:t>
            </a:r>
            <a:r>
              <a:rPr lang="ar-JO" sz="3600" b="1" dirty="0" smtClean="0"/>
              <a:t>والعالمي</a:t>
            </a:r>
            <a:r>
              <a:rPr lang="ar-SA" sz="3600" b="1" dirty="0" smtClean="0"/>
              <a:t>ّ</a:t>
            </a:r>
            <a:r>
              <a:rPr lang="ar-JO" sz="3600" b="1" dirty="0" smtClean="0"/>
              <a:t>ين </a:t>
            </a:r>
            <a:r>
              <a:rPr lang="ar-JO" sz="3600" b="1" dirty="0"/>
              <a:t>الّذين ارتبط اسمهم بشعر </a:t>
            </a:r>
            <a:r>
              <a:rPr lang="ar-JO" sz="3600" b="1" dirty="0" smtClean="0"/>
              <a:t>الث</a:t>
            </a:r>
            <a:r>
              <a:rPr lang="ar-SA" sz="3600" b="1" dirty="0" smtClean="0"/>
              <a:t>ّ</a:t>
            </a:r>
            <a:r>
              <a:rPr lang="ar-JO" sz="3600" b="1" dirty="0" err="1" smtClean="0"/>
              <a:t>ورة</a:t>
            </a:r>
            <a:r>
              <a:rPr lang="ar-JO" sz="3600" b="1" dirty="0" smtClean="0"/>
              <a:t> </a:t>
            </a:r>
            <a:r>
              <a:rPr lang="ar-JO" sz="3600" b="1" dirty="0"/>
              <a:t>والوطن. </a:t>
            </a:r>
          </a:p>
          <a:p>
            <a:r>
              <a:rPr lang="ar-JO" sz="3600" b="1" dirty="0"/>
              <a:t>يعتبر درويش أحد أبرز من ساهم بتطوير الشّعر العربيّ الحديث وإدخال الرّمزيّة فيه.</a:t>
            </a:r>
          </a:p>
          <a:p>
            <a:r>
              <a:rPr lang="ar-JO" sz="3600" b="1" dirty="0"/>
              <a:t>في شعر درويش يمتزج الحب بالوطن بالحبيبة الأنثى، قام بكتابة وثيقة إعلان الاستقلال الفلسطينيّ الّتي تمَّ إعلانها في الجزائر.</a:t>
            </a:r>
          </a:p>
          <a:p>
            <a:endParaRPr lang="he-IL" sz="3600" b="1" dirty="0"/>
          </a:p>
        </p:txBody>
      </p:sp>
    </p:spTree>
    <p:extLst>
      <p:ext uri="{BB962C8B-B14F-4D97-AF65-F5344CB8AC3E}">
        <p14:creationId xmlns:p14="http://schemas.microsoft.com/office/powerpoint/2010/main" val="742305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8FE3EEE9-C095-4354-B62E-F5C240B8C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شرح القصيدة :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21C69581-B4FD-4761-BFCA-FDFA11C8E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https://youtu.be/oKvAa_NHzbQ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1023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4A1AE68C-518C-4E0B-ACC5-D656AF05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تحليل المضمون: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40C6684A-281A-4FE0-9466-80BA66301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223"/>
            <a:ext cx="10515600" cy="534270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ar-JO" b="1" dirty="0"/>
          </a:p>
          <a:p>
            <a:r>
              <a:rPr lang="ar-JO" b="1" dirty="0"/>
              <a:t>تمهيد:</a:t>
            </a:r>
          </a:p>
          <a:p>
            <a:r>
              <a:rPr lang="ar-JO" b="1" dirty="0"/>
              <a:t>لقد بات استخدام </a:t>
            </a:r>
            <a:r>
              <a:rPr lang="ar-JO" b="1" dirty="0" smtClean="0"/>
              <a:t>الش</a:t>
            </a:r>
            <a:r>
              <a:rPr lang="ar-SA" b="1" dirty="0" smtClean="0"/>
              <a:t>ّ</a:t>
            </a:r>
            <a:r>
              <a:rPr lang="ar-JO" b="1" dirty="0" smtClean="0"/>
              <a:t>عراء </a:t>
            </a:r>
            <a:r>
              <a:rPr lang="ar-JO" b="1" dirty="0"/>
              <a:t>المحدثين </a:t>
            </a:r>
            <a:r>
              <a:rPr lang="ar-JO" b="1" dirty="0" err="1" smtClean="0"/>
              <a:t>للر</a:t>
            </a:r>
            <a:r>
              <a:rPr lang="ar-SA" b="1" dirty="0" smtClean="0"/>
              <a:t>ّ</a:t>
            </a:r>
            <a:r>
              <a:rPr lang="ar-JO" b="1" dirty="0" smtClean="0"/>
              <a:t>مز </a:t>
            </a:r>
            <a:r>
              <a:rPr lang="ar-JO" b="1" dirty="0"/>
              <a:t>في شعرنا المعاصر </a:t>
            </a:r>
            <a:r>
              <a:rPr lang="ar-SA" b="1" dirty="0" smtClean="0"/>
              <a:t>أ</a:t>
            </a:r>
            <a:r>
              <a:rPr lang="ar-JO" b="1" dirty="0" smtClean="0"/>
              <a:t>مراً ضرورياً</a:t>
            </a:r>
            <a:r>
              <a:rPr lang="ar-SA" b="1" dirty="0" smtClean="0"/>
              <a:t>،</a:t>
            </a:r>
            <a:r>
              <a:rPr lang="ar-JO" b="1" dirty="0" smtClean="0"/>
              <a:t> </a:t>
            </a:r>
            <a:r>
              <a:rPr lang="ar-JO" b="1" dirty="0"/>
              <a:t>وذلك لِما تحمله هذه الآلية من أبعاد </a:t>
            </a:r>
            <a:r>
              <a:rPr lang="ar-JO" b="1" dirty="0" smtClean="0"/>
              <a:t>دلالي</a:t>
            </a:r>
            <a:r>
              <a:rPr lang="ar-SA" b="1" dirty="0" smtClean="0"/>
              <a:t>ّ</a:t>
            </a:r>
            <a:r>
              <a:rPr lang="ar-JO" b="1" dirty="0" smtClean="0"/>
              <a:t>ة وفنية</a:t>
            </a:r>
            <a:r>
              <a:rPr lang="ar-SA" b="1" dirty="0" smtClean="0"/>
              <a:t>،</a:t>
            </a:r>
            <a:r>
              <a:rPr lang="ar-JO" b="1" dirty="0" smtClean="0"/>
              <a:t> </a:t>
            </a:r>
            <a:r>
              <a:rPr lang="ar-JO" b="1" dirty="0"/>
              <a:t>تَرقى </a:t>
            </a:r>
            <a:r>
              <a:rPr lang="ar-JO" b="1" dirty="0" err="1" smtClean="0"/>
              <a:t>بالش</a:t>
            </a:r>
            <a:r>
              <a:rPr lang="ar-SA" b="1" dirty="0" smtClean="0"/>
              <a:t>ّ</a:t>
            </a:r>
            <a:r>
              <a:rPr lang="ar-JO" b="1" dirty="0" smtClean="0"/>
              <a:t>عر </a:t>
            </a:r>
            <a:r>
              <a:rPr lang="ar-SA" b="1" dirty="0"/>
              <a:t>إ</a:t>
            </a:r>
            <a:r>
              <a:rPr lang="ar-JO" b="1" dirty="0" err="1" smtClean="0"/>
              <a:t>لى</a:t>
            </a:r>
            <a:r>
              <a:rPr lang="ar-JO" b="1" dirty="0" smtClean="0"/>
              <a:t> </a:t>
            </a:r>
            <a:r>
              <a:rPr lang="ar-JO" b="1" dirty="0"/>
              <a:t>مستويات عظيمة وتجعله </a:t>
            </a:r>
            <a:r>
              <a:rPr lang="ar-JO" b="1" dirty="0" smtClean="0"/>
              <a:t>قريب</a:t>
            </a:r>
            <a:r>
              <a:rPr lang="ar-SA" b="1" dirty="0"/>
              <a:t>ً</a:t>
            </a:r>
            <a:r>
              <a:rPr lang="ar-JO" b="1" dirty="0" smtClean="0"/>
              <a:t>ا </a:t>
            </a:r>
            <a:r>
              <a:rPr lang="ar-SA" b="1" dirty="0"/>
              <a:t>إ</a:t>
            </a:r>
            <a:r>
              <a:rPr lang="ar-JO" b="1" dirty="0" err="1" smtClean="0"/>
              <a:t>لى</a:t>
            </a:r>
            <a:r>
              <a:rPr lang="ar-JO" b="1" dirty="0" smtClean="0"/>
              <a:t> </a:t>
            </a:r>
            <a:r>
              <a:rPr lang="ar-JO" b="1" dirty="0"/>
              <a:t>نفس </a:t>
            </a:r>
            <a:r>
              <a:rPr lang="ar-JO" b="1" dirty="0" smtClean="0"/>
              <a:t>المتلقي</a:t>
            </a:r>
            <a:r>
              <a:rPr lang="ar-SA" b="1" dirty="0" smtClean="0"/>
              <a:t>،</a:t>
            </a:r>
            <a:r>
              <a:rPr lang="ar-JO" b="1" dirty="0" smtClean="0"/>
              <a:t> </a:t>
            </a:r>
            <a:r>
              <a:rPr lang="ar-JO" b="1" dirty="0"/>
              <a:t>اذا وُظفت على الوجه </a:t>
            </a:r>
            <a:r>
              <a:rPr lang="ar-JO" b="1" dirty="0" smtClean="0"/>
              <a:t>الصحيح</a:t>
            </a:r>
            <a:r>
              <a:rPr lang="ar-SA" b="1" dirty="0" smtClean="0"/>
              <a:t>،</a:t>
            </a:r>
            <a:r>
              <a:rPr lang="ar-JO" b="1" dirty="0" smtClean="0"/>
              <a:t> بعيد</a:t>
            </a:r>
            <a:r>
              <a:rPr lang="ar-SA" b="1" dirty="0" smtClean="0"/>
              <a:t>ًا</a:t>
            </a:r>
            <a:r>
              <a:rPr lang="ar-JO" b="1" dirty="0" smtClean="0"/>
              <a:t> </a:t>
            </a:r>
            <a:r>
              <a:rPr lang="ar-JO" b="1" dirty="0"/>
              <a:t>عن الإغراق </a:t>
            </a:r>
            <a:r>
              <a:rPr lang="ar-JO" b="1" dirty="0" smtClean="0"/>
              <a:t>والت</a:t>
            </a:r>
            <a:r>
              <a:rPr lang="ar-SA" b="1" dirty="0" smtClean="0"/>
              <a:t>ّ</a:t>
            </a:r>
            <a:r>
              <a:rPr lang="ar-JO" b="1" dirty="0" smtClean="0"/>
              <a:t>عميم</a:t>
            </a:r>
            <a:r>
              <a:rPr lang="ar-SA" b="1" dirty="0"/>
              <a:t>،</a:t>
            </a:r>
            <a:r>
              <a:rPr lang="ar-JO" b="1" dirty="0" smtClean="0"/>
              <a:t> فالش</a:t>
            </a:r>
            <a:r>
              <a:rPr lang="ar-SA" b="1" dirty="0" smtClean="0"/>
              <a:t>ّ</a:t>
            </a:r>
            <a:r>
              <a:rPr lang="ar-JO" b="1" dirty="0" smtClean="0"/>
              <a:t>عراء </a:t>
            </a:r>
            <a:r>
              <a:rPr lang="ar-JO" b="1" dirty="0"/>
              <a:t>لم يلتفتوا </a:t>
            </a:r>
            <a:r>
              <a:rPr lang="ar-SA" b="1" dirty="0" smtClean="0"/>
              <a:t>إ</a:t>
            </a:r>
            <a:r>
              <a:rPr lang="ar-JO" b="1" dirty="0" err="1" smtClean="0"/>
              <a:t>لى</a:t>
            </a:r>
            <a:r>
              <a:rPr lang="ar-JO" b="1" dirty="0" smtClean="0"/>
              <a:t> </a:t>
            </a:r>
            <a:r>
              <a:rPr lang="ar-JO" b="1" dirty="0"/>
              <a:t>الأشياء </a:t>
            </a:r>
            <a:r>
              <a:rPr lang="ar-JO" b="1" dirty="0" smtClean="0"/>
              <a:t>المادي</a:t>
            </a:r>
            <a:r>
              <a:rPr lang="ar-SA" b="1" dirty="0" smtClean="0"/>
              <a:t>ّ</a:t>
            </a:r>
            <a:r>
              <a:rPr lang="ar-JO" b="1" dirty="0" smtClean="0"/>
              <a:t>ة ال</a:t>
            </a:r>
            <a:r>
              <a:rPr lang="ar-SA" b="1" dirty="0" smtClean="0"/>
              <a:t>ّ</a:t>
            </a:r>
            <a:r>
              <a:rPr lang="ar-JO" b="1" dirty="0" smtClean="0"/>
              <a:t>تي </a:t>
            </a:r>
            <a:r>
              <a:rPr lang="ar-JO" b="1" dirty="0"/>
              <a:t>ترمز </a:t>
            </a:r>
            <a:r>
              <a:rPr lang="ar-SA" b="1" dirty="0" smtClean="0"/>
              <a:t>إ</a:t>
            </a:r>
            <a:r>
              <a:rPr lang="ar-JO" b="1" dirty="0" smtClean="0"/>
              <a:t>ليها </a:t>
            </a:r>
            <a:r>
              <a:rPr lang="ar-JO" b="1" dirty="0"/>
              <a:t>أو </a:t>
            </a:r>
            <a:r>
              <a:rPr lang="ar-SA" b="1" dirty="0" smtClean="0"/>
              <a:t>إ</a:t>
            </a:r>
            <a:r>
              <a:rPr lang="ar-JO" b="1" dirty="0" err="1" smtClean="0"/>
              <a:t>لى</a:t>
            </a:r>
            <a:r>
              <a:rPr lang="ar-JO" b="1" dirty="0" smtClean="0"/>
              <a:t> </a:t>
            </a:r>
            <a:r>
              <a:rPr lang="ar-JO" b="1" dirty="0"/>
              <a:t>ما تملكه تلك الأشياء من ألوان وظلال </a:t>
            </a:r>
            <a:r>
              <a:rPr lang="ar-JO" b="1" dirty="0" smtClean="0"/>
              <a:t>وروائح</a:t>
            </a:r>
            <a:r>
              <a:rPr lang="ar-SA" b="1" dirty="0" smtClean="0"/>
              <a:t>،</a:t>
            </a:r>
            <a:r>
              <a:rPr lang="ar-JO" b="1" dirty="0" smtClean="0"/>
              <a:t> و</a:t>
            </a:r>
            <a:r>
              <a:rPr lang="ar-SA" b="1" dirty="0" smtClean="0"/>
              <a:t>إ</a:t>
            </a:r>
            <a:r>
              <a:rPr lang="ar-JO" b="1" dirty="0" smtClean="0"/>
              <a:t>ن</a:t>
            </a:r>
            <a:r>
              <a:rPr lang="ar-SA" b="1" dirty="0" smtClean="0"/>
              <a:t>ّ</a:t>
            </a:r>
            <a:r>
              <a:rPr lang="ar-JO" b="1" dirty="0" smtClean="0"/>
              <a:t>ما </a:t>
            </a:r>
            <a:r>
              <a:rPr lang="ar-JO" b="1" dirty="0"/>
              <a:t>سَعَوا </a:t>
            </a:r>
            <a:r>
              <a:rPr lang="ar-SA" b="1" dirty="0" smtClean="0"/>
              <a:t>إ</a:t>
            </a:r>
            <a:r>
              <a:rPr lang="ar-JO" b="1" dirty="0" err="1" smtClean="0"/>
              <a:t>لى</a:t>
            </a:r>
            <a:r>
              <a:rPr lang="ar-JO" b="1" dirty="0" smtClean="0"/>
              <a:t> </a:t>
            </a:r>
            <a:r>
              <a:rPr lang="ar-JO" b="1" dirty="0"/>
              <a:t>ما تعكسه تلك الأشياء في نفس المتلقي من حالات </a:t>
            </a:r>
            <a:r>
              <a:rPr lang="ar-JO" b="1" dirty="0" smtClean="0"/>
              <a:t>شعوري</a:t>
            </a:r>
            <a:r>
              <a:rPr lang="ar-SA" b="1" dirty="0" smtClean="0"/>
              <a:t>ّ</a:t>
            </a:r>
            <a:r>
              <a:rPr lang="ar-JO" b="1" dirty="0" smtClean="0"/>
              <a:t>ة </a:t>
            </a:r>
            <a:r>
              <a:rPr lang="ar-JO" b="1" dirty="0"/>
              <a:t>ذات </a:t>
            </a:r>
            <a:r>
              <a:rPr lang="ar-SA" b="1" dirty="0" smtClean="0"/>
              <a:t>أ</a:t>
            </a:r>
            <a:r>
              <a:rPr lang="ar-JO" b="1" dirty="0" smtClean="0"/>
              <a:t>بعاد إيجابي</a:t>
            </a:r>
            <a:r>
              <a:rPr lang="ar-SA" b="1" dirty="0" smtClean="0"/>
              <a:t>ّ</a:t>
            </a:r>
            <a:r>
              <a:rPr lang="ar-JO" b="1" dirty="0" smtClean="0"/>
              <a:t>ة</a:t>
            </a:r>
            <a:r>
              <a:rPr lang="ar-JO" b="1" dirty="0"/>
              <a:t>.</a:t>
            </a:r>
          </a:p>
          <a:p>
            <a:r>
              <a:rPr lang="ar-JO" b="1" dirty="0"/>
              <a:t>ومحمود درويش واحد من فرسان </a:t>
            </a:r>
            <a:r>
              <a:rPr lang="ar-JO" b="1" dirty="0" smtClean="0"/>
              <a:t>الر</a:t>
            </a:r>
            <a:r>
              <a:rPr lang="ar-SA" b="1" dirty="0" smtClean="0"/>
              <a:t>ّ</a:t>
            </a:r>
            <a:r>
              <a:rPr lang="ar-JO" b="1" dirty="0" smtClean="0"/>
              <a:t>مزي</a:t>
            </a:r>
            <a:r>
              <a:rPr lang="ar-SA" b="1" dirty="0" smtClean="0"/>
              <a:t>ّ</a:t>
            </a:r>
            <a:r>
              <a:rPr lang="ar-JO" b="1" dirty="0" smtClean="0"/>
              <a:t>ة </a:t>
            </a:r>
            <a:r>
              <a:rPr lang="ar-JO" b="1" dirty="0"/>
              <a:t>و رئيسٌ في هذا </a:t>
            </a:r>
            <a:r>
              <a:rPr lang="ar-JO" b="1" dirty="0" smtClean="0"/>
              <a:t>الأسلوب</a:t>
            </a:r>
            <a:r>
              <a:rPr lang="ar-SA" b="1" dirty="0" smtClean="0"/>
              <a:t>،</a:t>
            </a:r>
            <a:r>
              <a:rPr lang="ar-JO" b="1" dirty="0" smtClean="0"/>
              <a:t> </a:t>
            </a:r>
            <a:r>
              <a:rPr lang="ar-SA" b="1" dirty="0"/>
              <a:t>إ</a:t>
            </a:r>
            <a:r>
              <a:rPr lang="ar-JO" b="1" dirty="0" smtClean="0"/>
              <a:t>ن </a:t>
            </a:r>
            <a:r>
              <a:rPr lang="ar-JO" b="1" dirty="0"/>
              <a:t>لم يكن </a:t>
            </a:r>
            <a:r>
              <a:rPr lang="ar-SA" b="1" dirty="0" smtClean="0"/>
              <a:t>أ</a:t>
            </a:r>
            <a:r>
              <a:rPr lang="ar-JO" b="1" dirty="0" smtClean="0"/>
              <a:t>برز علم </a:t>
            </a:r>
            <a:r>
              <a:rPr lang="ar-JO" b="1" dirty="0"/>
              <a:t>من </a:t>
            </a:r>
            <a:r>
              <a:rPr lang="ar-SA" b="1" dirty="0" smtClean="0"/>
              <a:t>أ</a:t>
            </a:r>
            <a:r>
              <a:rPr lang="ar-JO" b="1" dirty="0" smtClean="0"/>
              <a:t>علام الر</a:t>
            </a:r>
            <a:r>
              <a:rPr lang="ar-SA" b="1" dirty="0" smtClean="0"/>
              <a:t>ّ</a:t>
            </a:r>
            <a:r>
              <a:rPr lang="ar-JO" b="1" dirty="0" smtClean="0"/>
              <a:t>مزي</a:t>
            </a:r>
            <a:r>
              <a:rPr lang="ar-SA" b="1" dirty="0" smtClean="0"/>
              <a:t>ّ</a:t>
            </a:r>
            <a:r>
              <a:rPr lang="ar-JO" b="1" dirty="0" smtClean="0"/>
              <a:t>ة </a:t>
            </a:r>
            <a:r>
              <a:rPr lang="ar-JO" b="1" dirty="0"/>
              <a:t>الموحية في </a:t>
            </a:r>
            <a:r>
              <a:rPr lang="ar-JO" b="1" dirty="0" smtClean="0"/>
              <a:t>الش</a:t>
            </a:r>
            <a:r>
              <a:rPr lang="ar-SA" b="1" dirty="0" smtClean="0"/>
              <a:t>ّ</a:t>
            </a:r>
            <a:r>
              <a:rPr lang="ar-JO" b="1" dirty="0" smtClean="0"/>
              <a:t>عر </a:t>
            </a:r>
            <a:r>
              <a:rPr lang="ar-JO" b="1" dirty="0"/>
              <a:t>الحديث. والمتتبع </a:t>
            </a:r>
            <a:r>
              <a:rPr lang="ar-JO" b="1" dirty="0" smtClean="0"/>
              <a:t>لرمزي</a:t>
            </a:r>
            <a:r>
              <a:rPr lang="ar-SA" b="1" dirty="0" smtClean="0"/>
              <a:t>ّ</a:t>
            </a:r>
            <a:r>
              <a:rPr lang="ar-JO" b="1" dirty="0" smtClean="0"/>
              <a:t>ة </a:t>
            </a:r>
            <a:r>
              <a:rPr lang="ar-JO" b="1" dirty="0"/>
              <a:t>محمود درويش يجده قد استخدم </a:t>
            </a:r>
            <a:r>
              <a:rPr lang="ar-JO" b="1" dirty="0" smtClean="0"/>
              <a:t>الر</a:t>
            </a:r>
            <a:r>
              <a:rPr lang="ar-SA" b="1" dirty="0" smtClean="0"/>
              <a:t>ّ</a:t>
            </a:r>
            <a:r>
              <a:rPr lang="ar-JO" b="1" dirty="0" smtClean="0"/>
              <a:t>موز </a:t>
            </a:r>
            <a:r>
              <a:rPr lang="ar-JO" b="1" dirty="0"/>
              <a:t>ووظّفها بإتقان </a:t>
            </a:r>
            <a:r>
              <a:rPr lang="ar-JO" b="1" dirty="0" smtClean="0"/>
              <a:t>وإحكام</a:t>
            </a:r>
            <a:r>
              <a:rPr lang="ar-SA" b="1" dirty="0" smtClean="0"/>
              <a:t>،</a:t>
            </a:r>
            <a:r>
              <a:rPr lang="ar-JO" b="1" dirty="0" smtClean="0"/>
              <a:t> </a:t>
            </a:r>
            <a:r>
              <a:rPr lang="ar-JO" b="1" dirty="0"/>
              <a:t>اذ أعطى </a:t>
            </a:r>
            <a:r>
              <a:rPr lang="ar-JO" b="1" dirty="0" smtClean="0"/>
              <a:t>الر</a:t>
            </a:r>
            <a:r>
              <a:rPr lang="ar-SA" b="1" dirty="0" smtClean="0"/>
              <a:t>ّ</a:t>
            </a:r>
            <a:r>
              <a:rPr lang="ar-JO" b="1" dirty="0" smtClean="0"/>
              <a:t>مز بُعد</a:t>
            </a:r>
            <a:r>
              <a:rPr lang="ar-SA" b="1" dirty="0" smtClean="0"/>
              <a:t>ً</a:t>
            </a:r>
            <a:r>
              <a:rPr lang="ar-JO" b="1" dirty="0" smtClean="0"/>
              <a:t>ا ايحائي</a:t>
            </a:r>
            <a:r>
              <a:rPr lang="ar-SA" b="1" dirty="0" smtClean="0"/>
              <a:t>ًّ</a:t>
            </a:r>
            <a:r>
              <a:rPr lang="ar-JO" b="1" dirty="0" smtClean="0"/>
              <a:t>ا </a:t>
            </a:r>
            <a:r>
              <a:rPr lang="ar-JO" b="1" dirty="0"/>
              <a:t>بالمضمون </a:t>
            </a:r>
            <a:r>
              <a:rPr lang="ar-JO" b="1" dirty="0" smtClean="0"/>
              <a:t>ال</a:t>
            </a:r>
            <a:r>
              <a:rPr lang="ar-SA" b="1" dirty="0" smtClean="0"/>
              <a:t>ّ</a:t>
            </a:r>
            <a:r>
              <a:rPr lang="ar-JO" b="1" dirty="0" smtClean="0"/>
              <a:t>ذي </a:t>
            </a:r>
            <a:r>
              <a:rPr lang="ar-JO" b="1" dirty="0"/>
              <a:t>يقصد </a:t>
            </a:r>
            <a:r>
              <a:rPr lang="ar-SA" b="1" dirty="0" smtClean="0"/>
              <a:t>إ</a:t>
            </a:r>
            <a:r>
              <a:rPr lang="ar-JO" b="1" dirty="0" smtClean="0"/>
              <a:t>ن </a:t>
            </a:r>
            <a:r>
              <a:rPr lang="ar-JO" b="1" dirty="0"/>
              <a:t>كان </a:t>
            </a:r>
            <a:r>
              <a:rPr lang="ar-JO" b="1" dirty="0" smtClean="0"/>
              <a:t>وطني</a:t>
            </a:r>
            <a:r>
              <a:rPr lang="ar-SA" b="1" dirty="0" smtClean="0"/>
              <a:t>ًّ</a:t>
            </a:r>
            <a:r>
              <a:rPr lang="ar-JO" b="1" dirty="0" smtClean="0"/>
              <a:t>ا </a:t>
            </a:r>
            <a:r>
              <a:rPr lang="ar-JO" b="1" dirty="0"/>
              <a:t>في اطار الهم الفلسطيني </a:t>
            </a:r>
            <a:r>
              <a:rPr lang="ar-SA" b="1" dirty="0" smtClean="0"/>
              <a:t>أ</a:t>
            </a:r>
            <a:r>
              <a:rPr lang="ar-JO" b="1" dirty="0" smtClean="0"/>
              <a:t>و </a:t>
            </a:r>
            <a:r>
              <a:rPr lang="ar-JO" b="1" dirty="0" err="1" smtClean="0"/>
              <a:t>القضي</a:t>
            </a:r>
            <a:r>
              <a:rPr lang="ar-SA" b="1" dirty="0" smtClean="0"/>
              <a:t>ّ</a:t>
            </a:r>
            <a:r>
              <a:rPr lang="ar-JO" b="1" dirty="0" smtClean="0"/>
              <a:t>ة الفلسطيني</a:t>
            </a:r>
            <a:r>
              <a:rPr lang="ar-SA" b="1" dirty="0" smtClean="0"/>
              <a:t>ّ</a:t>
            </a:r>
            <a:r>
              <a:rPr lang="ar-JO" b="1" dirty="0" smtClean="0"/>
              <a:t>ة </a:t>
            </a:r>
            <a:r>
              <a:rPr lang="ar-JO" b="1" dirty="0"/>
              <a:t>او غير ذلك </a:t>
            </a:r>
            <a:r>
              <a:rPr lang="ar-JO" b="1" dirty="0" smtClean="0"/>
              <a:t>فكري</a:t>
            </a:r>
            <a:r>
              <a:rPr lang="ar-SA" b="1" dirty="0" smtClean="0"/>
              <a:t>ًّ</a:t>
            </a:r>
            <a:r>
              <a:rPr lang="ar-JO" b="1" dirty="0" smtClean="0"/>
              <a:t>ا </a:t>
            </a:r>
            <a:r>
              <a:rPr lang="ar-SA" b="1" dirty="0"/>
              <a:t>أ</a:t>
            </a:r>
            <a:r>
              <a:rPr lang="ar-JO" b="1" dirty="0" smtClean="0"/>
              <a:t>و فلسفي</a:t>
            </a:r>
            <a:r>
              <a:rPr lang="ar-SA" b="1" dirty="0" smtClean="0"/>
              <a:t>ًّ</a:t>
            </a:r>
            <a:r>
              <a:rPr lang="ar-JO" b="1" dirty="0" smtClean="0"/>
              <a:t>ا.</a:t>
            </a:r>
            <a:endParaRPr lang="ar-JO" b="1" dirty="0"/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873065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74ECEF10-F7B4-4DCB-8826-433062159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883DD2F2-26D9-4F95-8E34-2F6418DBA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468"/>
            <a:ext cx="10515600" cy="5512525"/>
          </a:xfrm>
        </p:spPr>
        <p:txBody>
          <a:bodyPr>
            <a:noAutofit/>
          </a:bodyPr>
          <a:lstStyle/>
          <a:p>
            <a:r>
              <a:rPr lang="ar-JO" b="1" dirty="0"/>
              <a:t>القسم الأول – حب الحياة رغم الموت (1 – 2):</a:t>
            </a:r>
          </a:p>
          <a:p>
            <a:r>
              <a:rPr lang="ar-JO" b="1" dirty="0"/>
              <a:t>وَسَمَ القصيدة بـ"ونحن نحب الحياة" ونقف عند "الواو" وقيمتها في هذا </a:t>
            </a:r>
            <a:r>
              <a:rPr lang="ar-JO" b="1" dirty="0" smtClean="0"/>
              <a:t>العنوان</a:t>
            </a:r>
            <a:r>
              <a:rPr lang="ar-SA" b="1" dirty="0" smtClean="0"/>
              <a:t>،</a:t>
            </a:r>
            <a:r>
              <a:rPr lang="ar-JO" b="1" dirty="0" smtClean="0"/>
              <a:t> </a:t>
            </a:r>
            <a:r>
              <a:rPr lang="ar-JO" b="1" dirty="0"/>
              <a:t>ونُوضح </a:t>
            </a:r>
            <a:r>
              <a:rPr lang="ar-SA" b="1" dirty="0"/>
              <a:t>أ</a:t>
            </a:r>
            <a:r>
              <a:rPr lang="ar-JO" b="1" dirty="0" smtClean="0"/>
              <a:t>ول</a:t>
            </a:r>
            <a:r>
              <a:rPr lang="ar-SA" b="1" dirty="0" smtClean="0"/>
              <a:t>ًا</a:t>
            </a:r>
            <a:r>
              <a:rPr lang="ar-JO" b="1" dirty="0" smtClean="0"/>
              <a:t> </a:t>
            </a:r>
            <a:r>
              <a:rPr lang="ar-SA" b="1" dirty="0" smtClean="0"/>
              <a:t>أ</a:t>
            </a:r>
            <a:r>
              <a:rPr lang="ar-JO" b="1" dirty="0" smtClean="0"/>
              <a:t>ن </a:t>
            </a:r>
            <a:r>
              <a:rPr lang="ar-JO" b="1" dirty="0"/>
              <a:t>الفرق كبيرُ بين العنوان مع الواو وبدون الواو. فمن غير الواو يكون العنوان اخباريًّا  يريدُ به أن يؤكد أننا نحبُ الحياة. ولكن الواو تُضيف </a:t>
            </a:r>
            <a:r>
              <a:rPr lang="ar-JO" b="1" dirty="0" smtClean="0"/>
              <a:t>بعد</a:t>
            </a:r>
            <a:r>
              <a:rPr lang="ar-SA" b="1" dirty="0" smtClean="0"/>
              <a:t>ً</a:t>
            </a:r>
            <a:r>
              <a:rPr lang="ar-JO" b="1" dirty="0" smtClean="0"/>
              <a:t>ا اخر</a:t>
            </a:r>
            <a:r>
              <a:rPr lang="ar-SA" b="1" dirty="0" smtClean="0"/>
              <a:t>،</a:t>
            </a:r>
            <a:r>
              <a:rPr lang="ar-JO" b="1" dirty="0" smtClean="0"/>
              <a:t> </a:t>
            </a:r>
            <a:r>
              <a:rPr lang="ar-JO" b="1" dirty="0"/>
              <a:t>فكأنه يردُ على من ادعى </a:t>
            </a:r>
            <a:r>
              <a:rPr lang="ar-SA" b="1" dirty="0" smtClean="0"/>
              <a:t>أ</a:t>
            </a:r>
            <a:r>
              <a:rPr lang="ar-JO" b="1" dirty="0" smtClean="0"/>
              <a:t>ن</a:t>
            </a:r>
            <a:r>
              <a:rPr lang="ar-SA" b="1" dirty="0" smtClean="0"/>
              <a:t>ّ</a:t>
            </a:r>
            <a:r>
              <a:rPr lang="ar-JO" b="1" dirty="0" smtClean="0"/>
              <a:t>ه </a:t>
            </a:r>
            <a:r>
              <a:rPr lang="ar-JO" b="1" dirty="0"/>
              <a:t>يحب الحياة فقال </a:t>
            </a:r>
            <a:r>
              <a:rPr lang="ar-JO" b="1" dirty="0" smtClean="0"/>
              <a:t>مجيب</a:t>
            </a:r>
            <a:r>
              <a:rPr lang="ar-SA" b="1" dirty="0" smtClean="0"/>
              <a:t>ًا</a:t>
            </a:r>
            <a:r>
              <a:rPr lang="ar-JO" b="1" dirty="0" smtClean="0"/>
              <a:t> </a:t>
            </a:r>
            <a:r>
              <a:rPr lang="ar-JO" b="1" dirty="0"/>
              <a:t>ونحنُ </a:t>
            </a:r>
            <a:r>
              <a:rPr lang="ar-JO" b="1" dirty="0" smtClean="0"/>
              <a:t>ايض</a:t>
            </a:r>
            <a:r>
              <a:rPr lang="ar-SA" b="1" dirty="0" smtClean="0"/>
              <a:t>ًا</a:t>
            </a:r>
            <a:r>
              <a:rPr lang="ar-JO" b="1" dirty="0" smtClean="0"/>
              <a:t> </a:t>
            </a:r>
            <a:r>
              <a:rPr lang="ar-JO" b="1" dirty="0"/>
              <a:t>نستحق </a:t>
            </a:r>
            <a:r>
              <a:rPr lang="ar-SA" b="1" dirty="0" smtClean="0"/>
              <a:t>أ</a:t>
            </a:r>
            <a:r>
              <a:rPr lang="ar-JO" b="1" dirty="0" smtClean="0"/>
              <a:t>ن </a:t>
            </a:r>
            <a:r>
              <a:rPr lang="ar-JO" b="1" dirty="0"/>
              <a:t>نعيش ونحب </a:t>
            </a:r>
            <a:r>
              <a:rPr lang="ar-JO" b="1" dirty="0" smtClean="0"/>
              <a:t>الحياة</a:t>
            </a:r>
            <a:r>
              <a:rPr lang="ar-SA" b="1" dirty="0" smtClean="0"/>
              <a:t>،</a:t>
            </a:r>
            <a:r>
              <a:rPr lang="ar-JO" b="1" dirty="0" smtClean="0"/>
              <a:t> </a:t>
            </a:r>
            <a:r>
              <a:rPr lang="ar-JO" b="1" dirty="0"/>
              <a:t>فلست وحدك </a:t>
            </a:r>
            <a:r>
              <a:rPr lang="ar-JO" b="1" dirty="0" smtClean="0"/>
              <a:t>عاشق</a:t>
            </a:r>
            <a:r>
              <a:rPr lang="ar-SA" b="1" dirty="0" smtClean="0"/>
              <a:t>ًا</a:t>
            </a:r>
            <a:r>
              <a:rPr lang="ar-JO" b="1" dirty="0" smtClean="0"/>
              <a:t> </a:t>
            </a:r>
            <a:r>
              <a:rPr lang="ar-JO" b="1" dirty="0"/>
              <a:t>للحياة نحن </a:t>
            </a:r>
            <a:r>
              <a:rPr lang="ar-JO" b="1" dirty="0" smtClean="0"/>
              <a:t>ايض</a:t>
            </a:r>
            <a:r>
              <a:rPr lang="ar-SA" b="1" dirty="0" smtClean="0"/>
              <a:t>ًا،</a:t>
            </a:r>
            <a:r>
              <a:rPr lang="ar-JO" b="1" dirty="0" smtClean="0"/>
              <a:t> </a:t>
            </a:r>
            <a:r>
              <a:rPr lang="ar-JO" b="1" dirty="0"/>
              <a:t>وما هي </a:t>
            </a:r>
            <a:r>
              <a:rPr lang="ar-JO" b="1" dirty="0" smtClean="0"/>
              <a:t>رمزي</a:t>
            </a:r>
            <a:r>
              <a:rPr lang="ar-SA" b="1" dirty="0" smtClean="0"/>
              <a:t>ّ</a:t>
            </a:r>
            <a:r>
              <a:rPr lang="ar-JO" b="1" dirty="0" smtClean="0"/>
              <a:t>ة </a:t>
            </a:r>
            <a:r>
              <a:rPr lang="ar-JO" b="1" dirty="0"/>
              <a:t>نحن؟ لا شك </a:t>
            </a:r>
            <a:r>
              <a:rPr lang="ar-SA" b="1" dirty="0" smtClean="0"/>
              <a:t>أ</a:t>
            </a:r>
            <a:r>
              <a:rPr lang="ar-JO" b="1" dirty="0" smtClean="0"/>
              <a:t>ن</a:t>
            </a:r>
            <a:r>
              <a:rPr lang="ar-SA" b="1" dirty="0" smtClean="0"/>
              <a:t>ّ</a:t>
            </a:r>
            <a:r>
              <a:rPr lang="ar-JO" b="1" dirty="0" smtClean="0"/>
              <a:t> </a:t>
            </a:r>
            <a:r>
              <a:rPr lang="ar-JO" b="1" dirty="0"/>
              <a:t>أقوى </a:t>
            </a:r>
            <a:r>
              <a:rPr lang="ar-JO" b="1" dirty="0" smtClean="0"/>
              <a:t>الد</a:t>
            </a:r>
            <a:r>
              <a:rPr lang="ar-SA" b="1" dirty="0" smtClean="0"/>
              <a:t>ّ</a:t>
            </a:r>
            <a:r>
              <a:rPr lang="ar-JO" b="1" dirty="0" err="1" smtClean="0"/>
              <a:t>لالات</a:t>
            </a:r>
            <a:r>
              <a:rPr lang="ar-JO" b="1" dirty="0" smtClean="0"/>
              <a:t> </a:t>
            </a:r>
            <a:r>
              <a:rPr lang="ar-JO" b="1" dirty="0"/>
              <a:t>تقول </a:t>
            </a:r>
            <a:r>
              <a:rPr lang="ar-JO" b="1" dirty="0" smtClean="0"/>
              <a:t>نحن</a:t>
            </a:r>
            <a:r>
              <a:rPr lang="ar-SA" b="1" dirty="0" smtClean="0"/>
              <a:t>،</a:t>
            </a:r>
            <a:r>
              <a:rPr lang="ar-JO" b="1" dirty="0" smtClean="0"/>
              <a:t> </a:t>
            </a:r>
            <a:r>
              <a:rPr lang="ar-JO" b="1" dirty="0"/>
              <a:t>يعني </a:t>
            </a:r>
            <a:r>
              <a:rPr lang="ar-JO" b="1" dirty="0" smtClean="0"/>
              <a:t>الش</a:t>
            </a:r>
            <a:r>
              <a:rPr lang="ar-SA" b="1" dirty="0" smtClean="0"/>
              <a:t>ّ</a:t>
            </a:r>
            <a:r>
              <a:rPr lang="ar-JO" b="1" dirty="0" smtClean="0"/>
              <a:t>عب </a:t>
            </a:r>
            <a:r>
              <a:rPr lang="ar-SA" b="1" dirty="0" smtClean="0"/>
              <a:t>ا</a:t>
            </a:r>
            <a:r>
              <a:rPr lang="ar-JO" b="1" dirty="0" smtClean="0"/>
              <a:t>لفلسطيني</a:t>
            </a:r>
            <a:r>
              <a:rPr lang="ar-JO" b="1" dirty="0"/>
              <a:t>, نريد أن نعيش سعداء كما يعيش </a:t>
            </a:r>
            <a:r>
              <a:rPr lang="ar-JO" b="1" dirty="0" smtClean="0"/>
              <a:t>غيرنا</a:t>
            </a:r>
            <a:r>
              <a:rPr lang="ar-SA" b="1" dirty="0" smtClean="0"/>
              <a:t>،</a:t>
            </a:r>
            <a:r>
              <a:rPr lang="ar-JO" b="1" dirty="0" smtClean="0"/>
              <a:t> </a:t>
            </a:r>
            <a:r>
              <a:rPr lang="ar-JO" b="1" dirty="0"/>
              <a:t>فنحن من جنس البشر ولنا حقوق. وإذا أنكرت حقوقنا وحاول غيرُنا حصارنا وكتم أنفاسنا وسلب حياتنا </a:t>
            </a:r>
            <a:r>
              <a:rPr lang="ar-JO" b="1" dirty="0" smtClean="0"/>
              <a:t>الس</a:t>
            </a:r>
            <a:r>
              <a:rPr lang="ar-SA" b="1" dirty="0" smtClean="0"/>
              <a:t>ّ</a:t>
            </a:r>
            <a:r>
              <a:rPr lang="ar-JO" b="1" dirty="0" smtClean="0"/>
              <a:t>عيدة</a:t>
            </a:r>
            <a:r>
              <a:rPr lang="ar-SA" b="1" dirty="0"/>
              <a:t>،</a:t>
            </a:r>
            <a:r>
              <a:rPr lang="ar-JO" b="1" dirty="0" smtClean="0"/>
              <a:t> </a:t>
            </a:r>
            <a:r>
              <a:rPr lang="ar-JO" b="1" dirty="0"/>
              <a:t>سنعمل وسنحيا وسنصل إلى ما نستطيع إليه سبيلاً.</a:t>
            </a:r>
          </a:p>
          <a:p>
            <a:r>
              <a:rPr lang="ar-JO" b="1" dirty="0"/>
              <a:t>ويعلنُ </a:t>
            </a:r>
            <a:r>
              <a:rPr lang="ar-JO" b="1" dirty="0" err="1"/>
              <a:t>رامزاً</a:t>
            </a:r>
            <a:r>
              <a:rPr lang="ar-JO" b="1" dirty="0"/>
              <a:t> في </a:t>
            </a:r>
            <a:r>
              <a:rPr lang="ar-JO" b="1" dirty="0" smtClean="0"/>
              <a:t>الس</a:t>
            </a:r>
            <a:r>
              <a:rPr lang="ar-SA" b="1" dirty="0" smtClean="0"/>
              <a:t>ّ</a:t>
            </a:r>
            <a:r>
              <a:rPr lang="ar-JO" b="1" dirty="0" smtClean="0"/>
              <a:t>طر الث</a:t>
            </a:r>
            <a:r>
              <a:rPr lang="ar-SA" b="1" dirty="0" smtClean="0"/>
              <a:t>ّ</a:t>
            </a:r>
            <a:r>
              <a:rPr lang="ar-JO" b="1" dirty="0" smtClean="0"/>
              <a:t>اني</a:t>
            </a:r>
            <a:r>
              <a:rPr lang="ar-JO" b="1" dirty="0"/>
              <a:t>: </a:t>
            </a:r>
            <a:r>
              <a:rPr lang="ar-SA" b="1" dirty="0" smtClean="0"/>
              <a:t>أ</a:t>
            </a:r>
            <a:r>
              <a:rPr lang="ar-JO" b="1" dirty="0" smtClean="0"/>
              <a:t>ن</a:t>
            </a:r>
            <a:r>
              <a:rPr lang="ar-SA" b="1" dirty="0" smtClean="0"/>
              <a:t>ّ</a:t>
            </a:r>
            <a:r>
              <a:rPr lang="ar-JO" b="1" dirty="0" smtClean="0"/>
              <a:t>ه </a:t>
            </a:r>
            <a:r>
              <a:rPr lang="ar-SA" b="1" dirty="0"/>
              <a:t>إ</a:t>
            </a:r>
            <a:r>
              <a:rPr lang="ar-JO" b="1" dirty="0" smtClean="0"/>
              <a:t>ذ </a:t>
            </a:r>
            <a:r>
              <a:rPr lang="ar-JO" b="1" dirty="0"/>
              <a:t>كفلنا </a:t>
            </a:r>
            <a:r>
              <a:rPr lang="ar-SA" b="1" dirty="0" smtClean="0"/>
              <a:t>أ</a:t>
            </a:r>
            <a:r>
              <a:rPr lang="ar-JO" b="1" dirty="0" smtClean="0"/>
              <a:t>ن </a:t>
            </a:r>
            <a:r>
              <a:rPr lang="ar-JO" b="1" dirty="0"/>
              <a:t>نبذل </a:t>
            </a:r>
            <a:r>
              <a:rPr lang="ar-JO" b="1" dirty="0" smtClean="0"/>
              <a:t>الت</a:t>
            </a:r>
            <a:r>
              <a:rPr lang="ar-SA" b="1" dirty="0" smtClean="0"/>
              <a:t>ّ</a:t>
            </a:r>
            <a:r>
              <a:rPr lang="ar-JO" b="1" dirty="0" err="1" smtClean="0"/>
              <a:t>ضحيات</a:t>
            </a:r>
            <a:r>
              <a:rPr lang="ar-JO" b="1" dirty="0" smtClean="0"/>
              <a:t> والش</a:t>
            </a:r>
            <a:r>
              <a:rPr lang="ar-SA" b="1" dirty="0" smtClean="0"/>
              <a:t>ّ</a:t>
            </a:r>
            <a:r>
              <a:rPr lang="ar-JO" b="1" dirty="0" smtClean="0"/>
              <a:t>هداء </a:t>
            </a:r>
            <a:r>
              <a:rPr lang="ar-JO" b="1" dirty="0"/>
              <a:t>فنقوم بذلك ولا نفقد الأمل ولا نيأس ولا </a:t>
            </a:r>
            <a:r>
              <a:rPr lang="ar-JO" b="1" dirty="0" smtClean="0"/>
              <a:t>نبتئس</a:t>
            </a:r>
            <a:r>
              <a:rPr lang="ar-SA" b="1" dirty="0" smtClean="0"/>
              <a:t>،</a:t>
            </a:r>
            <a:r>
              <a:rPr lang="ar-JO" b="1" dirty="0" smtClean="0"/>
              <a:t> </a:t>
            </a:r>
            <a:r>
              <a:rPr lang="ar-JO" b="1" dirty="0"/>
              <a:t>بل سنرقص </a:t>
            </a:r>
            <a:r>
              <a:rPr lang="ar-JO" b="1" dirty="0" smtClean="0"/>
              <a:t>لأن</a:t>
            </a:r>
            <a:r>
              <a:rPr lang="ar-SA" b="1" dirty="0" smtClean="0"/>
              <a:t>ّ</a:t>
            </a:r>
            <a:r>
              <a:rPr lang="ar-JO" b="1" dirty="0" err="1" smtClean="0"/>
              <a:t>نا</a:t>
            </a:r>
            <a:r>
              <a:rPr lang="ar-JO" b="1" dirty="0" smtClean="0"/>
              <a:t> </a:t>
            </a:r>
            <a:r>
              <a:rPr lang="ar-JO" b="1" dirty="0"/>
              <a:t>بعد </a:t>
            </a:r>
            <a:r>
              <a:rPr lang="ar-JO" b="1" dirty="0" smtClean="0"/>
              <a:t>الش</a:t>
            </a:r>
            <a:r>
              <a:rPr lang="ar-SA" b="1" dirty="0" smtClean="0"/>
              <a:t>ّ</a:t>
            </a:r>
            <a:r>
              <a:rPr lang="ar-JO" b="1" dirty="0" smtClean="0"/>
              <a:t>هداء </a:t>
            </a:r>
            <a:r>
              <a:rPr lang="ar-JO" b="1" dirty="0"/>
              <a:t>نبني </a:t>
            </a:r>
            <a:r>
              <a:rPr lang="ar-JO" b="1" dirty="0" smtClean="0"/>
              <a:t>ونعم</a:t>
            </a:r>
            <a:r>
              <a:rPr lang="ar-SA" b="1" dirty="0" smtClean="0"/>
              <a:t>ّ</a:t>
            </a:r>
            <a:r>
              <a:rPr lang="ar-JO" b="1" dirty="0" smtClean="0"/>
              <a:t>ر </a:t>
            </a:r>
            <a:r>
              <a:rPr lang="ar-JO" b="1" dirty="0"/>
              <a:t>ونجعل </a:t>
            </a:r>
            <a:r>
              <a:rPr lang="ar-JO" b="1" dirty="0" smtClean="0"/>
              <a:t>الط</a:t>
            </a:r>
            <a:r>
              <a:rPr lang="ar-SA" b="1" dirty="0" smtClean="0"/>
              <a:t>ّ</a:t>
            </a:r>
            <a:r>
              <a:rPr lang="ar-JO" b="1" dirty="0" smtClean="0"/>
              <a:t>بيعة </a:t>
            </a:r>
            <a:r>
              <a:rPr lang="ar-JO" b="1" dirty="0"/>
              <a:t>تزدهر فيها الورود "</a:t>
            </a:r>
            <a:r>
              <a:rPr lang="ar-JO" b="1" dirty="0" smtClean="0"/>
              <a:t>البنفسج</a:t>
            </a:r>
            <a:r>
              <a:rPr lang="ar-SA" b="1" dirty="0" smtClean="0"/>
              <a:t>»،</a:t>
            </a:r>
            <a:r>
              <a:rPr lang="ar-JO" b="1" dirty="0" smtClean="0"/>
              <a:t> </a:t>
            </a:r>
            <a:r>
              <a:rPr lang="ar-JO" b="1" dirty="0"/>
              <a:t>حيث نجعل البنفسج عملاقة وكأننا نعد لها مأذنة عالية ترفعها </a:t>
            </a:r>
            <a:r>
              <a:rPr lang="ar-JO" b="1" dirty="0" smtClean="0"/>
              <a:t>عالي</a:t>
            </a:r>
            <a:r>
              <a:rPr lang="ar-SA" b="1" dirty="0" smtClean="0"/>
              <a:t>ًا.</a:t>
            </a:r>
            <a:r>
              <a:rPr lang="ar-JO" b="1" dirty="0" smtClean="0"/>
              <a:t> والن</a:t>
            </a:r>
            <a:r>
              <a:rPr lang="ar-SA" b="1" dirty="0" smtClean="0"/>
              <a:t>ّ</a:t>
            </a:r>
            <a:r>
              <a:rPr lang="ar-JO" b="1" dirty="0" smtClean="0"/>
              <a:t>خيل ال</a:t>
            </a:r>
            <a:r>
              <a:rPr lang="ar-SA" b="1" dirty="0" smtClean="0"/>
              <a:t>ّ</a:t>
            </a:r>
            <a:r>
              <a:rPr lang="ar-JO" b="1" dirty="0" smtClean="0"/>
              <a:t>ذي </a:t>
            </a:r>
            <a:r>
              <a:rPr lang="ar-JO" b="1" dirty="0"/>
              <a:t>هو </a:t>
            </a:r>
            <a:r>
              <a:rPr lang="ar-SA" b="1" dirty="0" smtClean="0"/>
              <a:t>أ</a:t>
            </a:r>
            <a:r>
              <a:rPr lang="ar-JO" b="1" dirty="0" smtClean="0"/>
              <a:t>صل </a:t>
            </a:r>
            <a:r>
              <a:rPr lang="ar-JO" b="1" dirty="0"/>
              <a:t>تراثنا فهو شجر باسق عالٍ شامخ بطبيعة الحال.</a:t>
            </a:r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188171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D805F982-ABE3-4B01-A531-A801D01FF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3296A216-BA55-46B5-B3E1-A1F4A3FBA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b="1" dirty="0"/>
          </a:p>
          <a:p>
            <a:r>
              <a:rPr lang="ar-JO" b="1" dirty="0"/>
              <a:t>القسم </a:t>
            </a:r>
            <a:r>
              <a:rPr lang="ar-JO" b="1" dirty="0" smtClean="0"/>
              <a:t>الث</a:t>
            </a:r>
            <a:r>
              <a:rPr lang="ar-SA" b="1" dirty="0" smtClean="0"/>
              <a:t>ّ</a:t>
            </a:r>
            <a:r>
              <a:rPr lang="ar-JO" b="1" dirty="0" smtClean="0"/>
              <a:t>اني </a:t>
            </a:r>
            <a:r>
              <a:rPr lang="ar-JO" b="1" dirty="0"/>
              <a:t>– حب الحياة يسوقنا </a:t>
            </a:r>
            <a:r>
              <a:rPr lang="ar-SA" b="1" dirty="0" smtClean="0"/>
              <a:t>إ</a:t>
            </a:r>
            <a:r>
              <a:rPr lang="ar-JO" b="1" dirty="0" err="1" smtClean="0"/>
              <a:t>لى</a:t>
            </a:r>
            <a:r>
              <a:rPr lang="ar-JO" b="1" dirty="0" smtClean="0"/>
              <a:t> ال</a:t>
            </a:r>
            <a:r>
              <a:rPr lang="ar-SA" b="1" dirty="0" smtClean="0"/>
              <a:t>إ</a:t>
            </a:r>
            <a:r>
              <a:rPr lang="ar-JO" b="1" dirty="0" smtClean="0"/>
              <a:t>بداع </a:t>
            </a:r>
            <a:r>
              <a:rPr lang="ar-JO" b="1" dirty="0"/>
              <a:t>(3 –5):</a:t>
            </a:r>
          </a:p>
          <a:p>
            <a:endParaRPr lang="ar-JO" b="1" dirty="0"/>
          </a:p>
          <a:p>
            <a:r>
              <a:rPr lang="ar-JO" b="1" dirty="0"/>
              <a:t>ويؤكد في الحب الحياة </a:t>
            </a:r>
            <a:r>
              <a:rPr lang="ar-JO" b="1" dirty="0" smtClean="0"/>
              <a:t>الث</a:t>
            </a:r>
            <a:r>
              <a:rPr lang="ar-SA" b="1" dirty="0" smtClean="0"/>
              <a:t>ّ</a:t>
            </a:r>
            <a:r>
              <a:rPr lang="ar-JO" b="1" dirty="0" smtClean="0"/>
              <a:t>انية </a:t>
            </a:r>
            <a:r>
              <a:rPr lang="ar-JO" b="1" dirty="0"/>
              <a:t>( وهذه المرة بدون واو لتوكيد الحب في القول في </a:t>
            </a:r>
            <a:r>
              <a:rPr lang="ar-JO" b="1" dirty="0" smtClean="0"/>
              <a:t>الس</a:t>
            </a:r>
            <a:r>
              <a:rPr lang="ar-SA" b="1" dirty="0" smtClean="0"/>
              <a:t>ّ</a:t>
            </a:r>
            <a:r>
              <a:rPr lang="ar-JO" b="1" dirty="0" smtClean="0"/>
              <a:t>طر </a:t>
            </a:r>
            <a:r>
              <a:rPr lang="ar-JO" b="1" dirty="0" err="1" smtClean="0"/>
              <a:t>الأو</a:t>
            </a:r>
            <a:r>
              <a:rPr lang="ar-SA" b="1" dirty="0" smtClean="0"/>
              <a:t>ّ</a:t>
            </a:r>
            <a:r>
              <a:rPr lang="ar-JO" b="1" dirty="0" smtClean="0"/>
              <a:t>ل </a:t>
            </a:r>
            <a:r>
              <a:rPr lang="ar-JO" b="1" dirty="0"/>
              <a:t>) . يؤكد </a:t>
            </a:r>
            <a:r>
              <a:rPr lang="ar-JO" b="1" dirty="0" smtClean="0"/>
              <a:t>أن</a:t>
            </a:r>
            <a:r>
              <a:rPr lang="ar-SA" b="1" dirty="0" smtClean="0"/>
              <a:t>ذ</a:t>
            </a:r>
            <a:r>
              <a:rPr lang="ar-JO" b="1" dirty="0" err="1" smtClean="0"/>
              <a:t>نا</a:t>
            </a:r>
            <a:r>
              <a:rPr lang="ar-JO" b="1" dirty="0" smtClean="0"/>
              <a:t> </a:t>
            </a:r>
            <a:r>
              <a:rPr lang="ar-JO" b="1" dirty="0"/>
              <a:t>حين نحيا نحقق </a:t>
            </a:r>
            <a:r>
              <a:rPr lang="ar-JO" b="1" dirty="0" smtClean="0"/>
              <a:t>أمور</a:t>
            </a:r>
            <a:r>
              <a:rPr lang="ar-SA" b="1" dirty="0" smtClean="0"/>
              <a:t>ً</a:t>
            </a:r>
            <a:r>
              <a:rPr lang="ar-JO" b="1" dirty="0" smtClean="0"/>
              <a:t>ا </a:t>
            </a:r>
            <a:r>
              <a:rPr lang="ar-JO" b="1" dirty="0"/>
              <a:t>سامية ومتقدمة </a:t>
            </a:r>
            <a:r>
              <a:rPr lang="ar-JO" b="1" dirty="0" smtClean="0"/>
              <a:t>جد</a:t>
            </a:r>
            <a:r>
              <a:rPr lang="ar-SA" b="1" dirty="0" smtClean="0"/>
              <a:t>ًّ</a:t>
            </a:r>
            <a:r>
              <a:rPr lang="ar-JO" b="1" dirty="0" smtClean="0"/>
              <a:t>ا </a:t>
            </a:r>
            <a:r>
              <a:rPr lang="ar-JO" b="1" dirty="0"/>
              <a:t>، فمن دودة القز نسرق </a:t>
            </a:r>
            <a:r>
              <a:rPr lang="ar-JO" b="1" dirty="0" smtClean="0"/>
              <a:t>خيط</a:t>
            </a:r>
            <a:r>
              <a:rPr lang="ar-SA" b="1" dirty="0" smtClean="0"/>
              <a:t>ً</a:t>
            </a:r>
            <a:r>
              <a:rPr lang="ar-JO" b="1" dirty="0" smtClean="0"/>
              <a:t>ا </a:t>
            </a:r>
            <a:r>
              <a:rPr lang="ar-JO" b="1" dirty="0"/>
              <a:t>، وربما كان استعماله للفعل نسرق وليس نأخذ دلالة على </a:t>
            </a:r>
            <a:r>
              <a:rPr lang="ar-JO" b="1" dirty="0" smtClean="0"/>
              <a:t>الن</a:t>
            </a:r>
            <a:r>
              <a:rPr lang="ar-SA" b="1" dirty="0"/>
              <a:t>ّ</a:t>
            </a:r>
            <a:r>
              <a:rPr lang="ar-JO" b="1" dirty="0" smtClean="0"/>
              <a:t>شاط أو</a:t>
            </a:r>
            <a:r>
              <a:rPr lang="ar-SA" b="1" dirty="0" smtClean="0"/>
              <a:t>ّ</a:t>
            </a:r>
            <a:r>
              <a:rPr lang="ar-JO" b="1" dirty="0" smtClean="0"/>
              <a:t>ل</a:t>
            </a:r>
            <a:r>
              <a:rPr lang="ar-SA" b="1" dirty="0" smtClean="0"/>
              <a:t>ًا</a:t>
            </a:r>
            <a:r>
              <a:rPr lang="ar-JO" b="1" dirty="0" smtClean="0"/>
              <a:t>، </a:t>
            </a:r>
            <a:r>
              <a:rPr lang="ar-JO" b="1" dirty="0"/>
              <a:t>ودلالة على خيط الحرير ملك </a:t>
            </a:r>
            <a:r>
              <a:rPr lang="ar-JO" b="1" dirty="0" smtClean="0"/>
              <a:t>الد</a:t>
            </a:r>
            <a:r>
              <a:rPr lang="ar-SA" b="1" dirty="0" smtClean="0"/>
              <a:t>ّ</a:t>
            </a:r>
            <a:r>
              <a:rPr lang="ar-JO" b="1" dirty="0" smtClean="0"/>
              <a:t>ودة </a:t>
            </a:r>
            <a:r>
              <a:rPr lang="ar-JO" b="1" dirty="0"/>
              <a:t>فلا يؤخذ منها عن طيب </a:t>
            </a:r>
            <a:r>
              <a:rPr lang="ar-JO" b="1" dirty="0" smtClean="0"/>
              <a:t>خاط</a:t>
            </a:r>
            <a:r>
              <a:rPr lang="ar-SA" b="1" dirty="0" smtClean="0"/>
              <a:t>ر</a:t>
            </a:r>
            <a:r>
              <a:rPr lang="ar-JO" b="1" dirty="0" smtClean="0"/>
              <a:t>، </a:t>
            </a:r>
            <a:r>
              <a:rPr lang="ar-JO" b="1" dirty="0"/>
              <a:t>كما الوطن </a:t>
            </a:r>
            <a:r>
              <a:rPr lang="ar-JO" b="1" dirty="0" smtClean="0"/>
              <a:t>الس</a:t>
            </a:r>
            <a:r>
              <a:rPr lang="ar-SA" b="1" dirty="0" smtClean="0"/>
              <a:t>ّ</a:t>
            </a:r>
            <a:r>
              <a:rPr lang="ar-JO" b="1" dirty="0" smtClean="0"/>
              <a:t>ليب ال</a:t>
            </a:r>
            <a:r>
              <a:rPr lang="ar-SA" b="1" dirty="0" smtClean="0"/>
              <a:t>ّ</a:t>
            </a:r>
            <a:r>
              <a:rPr lang="ar-JO" b="1" dirty="0" smtClean="0"/>
              <a:t>ذي </a:t>
            </a:r>
            <a:r>
              <a:rPr lang="ar-JO" b="1" dirty="0"/>
              <a:t>اغتُصب عَنْوَة . ولكن يُعيد ما قاله في مديح </a:t>
            </a:r>
            <a:r>
              <a:rPr lang="ar-JO" b="1" dirty="0" smtClean="0"/>
              <a:t>الظ</a:t>
            </a:r>
            <a:r>
              <a:rPr lang="ar-SA" b="1" dirty="0" smtClean="0"/>
              <a:t>ّ</a:t>
            </a:r>
            <a:r>
              <a:rPr lang="ar-JO" b="1" dirty="0" smtClean="0"/>
              <a:t>ل </a:t>
            </a:r>
            <a:r>
              <a:rPr lang="ar-JO" b="1" dirty="0"/>
              <a:t>العالي : " اقرأ باسم </a:t>
            </a:r>
            <a:r>
              <a:rPr lang="ar-JO" b="1" dirty="0" smtClean="0"/>
              <a:t>ال</a:t>
            </a:r>
            <a:r>
              <a:rPr lang="ar-SA" b="1" dirty="0" smtClean="0"/>
              <a:t>ّ</a:t>
            </a:r>
            <a:r>
              <a:rPr lang="ar-JO" b="1" dirty="0" smtClean="0"/>
              <a:t>ذي </a:t>
            </a:r>
            <a:r>
              <a:rPr lang="ar-JO" b="1" dirty="0"/>
              <a:t>صنع من جزمه </a:t>
            </a:r>
            <a:r>
              <a:rPr lang="ar-JO" b="1" dirty="0" smtClean="0"/>
              <a:t>أفق</a:t>
            </a:r>
            <a:r>
              <a:rPr lang="ar-SA" b="1" dirty="0" smtClean="0"/>
              <a:t>ً</a:t>
            </a:r>
            <a:r>
              <a:rPr lang="ar-JO" b="1" dirty="0" smtClean="0"/>
              <a:t>ا </a:t>
            </a:r>
            <a:r>
              <a:rPr lang="ar-JO" b="1" dirty="0"/>
              <a:t>" .</a:t>
            </a:r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696756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01710CD4-76A6-44A6-9F23-8C4216176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30581D5F-A9AA-47D4-9D40-8B4522D25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endParaRPr lang="ar-JO" b="1" dirty="0"/>
          </a:p>
          <a:p>
            <a:r>
              <a:rPr lang="ar-JO" b="1" dirty="0" smtClean="0"/>
              <a:t>والس</a:t>
            </a:r>
            <a:r>
              <a:rPr lang="ar-SA" b="1" dirty="0" smtClean="0"/>
              <a:t>ّ</a:t>
            </a:r>
            <a:r>
              <a:rPr lang="ar-JO" b="1" dirty="0" smtClean="0"/>
              <a:t>ماء ال</a:t>
            </a:r>
            <a:r>
              <a:rPr lang="ar-SA" b="1" dirty="0" smtClean="0"/>
              <a:t>ّتي</a:t>
            </a:r>
            <a:r>
              <a:rPr lang="ar-JO" b="1" dirty="0" smtClean="0"/>
              <a:t> </a:t>
            </a:r>
            <a:r>
              <a:rPr lang="ar-JO" b="1" dirty="0"/>
              <a:t>يرمز </a:t>
            </a:r>
            <a:r>
              <a:rPr lang="ar-JO" b="1" dirty="0" smtClean="0"/>
              <a:t>له</a:t>
            </a:r>
            <a:r>
              <a:rPr lang="ar-SA" b="1" dirty="0" smtClean="0"/>
              <a:t>ا</a:t>
            </a:r>
            <a:r>
              <a:rPr lang="ar-JO" b="1" dirty="0" smtClean="0"/>
              <a:t> الش</a:t>
            </a:r>
            <a:r>
              <a:rPr lang="ar-SA" b="1" dirty="0" smtClean="0"/>
              <a:t>ّ</a:t>
            </a:r>
            <a:r>
              <a:rPr lang="ar-JO" b="1" dirty="0" smtClean="0"/>
              <a:t>اعر </a:t>
            </a:r>
            <a:r>
              <a:rPr lang="ar-JO" b="1" dirty="0"/>
              <a:t>إما انه أمل لا ينتهي وشموخ وارتفاع ، أو أنه يُمثل </a:t>
            </a:r>
            <a:r>
              <a:rPr lang="ar-JO" b="1" dirty="0" smtClean="0"/>
              <a:t>حدّ</a:t>
            </a:r>
            <a:r>
              <a:rPr lang="ar-SA" b="1" dirty="0" smtClean="0"/>
              <a:t>ً</a:t>
            </a:r>
            <a:r>
              <a:rPr lang="ar-JO" b="1" dirty="0" smtClean="0"/>
              <a:t>ا فاصل</a:t>
            </a:r>
            <a:r>
              <a:rPr lang="ar-SA" b="1" dirty="0" smtClean="0"/>
              <a:t>ًا</a:t>
            </a:r>
            <a:r>
              <a:rPr lang="ar-JO" b="1" dirty="0" smtClean="0"/>
              <a:t> </a:t>
            </a:r>
            <a:r>
              <a:rPr lang="ar-JO" b="1" dirty="0" err="1" smtClean="0"/>
              <a:t>للر</a:t>
            </a:r>
            <a:r>
              <a:rPr lang="ar-SA" b="1" dirty="0" smtClean="0"/>
              <a:t>ّ</a:t>
            </a:r>
            <a:r>
              <a:rPr lang="ar-JO" b="1" dirty="0" smtClean="0"/>
              <a:t>حيل، </a:t>
            </a:r>
            <a:r>
              <a:rPr lang="ar-JO" b="1" dirty="0"/>
              <a:t>أمّا </a:t>
            </a:r>
            <a:r>
              <a:rPr lang="ar-JO" b="1" dirty="0" smtClean="0"/>
              <a:t>الر</a:t>
            </a:r>
            <a:r>
              <a:rPr lang="ar-SA" b="1" dirty="0" smtClean="0"/>
              <a:t>ّ</a:t>
            </a:r>
            <a:r>
              <a:rPr lang="ar-JO" b="1" dirty="0" smtClean="0"/>
              <a:t>حيل </a:t>
            </a:r>
            <a:r>
              <a:rPr lang="ar-JO" b="1" dirty="0"/>
              <a:t>فهو هجرة </a:t>
            </a:r>
            <a:r>
              <a:rPr lang="ar-JO" b="1" dirty="0" smtClean="0"/>
              <a:t>الش</a:t>
            </a:r>
            <a:r>
              <a:rPr lang="ar-SA" b="1" dirty="0" smtClean="0"/>
              <a:t>ّ</a:t>
            </a:r>
            <a:r>
              <a:rPr lang="ar-JO" b="1" dirty="0" smtClean="0"/>
              <a:t>عب </a:t>
            </a:r>
            <a:r>
              <a:rPr lang="ar-JO" b="1" dirty="0"/>
              <a:t>الفلسطيني من مكان إلى آخر وهو على عهد قريب من الهجرة إلى اليمن وإلى </a:t>
            </a:r>
            <a:r>
              <a:rPr lang="ar-JO" b="1" dirty="0" smtClean="0"/>
              <a:t>تونس، </a:t>
            </a:r>
            <a:r>
              <a:rPr lang="ar-JO" b="1" dirty="0"/>
              <a:t>ثم إلى غزة </a:t>
            </a:r>
            <a:r>
              <a:rPr lang="ar-JO" b="1" dirty="0" smtClean="0"/>
              <a:t>واريحا، فالش</a:t>
            </a:r>
            <a:r>
              <a:rPr lang="ar-SA" b="1" dirty="0" smtClean="0"/>
              <a:t>ّ</a:t>
            </a:r>
            <a:r>
              <a:rPr lang="ar-JO" b="1" dirty="0" smtClean="0"/>
              <a:t>عب </a:t>
            </a:r>
            <a:r>
              <a:rPr lang="ar-JO" b="1" dirty="0"/>
              <a:t>الفلسطيني يحمل </a:t>
            </a:r>
            <a:r>
              <a:rPr lang="ar-JO" b="1" dirty="0" smtClean="0"/>
              <a:t>دائم</a:t>
            </a:r>
            <a:r>
              <a:rPr lang="ar-SA" b="1" dirty="0" smtClean="0"/>
              <a:t>ً</a:t>
            </a:r>
            <a:r>
              <a:rPr lang="ar-JO" b="1" dirty="0" smtClean="0"/>
              <a:t>ا </a:t>
            </a:r>
            <a:r>
              <a:rPr lang="ar-JO" b="1" dirty="0"/>
              <a:t>عصا </a:t>
            </a:r>
            <a:r>
              <a:rPr lang="ar-JO" b="1" dirty="0" smtClean="0"/>
              <a:t>الت</a:t>
            </a:r>
            <a:r>
              <a:rPr lang="ar-SA" b="1" dirty="0" smtClean="0"/>
              <a:t>ّ</a:t>
            </a:r>
            <a:r>
              <a:rPr lang="ar-JO" b="1" dirty="0" smtClean="0"/>
              <a:t>رحال، </a:t>
            </a:r>
            <a:r>
              <a:rPr lang="ar-JO" b="1" dirty="0"/>
              <a:t>ومحمود درويش يريد أن يحقّق بممارسة الحياة </a:t>
            </a:r>
            <a:r>
              <a:rPr lang="ar-JO" b="1" dirty="0" smtClean="0"/>
              <a:t>الر</a:t>
            </a:r>
            <a:r>
              <a:rPr lang="ar-SA" b="1" dirty="0" smtClean="0"/>
              <a:t>ّ</a:t>
            </a:r>
            <a:r>
              <a:rPr lang="ar-JO" b="1" dirty="0" smtClean="0"/>
              <a:t>جوع </a:t>
            </a:r>
            <a:r>
              <a:rPr lang="ar-JO" b="1" dirty="0"/>
              <a:t>إلى الوطن ، ووضع نهاية </a:t>
            </a:r>
            <a:r>
              <a:rPr lang="ar-JO" b="1" dirty="0" err="1" smtClean="0"/>
              <a:t>للر</a:t>
            </a:r>
            <a:r>
              <a:rPr lang="ar-SA" b="1" dirty="0" smtClean="0"/>
              <a:t>ّ</a:t>
            </a:r>
            <a:r>
              <a:rPr lang="ar-JO" b="1" dirty="0" smtClean="0"/>
              <a:t>حيل والس</a:t>
            </a:r>
            <a:r>
              <a:rPr lang="ar-SA" b="1" dirty="0" smtClean="0"/>
              <a:t>ّ</a:t>
            </a:r>
            <a:r>
              <a:rPr lang="ar-JO" b="1" dirty="0" smtClean="0"/>
              <a:t>لاح </a:t>
            </a:r>
            <a:r>
              <a:rPr lang="ar-JO" b="1" dirty="0"/>
              <a:t>هو بأضعف ما يمكن مثله بخيط من دودة القز . فمنه يُبدع الفلسطيني </a:t>
            </a:r>
            <a:r>
              <a:rPr lang="ar-JO" b="1" dirty="0" err="1" smtClean="0"/>
              <a:t>القو</a:t>
            </a:r>
            <a:r>
              <a:rPr lang="ar-SA" b="1" dirty="0" smtClean="0"/>
              <a:t>ّ</a:t>
            </a:r>
            <a:r>
              <a:rPr lang="ar-JO" b="1" dirty="0" smtClean="0"/>
              <a:t>ة </a:t>
            </a:r>
            <a:r>
              <a:rPr lang="ar-JO" b="1" dirty="0"/>
              <a:t>وهناك شواهد كثيرة على إبداع الفلسطيني </a:t>
            </a:r>
            <a:r>
              <a:rPr lang="ar-JO" b="1" dirty="0" err="1" smtClean="0"/>
              <a:t>القو</a:t>
            </a:r>
            <a:r>
              <a:rPr lang="ar-SA" b="1" dirty="0" smtClean="0"/>
              <a:t>ّ</a:t>
            </a:r>
            <a:r>
              <a:rPr lang="ar-JO" b="1" dirty="0" smtClean="0"/>
              <a:t>ة </a:t>
            </a:r>
            <a:r>
              <a:rPr lang="ar-JO" b="1" dirty="0"/>
              <a:t>من الأمور </a:t>
            </a:r>
            <a:r>
              <a:rPr lang="ar-JO" b="1" dirty="0" smtClean="0"/>
              <a:t>الت</a:t>
            </a:r>
            <a:r>
              <a:rPr lang="ar-SA" b="1" dirty="0" smtClean="0"/>
              <a:t>ّ</a:t>
            </a:r>
            <a:r>
              <a:rPr lang="ar-JO" b="1" dirty="0" err="1" smtClean="0"/>
              <a:t>افهة</a:t>
            </a:r>
            <a:r>
              <a:rPr lang="ar-JO" b="1" dirty="0" smtClean="0"/>
              <a:t> </a:t>
            </a:r>
            <a:r>
              <a:rPr lang="ar-JO" b="1" dirty="0" err="1" smtClean="0"/>
              <a:t>والض</a:t>
            </a:r>
            <a:r>
              <a:rPr lang="ar-SA" b="1" dirty="0" smtClean="0"/>
              <a:t>ّ</a:t>
            </a:r>
            <a:r>
              <a:rPr lang="ar-JO" b="1" dirty="0" smtClean="0"/>
              <a:t>عيفة </a:t>
            </a:r>
            <a:r>
              <a:rPr lang="ar-JO" b="1" dirty="0"/>
              <a:t>.</a:t>
            </a:r>
          </a:p>
          <a:p>
            <a:r>
              <a:rPr lang="ar-JO" b="1" dirty="0"/>
              <a:t>وحين نحصل على الحريّة هكذا يُعلن ويوحي في سطر ( 5 ) يفتح باب </a:t>
            </a:r>
            <a:r>
              <a:rPr lang="ar-JO" b="1" dirty="0" smtClean="0"/>
              <a:t>الحديقة، </a:t>
            </a:r>
            <a:r>
              <a:rPr lang="ar-JO" b="1" dirty="0"/>
              <a:t>يعني جنّة الوطن </a:t>
            </a:r>
            <a:r>
              <a:rPr lang="ar-JO" b="1" dirty="0" smtClean="0"/>
              <a:t>وحديقته، </a:t>
            </a:r>
            <a:r>
              <a:rPr lang="ar-JO" b="1" dirty="0"/>
              <a:t>ويخرج الياسمين الأبيض إلى </a:t>
            </a:r>
            <a:r>
              <a:rPr lang="ar-JO" b="1" dirty="0" smtClean="0"/>
              <a:t>الط</a:t>
            </a:r>
            <a:r>
              <a:rPr lang="ar-SA" b="1" dirty="0" smtClean="0"/>
              <a:t>ّ</a:t>
            </a:r>
            <a:r>
              <a:rPr lang="ar-JO" b="1" dirty="0" err="1" smtClean="0"/>
              <a:t>رقات</a:t>
            </a:r>
            <a:r>
              <a:rPr lang="ar-JO" b="1" dirty="0" smtClean="0"/>
              <a:t> </a:t>
            </a:r>
            <a:r>
              <a:rPr lang="ar-JO" b="1" dirty="0"/>
              <a:t>يُشع </a:t>
            </a:r>
            <a:r>
              <a:rPr lang="ar-JO" b="1" dirty="0" smtClean="0"/>
              <a:t>نور</a:t>
            </a:r>
            <a:r>
              <a:rPr lang="ar-SA" b="1" dirty="0" smtClean="0"/>
              <a:t>ً</a:t>
            </a:r>
            <a:r>
              <a:rPr lang="ar-JO" b="1" dirty="0" smtClean="0"/>
              <a:t>ا </a:t>
            </a:r>
            <a:r>
              <a:rPr lang="ar-JO" b="1" dirty="0"/>
              <a:t>للفرحة وللعيد ، وكأن </a:t>
            </a:r>
            <a:r>
              <a:rPr lang="ar-JO" b="1" dirty="0" smtClean="0"/>
              <a:t>نهار</a:t>
            </a:r>
            <a:r>
              <a:rPr lang="ar-SA" b="1" dirty="0" smtClean="0"/>
              <a:t>ً</a:t>
            </a:r>
            <a:r>
              <a:rPr lang="ar-JO" b="1" dirty="0" smtClean="0"/>
              <a:t>ا جميل</a:t>
            </a:r>
            <a:r>
              <a:rPr lang="ar-SA" b="1" dirty="0" smtClean="0"/>
              <a:t>ًا</a:t>
            </a:r>
            <a:r>
              <a:rPr lang="ar-JO" b="1" dirty="0" smtClean="0"/>
              <a:t> </a:t>
            </a:r>
            <a:r>
              <a:rPr lang="ar-JO" b="1" dirty="0"/>
              <a:t>قد أشرقت شمسه.</a:t>
            </a:r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51881662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1868</Words>
  <Application>Microsoft Office PowerPoint</Application>
  <PresentationFormat>مخصص</PresentationFormat>
  <Paragraphs>87</Paragraphs>
  <Slides>19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ערכת נושא Office</vt:lpstr>
      <vt:lpstr>قصيدة ونحنُ نحبُّ الحياة- محمود درويش </vt:lpstr>
      <vt:lpstr>عرض تقديمي في PowerPoint</vt:lpstr>
      <vt:lpstr>القصيدة</vt:lpstr>
      <vt:lpstr>الشّاعر:</vt:lpstr>
      <vt:lpstr>شرح القصيدة :</vt:lpstr>
      <vt:lpstr>تحليل المضمون: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قصيدة ونحنُ نحبُّ الحياة- محمود درويش</dc:title>
  <dc:creator>עבדאללה עזאיזה</dc:creator>
  <cp:lastModifiedBy>pc</cp:lastModifiedBy>
  <cp:revision>30</cp:revision>
  <dcterms:created xsi:type="dcterms:W3CDTF">2020-09-22T16:57:08Z</dcterms:created>
  <dcterms:modified xsi:type="dcterms:W3CDTF">2020-10-04T08:30:17Z</dcterms:modified>
</cp:coreProperties>
</file>