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47C94D0-6374-4C50-8315-F6B9FB762370}" type="datetimeFigureOut">
              <a:rPr lang="he-IL" smtClean="0"/>
              <a:t>י"א/אלול/תשע"ט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1458D52-F372-4A9F-A312-93DF5E2098A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738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90C95-94A4-4363-A65D-C6ECFEB5F592}" type="datetimeFigureOut">
              <a:rPr lang="he-IL" smtClean="0"/>
              <a:t>י"א/אלול/תשע"ט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4CD13-3EB6-4EA7-8B11-6F3F3265E5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34978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90C95-94A4-4363-A65D-C6ECFEB5F592}" type="datetimeFigureOut">
              <a:rPr lang="he-IL" smtClean="0"/>
              <a:t>י"א/אלול/תשע"ט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4CD13-3EB6-4EA7-8B11-6F3F3265E5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64509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90C95-94A4-4363-A65D-C6ECFEB5F592}" type="datetimeFigureOut">
              <a:rPr lang="he-IL" smtClean="0"/>
              <a:t>י"א/אלול/תשע"ט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4CD13-3EB6-4EA7-8B11-6F3F3265E5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22136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90C95-94A4-4363-A65D-C6ECFEB5F592}" type="datetimeFigureOut">
              <a:rPr lang="he-IL" smtClean="0"/>
              <a:t>י"א/אלול/תשע"ט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4CD13-3EB6-4EA7-8B11-6F3F3265E5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0723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90C95-94A4-4363-A65D-C6ECFEB5F592}" type="datetimeFigureOut">
              <a:rPr lang="he-IL" smtClean="0"/>
              <a:t>י"א/אלול/תשע"ט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4CD13-3EB6-4EA7-8B11-6F3F3265E5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94932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90C95-94A4-4363-A65D-C6ECFEB5F592}" type="datetimeFigureOut">
              <a:rPr lang="he-IL" smtClean="0"/>
              <a:t>י"א/אלול/תשע"ט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4CD13-3EB6-4EA7-8B11-6F3F3265E5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3508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90C95-94A4-4363-A65D-C6ECFEB5F592}" type="datetimeFigureOut">
              <a:rPr lang="he-IL" smtClean="0"/>
              <a:t>י"א/אלול/תשע"ט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4CD13-3EB6-4EA7-8B11-6F3F3265E5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614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90C95-94A4-4363-A65D-C6ECFEB5F592}" type="datetimeFigureOut">
              <a:rPr lang="he-IL" smtClean="0"/>
              <a:t>י"א/אלול/תשע"ט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4CD13-3EB6-4EA7-8B11-6F3F3265E5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38930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90C95-94A4-4363-A65D-C6ECFEB5F592}" type="datetimeFigureOut">
              <a:rPr lang="he-IL" smtClean="0"/>
              <a:t>י"א/אלול/תשע"ט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4CD13-3EB6-4EA7-8B11-6F3F3265E5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49644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90C95-94A4-4363-A65D-C6ECFEB5F592}" type="datetimeFigureOut">
              <a:rPr lang="he-IL" smtClean="0"/>
              <a:t>י"א/אלול/תשע"ט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4CD13-3EB6-4EA7-8B11-6F3F3265E5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3397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90C95-94A4-4363-A65D-C6ECFEB5F592}" type="datetimeFigureOut">
              <a:rPr lang="he-IL" smtClean="0"/>
              <a:t>י"א/אלול/תשע"ט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4CD13-3EB6-4EA7-8B11-6F3F3265E5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7730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90C95-94A4-4363-A65D-C6ECFEB5F592}" type="datetimeFigureOut">
              <a:rPr lang="he-IL" smtClean="0"/>
              <a:t>י"א/אלול/תשע"ט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4CD13-3EB6-4EA7-8B11-6F3F3265E5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034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/>
          <p:nvPr/>
        </p:nvPicPr>
        <p:blipFill>
          <a:blip r:embed="rId2"/>
          <a:stretch>
            <a:fillRect/>
          </a:stretch>
        </p:blipFill>
        <p:spPr>
          <a:xfrm>
            <a:off x="261257" y="1084217"/>
            <a:ext cx="11325497" cy="527739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261257" y="300446"/>
            <a:ext cx="1132549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       יש להיכנס לתוך </a:t>
            </a:r>
            <a:r>
              <a:rPr lang="he-IL" b="1" dirty="0" smtClean="0"/>
              <a:t>כרטיס התלמיד</a:t>
            </a:r>
            <a:r>
              <a:rPr lang="he-IL" dirty="0" smtClean="0"/>
              <a:t> </a:t>
            </a:r>
          </a:p>
        </p:txBody>
      </p:sp>
      <p:sp>
        <p:nvSpPr>
          <p:cNvPr id="9" name="תרשים זרימה: מחבר 8"/>
          <p:cNvSpPr/>
          <p:nvPr/>
        </p:nvSpPr>
        <p:spPr>
          <a:xfrm>
            <a:off x="4589416" y="836022"/>
            <a:ext cx="548640" cy="496389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2</a:t>
            </a:r>
            <a:endParaRPr lang="he-IL" dirty="0"/>
          </a:p>
        </p:txBody>
      </p:sp>
      <p:sp>
        <p:nvSpPr>
          <p:cNvPr id="10" name="תרשים זרימה: מחבר 9"/>
          <p:cNvSpPr/>
          <p:nvPr/>
        </p:nvSpPr>
        <p:spPr>
          <a:xfrm>
            <a:off x="11194868" y="127222"/>
            <a:ext cx="548640" cy="496389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1</a:t>
            </a:r>
            <a:endParaRPr lang="he-IL" dirty="0"/>
          </a:p>
        </p:txBody>
      </p:sp>
      <p:sp>
        <p:nvSpPr>
          <p:cNvPr id="11" name="מלבן 10"/>
          <p:cNvSpPr/>
          <p:nvPr/>
        </p:nvSpPr>
        <p:spPr>
          <a:xfrm>
            <a:off x="2181899" y="342593"/>
            <a:ext cx="3546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 smtClean="0"/>
              <a:t>ללחוץ על הקטגוריה: "</a:t>
            </a:r>
            <a:r>
              <a:rPr lang="he-IL" b="1" dirty="0" smtClean="0"/>
              <a:t>תכנית לנער</a:t>
            </a:r>
            <a:r>
              <a:rPr lang="en-US" b="1" dirty="0" smtClean="0"/>
              <a:t>/</a:t>
            </a:r>
            <a:r>
              <a:rPr lang="he-IL" b="1" dirty="0" smtClean="0"/>
              <a:t>ה</a:t>
            </a:r>
            <a:r>
              <a:rPr lang="he-IL" dirty="0" smtClean="0"/>
              <a:t>"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2510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/>
          <p:nvPr/>
        </p:nvPicPr>
        <p:blipFill>
          <a:blip r:embed="rId2"/>
          <a:stretch>
            <a:fillRect/>
          </a:stretch>
        </p:blipFill>
        <p:spPr>
          <a:xfrm>
            <a:off x="404949" y="679269"/>
            <a:ext cx="11338559" cy="602198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3" name="תרשים זרימה: מחבר 2"/>
          <p:cNvSpPr/>
          <p:nvPr/>
        </p:nvSpPr>
        <p:spPr>
          <a:xfrm>
            <a:off x="11517085" y="165459"/>
            <a:ext cx="548640" cy="496389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3</a:t>
            </a:r>
            <a:endParaRPr lang="he-IL" dirty="0"/>
          </a:p>
        </p:txBody>
      </p:sp>
      <p:sp>
        <p:nvSpPr>
          <p:cNvPr id="4" name="מלבן 3"/>
          <p:cNvSpPr/>
          <p:nvPr/>
        </p:nvSpPr>
        <p:spPr>
          <a:xfrm>
            <a:off x="8016476" y="214138"/>
            <a:ext cx="34788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 smtClean="0"/>
              <a:t>בכל לחיצה על </a:t>
            </a:r>
            <a:r>
              <a:rPr lang="he-IL" b="1" dirty="0" smtClean="0"/>
              <a:t>+ תפתח שורה חדשה</a:t>
            </a:r>
            <a:endParaRPr lang="he-IL" dirty="0"/>
          </a:p>
        </p:txBody>
      </p:sp>
      <p:sp>
        <p:nvSpPr>
          <p:cNvPr id="5" name="תרשים זרימה: מחבר 4"/>
          <p:cNvSpPr/>
          <p:nvPr/>
        </p:nvSpPr>
        <p:spPr>
          <a:xfrm>
            <a:off x="9409611" y="4201885"/>
            <a:ext cx="548640" cy="496389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4</a:t>
            </a:r>
            <a:endParaRPr lang="he-IL" dirty="0"/>
          </a:p>
        </p:txBody>
      </p:sp>
      <p:sp>
        <p:nvSpPr>
          <p:cNvPr id="6" name="מלבן 5"/>
          <p:cNvSpPr/>
          <p:nvPr/>
        </p:nvSpPr>
        <p:spPr>
          <a:xfrm>
            <a:off x="5332853" y="4328942"/>
            <a:ext cx="40767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 smtClean="0"/>
              <a:t>בלחיצה על     יפתח תפריט מסלולי הלימוד  </a:t>
            </a:r>
            <a:endParaRPr lang="he-IL" dirty="0"/>
          </a:p>
        </p:txBody>
      </p:sp>
      <p:pic>
        <p:nvPicPr>
          <p:cNvPr id="8" name="תמונה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9826" y="4450079"/>
            <a:ext cx="257175" cy="14287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78602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" y="661987"/>
            <a:ext cx="11249025" cy="55340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3" name="תרשים זרימה: מחבר 2"/>
          <p:cNvSpPr/>
          <p:nvPr/>
        </p:nvSpPr>
        <p:spPr>
          <a:xfrm>
            <a:off x="8368936" y="4058190"/>
            <a:ext cx="548640" cy="496389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4</a:t>
            </a:r>
            <a:endParaRPr lang="he-IL" dirty="0"/>
          </a:p>
        </p:txBody>
      </p:sp>
      <p:sp>
        <p:nvSpPr>
          <p:cNvPr id="4" name="מלבן 3"/>
          <p:cNvSpPr/>
          <p:nvPr/>
        </p:nvSpPr>
        <p:spPr>
          <a:xfrm>
            <a:off x="2468152" y="4136568"/>
            <a:ext cx="58528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 smtClean="0"/>
              <a:t>בחירת </a:t>
            </a:r>
            <a:r>
              <a:rPr lang="he-IL" b="1" dirty="0" smtClean="0"/>
              <a:t>מקצוע </a:t>
            </a:r>
            <a:r>
              <a:rPr lang="he-IL" b="1" dirty="0" smtClean="0">
                <a:sym typeface="Wingdings" panose="05000000000000000000" pitchFamily="2" charset="2"/>
              </a:rPr>
              <a:t> </a:t>
            </a:r>
            <a:r>
              <a:rPr lang="he-IL" dirty="0" smtClean="0">
                <a:sym typeface="Wingdings" panose="05000000000000000000" pitchFamily="2" charset="2"/>
              </a:rPr>
              <a:t>בחירת</a:t>
            </a:r>
            <a:r>
              <a:rPr lang="he-IL" b="1" dirty="0" smtClean="0">
                <a:sym typeface="Wingdings" panose="05000000000000000000" pitchFamily="2" charset="2"/>
              </a:rPr>
              <a:t> תאריך סיום מתוכנן</a:t>
            </a:r>
          </a:p>
          <a:p>
            <a:r>
              <a:rPr lang="he-IL" dirty="0" smtClean="0">
                <a:sym typeface="Wingdings" panose="05000000000000000000" pitchFamily="2" charset="2"/>
              </a:rPr>
              <a:t>בחירת</a:t>
            </a:r>
            <a:r>
              <a:rPr lang="he-IL" b="1" dirty="0" smtClean="0">
                <a:sym typeface="Wingdings" panose="05000000000000000000" pitchFamily="2" charset="2"/>
              </a:rPr>
              <a:t> מועד הבחנות  </a:t>
            </a:r>
            <a:r>
              <a:rPr lang="he-IL" dirty="0" smtClean="0">
                <a:sym typeface="Wingdings" panose="05000000000000000000" pitchFamily="2" charset="2"/>
              </a:rPr>
              <a:t>בחירת</a:t>
            </a:r>
            <a:r>
              <a:rPr lang="he-IL" b="1" dirty="0" smtClean="0">
                <a:sym typeface="Wingdings" panose="05000000000000000000" pitchFamily="2" charset="2"/>
              </a:rPr>
              <a:t> מספר שעות למידה מתוכננות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249264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תרשים זרימה: מחבר 2"/>
          <p:cNvSpPr/>
          <p:nvPr/>
        </p:nvSpPr>
        <p:spPr>
          <a:xfrm>
            <a:off x="11495313" y="0"/>
            <a:ext cx="548640" cy="496389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5</a:t>
            </a:r>
            <a:endParaRPr lang="he-IL" dirty="0"/>
          </a:p>
        </p:txBody>
      </p:sp>
      <p:sp>
        <p:nvSpPr>
          <p:cNvPr id="4" name="מלבן 3"/>
          <p:cNvSpPr/>
          <p:nvPr/>
        </p:nvSpPr>
        <p:spPr>
          <a:xfrm>
            <a:off x="4422543" y="214138"/>
            <a:ext cx="70727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 smtClean="0"/>
              <a:t>יש להזין את תכנון הלמידה </a:t>
            </a:r>
            <a:r>
              <a:rPr lang="he-IL" b="1" u="sng" dirty="0" smtClean="0"/>
              <a:t>המלא</a:t>
            </a:r>
            <a:r>
              <a:rPr lang="he-IL" dirty="0" smtClean="0"/>
              <a:t> של הנער</a:t>
            </a:r>
            <a:r>
              <a:rPr lang="en-US" dirty="0" smtClean="0"/>
              <a:t>/</a:t>
            </a:r>
            <a:r>
              <a:rPr lang="he-IL" dirty="0" smtClean="0"/>
              <a:t>ה עד למועד סיום המסלול המתוכנן</a:t>
            </a:r>
            <a:endParaRPr lang="he-IL" dirty="0"/>
          </a:p>
        </p:txBody>
      </p:sp>
      <p:grpSp>
        <p:nvGrpSpPr>
          <p:cNvPr id="6" name="קבוצה 5"/>
          <p:cNvGrpSpPr/>
          <p:nvPr/>
        </p:nvGrpSpPr>
        <p:grpSpPr>
          <a:xfrm>
            <a:off x="447675" y="685664"/>
            <a:ext cx="11296650" cy="5591175"/>
            <a:chOff x="447675" y="685664"/>
            <a:chExt cx="11296650" cy="5591175"/>
          </a:xfrm>
        </p:grpSpPr>
        <p:pic>
          <p:nvPicPr>
            <p:cNvPr id="2" name="תמונה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47675" y="685664"/>
              <a:ext cx="11296650" cy="5591175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pic>
          <p:nvPicPr>
            <p:cNvPr id="5" name="תמונה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75602" y="3901571"/>
              <a:ext cx="1974656" cy="1062315"/>
            </a:xfrm>
            <a:prstGeom prst="rect">
              <a:avLst/>
            </a:prstGeom>
          </p:spPr>
        </p:pic>
      </p:grpSp>
      <p:sp>
        <p:nvSpPr>
          <p:cNvPr id="7" name="מסגרת 6"/>
          <p:cNvSpPr/>
          <p:nvPr/>
        </p:nvSpPr>
        <p:spPr>
          <a:xfrm>
            <a:off x="875211" y="3383280"/>
            <a:ext cx="2377440" cy="1267097"/>
          </a:xfrm>
          <a:prstGeom prst="fram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01782" y="3755218"/>
            <a:ext cx="172429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/>
              <a:t>בהצלחה!</a:t>
            </a:r>
            <a:endParaRPr lang="he-IL" sz="2800" b="1" dirty="0"/>
          </a:p>
        </p:txBody>
      </p:sp>
    </p:spTree>
    <p:extLst>
      <p:ext uri="{BB962C8B-B14F-4D97-AF65-F5344CB8AC3E}">
        <p14:creationId xmlns:p14="http://schemas.microsoft.com/office/powerpoint/2010/main" val="43707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68</Words>
  <Application>Microsoft Office PowerPoint</Application>
  <PresentationFormat>מסך רחב</PresentationFormat>
  <Paragraphs>14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Wingdings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Assael Sharir</dc:creator>
  <cp:lastModifiedBy>Assael Sharir</cp:lastModifiedBy>
  <cp:revision>9</cp:revision>
  <dcterms:created xsi:type="dcterms:W3CDTF">2019-09-11T18:17:02Z</dcterms:created>
  <dcterms:modified xsi:type="dcterms:W3CDTF">2019-09-11T18:47:18Z</dcterms:modified>
</cp:coreProperties>
</file>