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300" r:id="rId2"/>
    <p:sldId id="305" r:id="rId3"/>
    <p:sldId id="301" r:id="rId4"/>
    <p:sldId id="302" r:id="rId5"/>
    <p:sldId id="306" r:id="rId6"/>
    <p:sldId id="303" r:id="rId7"/>
    <p:sldId id="304" r:id="rId8"/>
    <p:sldId id="307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Barlow Semi Condensed SemiBold" panose="020B0604020202020204" charset="0"/>
      <p:regular r:id="rId15"/>
      <p:bold r:id="rId16"/>
      <p:italic r:id="rId17"/>
      <p:boldItalic r:id="rId18"/>
    </p:embeddedFont>
    <p:embeddedFont>
      <p:font typeface="Barlow" panose="020B0604020202020204" charset="0"/>
      <p:regular r:id="rId19"/>
      <p:bold r:id="rId20"/>
      <p:italic r:id="rId21"/>
      <p:boldItalic r:id="rId22"/>
    </p:embeddedFont>
    <p:embeddedFont>
      <p:font typeface="Barlow Condensed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3989" autoAdjust="0"/>
  </p:normalViewPr>
  <p:slideViewPr>
    <p:cSldViewPr snapToGrid="0">
      <p:cViewPr varScale="1">
        <p:scale>
          <a:sx n="69" d="100"/>
          <a:sy n="69" d="100"/>
        </p:scale>
        <p:origin x="76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34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6fd8ccc017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6fd8ccc017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7447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6fd8ccc017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6fd8ccc017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0405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6fd8ccc017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6fd8ccc017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0186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6fd8ccc017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6fd8ccc017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4902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6fd8ccc017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6fd8ccc017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0359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6fd8ccc017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6fd8ccc017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7959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6fd8ccc017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6fd8ccc017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0774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5002300" y="-89649"/>
            <a:ext cx="7189800" cy="3681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 rot="-8570502">
            <a:off x="6123522" y="276626"/>
            <a:ext cx="3279347" cy="2411105"/>
          </a:xfrm>
          <a:custGeom>
            <a:avLst/>
            <a:gdLst/>
            <a:ahLst/>
            <a:cxnLst/>
            <a:rect l="l" t="t" r="r" b="b"/>
            <a:pathLst>
              <a:path w="5502190" h="4226027" extrusionOk="0">
                <a:moveTo>
                  <a:pt x="3032484" y="99"/>
                </a:moveTo>
                <a:cubicBezTo>
                  <a:pt x="2717679" y="-6626"/>
                  <a:pt x="2231544" y="330681"/>
                  <a:pt x="1984537" y="512300"/>
                </a:cubicBezTo>
                <a:cubicBezTo>
                  <a:pt x="1737530" y="693919"/>
                  <a:pt x="1680100" y="923234"/>
                  <a:pt x="1550442" y="1089812"/>
                </a:cubicBezTo>
                <a:cubicBezTo>
                  <a:pt x="1420784" y="1256390"/>
                  <a:pt x="1387564" y="1458429"/>
                  <a:pt x="1206589" y="1511769"/>
                </a:cubicBezTo>
                <a:cubicBezTo>
                  <a:pt x="946557" y="1587969"/>
                  <a:pt x="687477" y="1339367"/>
                  <a:pt x="417919" y="1369847"/>
                </a:cubicBezTo>
                <a:cubicBezTo>
                  <a:pt x="176937" y="1397469"/>
                  <a:pt x="12154" y="1649882"/>
                  <a:pt x="725" y="1891817"/>
                </a:cubicBezTo>
                <a:cubicBezTo>
                  <a:pt x="-9753" y="2133752"/>
                  <a:pt x="95022" y="2365209"/>
                  <a:pt x="204560" y="2581427"/>
                </a:cubicBezTo>
                <a:cubicBezTo>
                  <a:pt x="346482" y="2860509"/>
                  <a:pt x="517932" y="3151974"/>
                  <a:pt x="802730" y="3283419"/>
                </a:cubicBezTo>
                <a:cubicBezTo>
                  <a:pt x="1023710" y="3385337"/>
                  <a:pt x="1278980" y="3375812"/>
                  <a:pt x="1514247" y="3438677"/>
                </a:cubicBezTo>
                <a:cubicBezTo>
                  <a:pt x="1731417" y="3496779"/>
                  <a:pt x="1931442" y="3620604"/>
                  <a:pt x="2080985" y="3788244"/>
                </a:cubicBezTo>
                <a:cubicBezTo>
                  <a:pt x="2192427" y="3913022"/>
                  <a:pt x="2278152" y="4063517"/>
                  <a:pt x="2414360" y="4161624"/>
                </a:cubicBezTo>
                <a:cubicBezTo>
                  <a:pt x="2652485" y="4334027"/>
                  <a:pt x="2956246" y="4112170"/>
                  <a:pt x="3206840" y="4053992"/>
                </a:cubicBezTo>
                <a:cubicBezTo>
                  <a:pt x="3457434" y="3995814"/>
                  <a:pt x="3669154" y="3946463"/>
                  <a:pt x="3917924" y="3812556"/>
                </a:cubicBezTo>
                <a:cubicBezTo>
                  <a:pt x="4166694" y="3678649"/>
                  <a:pt x="4469509" y="3461215"/>
                  <a:pt x="4699460" y="3250549"/>
                </a:cubicBezTo>
                <a:cubicBezTo>
                  <a:pt x="4929411" y="3039883"/>
                  <a:pt x="5155708" y="2827639"/>
                  <a:pt x="5297630" y="2548557"/>
                </a:cubicBezTo>
                <a:cubicBezTo>
                  <a:pt x="5407168" y="2332339"/>
                  <a:pt x="5511943" y="2100882"/>
                  <a:pt x="5501465" y="1858947"/>
                </a:cubicBezTo>
                <a:cubicBezTo>
                  <a:pt x="5490036" y="1617012"/>
                  <a:pt x="5271905" y="1470195"/>
                  <a:pt x="5084271" y="1336977"/>
                </a:cubicBezTo>
                <a:cubicBezTo>
                  <a:pt x="4896637" y="1203759"/>
                  <a:pt x="4577479" y="1190357"/>
                  <a:pt x="4375662" y="1059636"/>
                </a:cubicBezTo>
                <a:cubicBezTo>
                  <a:pt x="4173845" y="928915"/>
                  <a:pt x="3935278" y="730765"/>
                  <a:pt x="3873366" y="552648"/>
                </a:cubicBezTo>
                <a:cubicBezTo>
                  <a:pt x="3709161" y="325905"/>
                  <a:pt x="3347289" y="6824"/>
                  <a:pt x="3032484" y="9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433400" y="-604100"/>
            <a:ext cx="11221505" cy="7962137"/>
          </a:xfrm>
          <a:custGeom>
            <a:avLst/>
            <a:gdLst/>
            <a:ahLst/>
            <a:cxnLst/>
            <a:rect l="l" t="t" r="r" b="b"/>
            <a:pathLst>
              <a:path w="7958514" h="6834452" extrusionOk="0">
                <a:moveTo>
                  <a:pt x="1477342" y="179222"/>
                </a:moveTo>
                <a:cubicBezTo>
                  <a:pt x="1542844" y="351264"/>
                  <a:pt x="1370013" y="513046"/>
                  <a:pt x="1223225" y="624321"/>
                </a:cubicBezTo>
                <a:cubicBezTo>
                  <a:pt x="902027" y="868179"/>
                  <a:pt x="609240" y="1149917"/>
                  <a:pt x="354334" y="1462433"/>
                </a:cubicBezTo>
                <a:cubicBezTo>
                  <a:pt x="128628" y="1738647"/>
                  <a:pt x="-78138" y="2094569"/>
                  <a:pt x="29191" y="2434707"/>
                </a:cubicBezTo>
                <a:cubicBezTo>
                  <a:pt x="104953" y="2674618"/>
                  <a:pt x="321978" y="2842714"/>
                  <a:pt x="544527" y="2961092"/>
                </a:cubicBezTo>
                <a:cubicBezTo>
                  <a:pt x="767077" y="3078680"/>
                  <a:pt x="1010145" y="3164701"/>
                  <a:pt x="1209020" y="3318592"/>
                </a:cubicBezTo>
                <a:cubicBezTo>
                  <a:pt x="1309246" y="3396721"/>
                  <a:pt x="1402369" y="3503261"/>
                  <a:pt x="1407894" y="3630319"/>
                </a:cubicBezTo>
                <a:cubicBezTo>
                  <a:pt x="1411050" y="3712394"/>
                  <a:pt x="1377116" y="3791312"/>
                  <a:pt x="1340024" y="3865496"/>
                </a:cubicBezTo>
                <a:cubicBezTo>
                  <a:pt x="1130101" y="4291654"/>
                  <a:pt x="829423" y="4668884"/>
                  <a:pt x="616343" y="5093464"/>
                </a:cubicBezTo>
                <a:cubicBezTo>
                  <a:pt x="403264" y="5518045"/>
                  <a:pt x="281730" y="6026279"/>
                  <a:pt x="459296" y="6467432"/>
                </a:cubicBezTo>
                <a:cubicBezTo>
                  <a:pt x="527955" y="6639474"/>
                  <a:pt x="660537" y="6805991"/>
                  <a:pt x="843628" y="6831245"/>
                </a:cubicBezTo>
                <a:cubicBezTo>
                  <a:pt x="1014881" y="6854921"/>
                  <a:pt x="1182187" y="6744435"/>
                  <a:pt x="1280046" y="6601593"/>
                </a:cubicBezTo>
                <a:cubicBezTo>
                  <a:pt x="1377905" y="6458751"/>
                  <a:pt x="1420521" y="6286709"/>
                  <a:pt x="1467082" y="6119402"/>
                </a:cubicBezTo>
                <a:cubicBezTo>
                  <a:pt x="1710940" y="5255247"/>
                  <a:pt x="2183661" y="4368994"/>
                  <a:pt x="3014670" y="4029646"/>
                </a:cubicBezTo>
                <a:cubicBezTo>
                  <a:pt x="3163037" y="3968879"/>
                  <a:pt x="3324030" y="3927841"/>
                  <a:pt x="3481867" y="3953884"/>
                </a:cubicBezTo>
                <a:cubicBezTo>
                  <a:pt x="3639703" y="3979927"/>
                  <a:pt x="3791226" y="4087256"/>
                  <a:pt x="3833053" y="4241147"/>
                </a:cubicBezTo>
                <a:cubicBezTo>
                  <a:pt x="3855939" y="4324800"/>
                  <a:pt x="3844891" y="4413189"/>
                  <a:pt x="3829896" y="4498421"/>
                </a:cubicBezTo>
                <a:cubicBezTo>
                  <a:pt x="3787280" y="4736754"/>
                  <a:pt x="3709151" y="4968773"/>
                  <a:pt x="3679952" y="5209474"/>
                </a:cubicBezTo>
                <a:cubicBezTo>
                  <a:pt x="3650752" y="5450175"/>
                  <a:pt x="3674427" y="5709816"/>
                  <a:pt x="3817270" y="5905534"/>
                </a:cubicBezTo>
                <a:cubicBezTo>
                  <a:pt x="4023246" y="6188851"/>
                  <a:pt x="4443881" y="6262244"/>
                  <a:pt x="4766657" y="6125716"/>
                </a:cubicBezTo>
                <a:cubicBezTo>
                  <a:pt x="5089433" y="5989187"/>
                  <a:pt x="5317506" y="5682195"/>
                  <a:pt x="5431149" y="5349949"/>
                </a:cubicBezTo>
                <a:cubicBezTo>
                  <a:pt x="5494284" y="5166069"/>
                  <a:pt x="5527429" y="4971141"/>
                  <a:pt x="5614239" y="4796732"/>
                </a:cubicBezTo>
                <a:cubicBezTo>
                  <a:pt x="5719990" y="4582863"/>
                  <a:pt x="5906237" y="4409243"/>
                  <a:pt x="6126419" y="4317697"/>
                </a:cubicBezTo>
                <a:cubicBezTo>
                  <a:pt x="6457087" y="4181169"/>
                  <a:pt x="6831159" y="4230098"/>
                  <a:pt x="7186292" y="4182747"/>
                </a:cubicBezTo>
                <a:cubicBezTo>
                  <a:pt x="7540635" y="4135396"/>
                  <a:pt x="7932859" y="3919949"/>
                  <a:pt x="7957324" y="3563239"/>
                </a:cubicBezTo>
                <a:cubicBezTo>
                  <a:pt x="7980210" y="3229414"/>
                  <a:pt x="7669272" y="2969773"/>
                  <a:pt x="7363858" y="2834033"/>
                </a:cubicBezTo>
                <a:cubicBezTo>
                  <a:pt x="7108163" y="2720391"/>
                  <a:pt x="6832738" y="2650943"/>
                  <a:pt x="6553367" y="2628057"/>
                </a:cubicBezTo>
                <a:cubicBezTo>
                  <a:pt x="6127997" y="2593333"/>
                  <a:pt x="5694736" y="2668305"/>
                  <a:pt x="5275680" y="2587019"/>
                </a:cubicBezTo>
                <a:cubicBezTo>
                  <a:pt x="4998677" y="2533355"/>
                  <a:pt x="4706679" y="2379464"/>
                  <a:pt x="4633285" y="2107196"/>
                </a:cubicBezTo>
                <a:cubicBezTo>
                  <a:pt x="4562258" y="1844398"/>
                  <a:pt x="4719306" y="1579232"/>
                  <a:pt x="4868462" y="1351948"/>
                </a:cubicBezTo>
                <a:cubicBezTo>
                  <a:pt x="4997098" y="1156230"/>
                  <a:pt x="5125735" y="960513"/>
                  <a:pt x="5255161" y="764796"/>
                </a:cubicBezTo>
                <a:cubicBezTo>
                  <a:pt x="5360911" y="603802"/>
                  <a:pt x="5471397" y="404928"/>
                  <a:pt x="5392479" y="228940"/>
                </a:cubicBezTo>
                <a:cubicBezTo>
                  <a:pt x="5305669" y="38747"/>
                  <a:pt x="5053920" y="866"/>
                  <a:pt x="4843997" y="77"/>
                </a:cubicBezTo>
                <a:cubicBezTo>
                  <a:pt x="4533848" y="-1501"/>
                  <a:pt x="4223699" y="21385"/>
                  <a:pt x="3914339" y="43482"/>
                </a:cubicBezTo>
                <a:cubicBezTo>
                  <a:pt x="3097535" y="102671"/>
                  <a:pt x="2281519" y="162649"/>
                  <a:pt x="1465504" y="221838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 rot="8570502" flipH="1">
            <a:off x="9105372" y="3053688"/>
            <a:ext cx="3279347" cy="2411105"/>
          </a:xfrm>
          <a:custGeom>
            <a:avLst/>
            <a:gdLst/>
            <a:ahLst/>
            <a:cxnLst/>
            <a:rect l="l" t="t" r="r" b="b"/>
            <a:pathLst>
              <a:path w="5502190" h="4226027" extrusionOk="0">
                <a:moveTo>
                  <a:pt x="3032484" y="99"/>
                </a:moveTo>
                <a:cubicBezTo>
                  <a:pt x="2717679" y="-6626"/>
                  <a:pt x="2231544" y="330681"/>
                  <a:pt x="1984537" y="512300"/>
                </a:cubicBezTo>
                <a:cubicBezTo>
                  <a:pt x="1737530" y="693919"/>
                  <a:pt x="1680100" y="923234"/>
                  <a:pt x="1550442" y="1089812"/>
                </a:cubicBezTo>
                <a:cubicBezTo>
                  <a:pt x="1420784" y="1256390"/>
                  <a:pt x="1387564" y="1458429"/>
                  <a:pt x="1206589" y="1511769"/>
                </a:cubicBezTo>
                <a:cubicBezTo>
                  <a:pt x="946557" y="1587969"/>
                  <a:pt x="687477" y="1339367"/>
                  <a:pt x="417919" y="1369847"/>
                </a:cubicBezTo>
                <a:cubicBezTo>
                  <a:pt x="176937" y="1397469"/>
                  <a:pt x="12154" y="1649882"/>
                  <a:pt x="725" y="1891817"/>
                </a:cubicBezTo>
                <a:cubicBezTo>
                  <a:pt x="-9753" y="2133752"/>
                  <a:pt x="95022" y="2365209"/>
                  <a:pt x="204560" y="2581427"/>
                </a:cubicBezTo>
                <a:cubicBezTo>
                  <a:pt x="346482" y="2860509"/>
                  <a:pt x="517932" y="3151974"/>
                  <a:pt x="802730" y="3283419"/>
                </a:cubicBezTo>
                <a:cubicBezTo>
                  <a:pt x="1023710" y="3385337"/>
                  <a:pt x="1278980" y="3375812"/>
                  <a:pt x="1514247" y="3438677"/>
                </a:cubicBezTo>
                <a:cubicBezTo>
                  <a:pt x="1731417" y="3496779"/>
                  <a:pt x="1931442" y="3620604"/>
                  <a:pt x="2080985" y="3788244"/>
                </a:cubicBezTo>
                <a:cubicBezTo>
                  <a:pt x="2192427" y="3913022"/>
                  <a:pt x="2278152" y="4063517"/>
                  <a:pt x="2414360" y="4161624"/>
                </a:cubicBezTo>
                <a:cubicBezTo>
                  <a:pt x="2652485" y="4334027"/>
                  <a:pt x="2956246" y="4112170"/>
                  <a:pt x="3206840" y="4053992"/>
                </a:cubicBezTo>
                <a:cubicBezTo>
                  <a:pt x="3457434" y="3995814"/>
                  <a:pt x="3669154" y="3946463"/>
                  <a:pt x="3917924" y="3812556"/>
                </a:cubicBezTo>
                <a:cubicBezTo>
                  <a:pt x="4166694" y="3678649"/>
                  <a:pt x="4469509" y="3461215"/>
                  <a:pt x="4699460" y="3250549"/>
                </a:cubicBezTo>
                <a:cubicBezTo>
                  <a:pt x="4929411" y="3039883"/>
                  <a:pt x="5155708" y="2827639"/>
                  <a:pt x="5297630" y="2548557"/>
                </a:cubicBezTo>
                <a:cubicBezTo>
                  <a:pt x="5407168" y="2332339"/>
                  <a:pt x="5511943" y="2100882"/>
                  <a:pt x="5501465" y="1858947"/>
                </a:cubicBezTo>
                <a:cubicBezTo>
                  <a:pt x="5490036" y="1617012"/>
                  <a:pt x="5271905" y="1470195"/>
                  <a:pt x="5084271" y="1336977"/>
                </a:cubicBezTo>
                <a:cubicBezTo>
                  <a:pt x="4896637" y="1203759"/>
                  <a:pt x="4577479" y="1190357"/>
                  <a:pt x="4375662" y="1059636"/>
                </a:cubicBezTo>
                <a:cubicBezTo>
                  <a:pt x="4173845" y="928915"/>
                  <a:pt x="3935278" y="730765"/>
                  <a:pt x="3873366" y="552648"/>
                </a:cubicBezTo>
                <a:cubicBezTo>
                  <a:pt x="3709161" y="325905"/>
                  <a:pt x="3347289" y="6824"/>
                  <a:pt x="3032484" y="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2"/>
          <p:cNvSpPr/>
          <p:nvPr/>
        </p:nvSpPr>
        <p:spPr>
          <a:xfrm rot="-1662900" flipH="1">
            <a:off x="2030593" y="2418765"/>
            <a:ext cx="6743551" cy="4172739"/>
          </a:xfrm>
          <a:custGeom>
            <a:avLst/>
            <a:gdLst/>
            <a:ahLst/>
            <a:cxnLst/>
            <a:rect l="l" t="t" r="r" b="b"/>
            <a:pathLst>
              <a:path w="5502190" h="3827104" extrusionOk="0">
                <a:moveTo>
                  <a:pt x="3327831" y="52"/>
                </a:moveTo>
                <a:cubicBezTo>
                  <a:pt x="3246660" y="-1092"/>
                  <a:pt x="3237853" y="17247"/>
                  <a:pt x="3085925" y="27260"/>
                </a:cubicBezTo>
                <a:cubicBezTo>
                  <a:pt x="2933997" y="37273"/>
                  <a:pt x="2629634" y="38777"/>
                  <a:pt x="2416265" y="60130"/>
                </a:cubicBezTo>
                <a:cubicBezTo>
                  <a:pt x="2202896" y="81483"/>
                  <a:pt x="1968589" y="17267"/>
                  <a:pt x="1805712" y="155380"/>
                </a:cubicBezTo>
                <a:cubicBezTo>
                  <a:pt x="1662837" y="278252"/>
                  <a:pt x="1612355" y="474467"/>
                  <a:pt x="1550442" y="652585"/>
                </a:cubicBezTo>
                <a:cubicBezTo>
                  <a:pt x="1488530" y="830702"/>
                  <a:pt x="1387564" y="1021202"/>
                  <a:pt x="1206589" y="1074542"/>
                </a:cubicBezTo>
                <a:cubicBezTo>
                  <a:pt x="946557" y="1150742"/>
                  <a:pt x="687477" y="902140"/>
                  <a:pt x="417919" y="932620"/>
                </a:cubicBezTo>
                <a:cubicBezTo>
                  <a:pt x="176937" y="960242"/>
                  <a:pt x="12154" y="1212655"/>
                  <a:pt x="725" y="1454590"/>
                </a:cubicBezTo>
                <a:cubicBezTo>
                  <a:pt x="-9753" y="1696525"/>
                  <a:pt x="95022" y="1927982"/>
                  <a:pt x="204560" y="2144200"/>
                </a:cubicBezTo>
                <a:cubicBezTo>
                  <a:pt x="346482" y="2423282"/>
                  <a:pt x="517932" y="2714747"/>
                  <a:pt x="802730" y="2846192"/>
                </a:cubicBezTo>
                <a:cubicBezTo>
                  <a:pt x="1023710" y="2948110"/>
                  <a:pt x="1278980" y="2938585"/>
                  <a:pt x="1514247" y="3001450"/>
                </a:cubicBezTo>
                <a:cubicBezTo>
                  <a:pt x="1731417" y="3059552"/>
                  <a:pt x="1931442" y="3183377"/>
                  <a:pt x="2080985" y="3351017"/>
                </a:cubicBezTo>
                <a:cubicBezTo>
                  <a:pt x="2192427" y="3475795"/>
                  <a:pt x="2278152" y="3626290"/>
                  <a:pt x="2414360" y="3724397"/>
                </a:cubicBezTo>
                <a:cubicBezTo>
                  <a:pt x="2652485" y="3896800"/>
                  <a:pt x="3023007" y="3846317"/>
                  <a:pt x="3206840" y="3616765"/>
                </a:cubicBezTo>
                <a:cubicBezTo>
                  <a:pt x="3236606" y="3579618"/>
                  <a:pt x="3261118" y="3540000"/>
                  <a:pt x="3281597" y="3498466"/>
                </a:cubicBezTo>
                <a:lnTo>
                  <a:pt x="3286653" y="3485484"/>
                </a:lnTo>
                <a:lnTo>
                  <a:pt x="3341255" y="3415332"/>
                </a:lnTo>
                <a:cubicBezTo>
                  <a:pt x="3367091" y="3382144"/>
                  <a:pt x="3393345" y="3349342"/>
                  <a:pt x="3421205" y="3318147"/>
                </a:cubicBezTo>
                <a:cubicBezTo>
                  <a:pt x="3570748" y="3150507"/>
                  <a:pt x="3770773" y="3026682"/>
                  <a:pt x="3987943" y="2968580"/>
                </a:cubicBezTo>
                <a:cubicBezTo>
                  <a:pt x="4223210" y="2905715"/>
                  <a:pt x="4478480" y="2915240"/>
                  <a:pt x="4699460" y="2813322"/>
                </a:cubicBezTo>
                <a:cubicBezTo>
                  <a:pt x="4984258" y="2681877"/>
                  <a:pt x="5155708" y="2390412"/>
                  <a:pt x="5297630" y="2111330"/>
                </a:cubicBezTo>
                <a:cubicBezTo>
                  <a:pt x="5407168" y="1895112"/>
                  <a:pt x="5511943" y="1663655"/>
                  <a:pt x="5501465" y="1421720"/>
                </a:cubicBezTo>
                <a:cubicBezTo>
                  <a:pt x="5490036" y="1179785"/>
                  <a:pt x="5325253" y="927372"/>
                  <a:pt x="5084271" y="899750"/>
                </a:cubicBezTo>
                <a:cubicBezTo>
                  <a:pt x="4814713" y="869270"/>
                  <a:pt x="4555633" y="1117872"/>
                  <a:pt x="4295601" y="1041672"/>
                </a:cubicBezTo>
                <a:cubicBezTo>
                  <a:pt x="4114626" y="988332"/>
                  <a:pt x="4013660" y="797832"/>
                  <a:pt x="3951748" y="619715"/>
                </a:cubicBezTo>
                <a:cubicBezTo>
                  <a:pt x="3889835" y="441597"/>
                  <a:pt x="3839353" y="245382"/>
                  <a:pt x="3696478" y="122510"/>
                </a:cubicBezTo>
                <a:cubicBezTo>
                  <a:pt x="3594680" y="36189"/>
                  <a:pt x="3463116" y="1959"/>
                  <a:pt x="3327831" y="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2562225" y="1719263"/>
            <a:ext cx="6986700" cy="36813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127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" name="Google Shape;18;p2"/>
          <p:cNvGrpSpPr/>
          <p:nvPr/>
        </p:nvGrpSpPr>
        <p:grpSpPr>
          <a:xfrm rot="10280301">
            <a:off x="-54562" y="4650336"/>
            <a:ext cx="2248038" cy="2349087"/>
            <a:chOff x="1219199" y="2085764"/>
            <a:chExt cx="2248026" cy="2349075"/>
          </a:xfrm>
        </p:grpSpPr>
        <p:sp>
          <p:nvSpPr>
            <p:cNvPr id="19" name="Google Shape;19;p2"/>
            <p:cNvSpPr/>
            <p:nvPr/>
          </p:nvSpPr>
          <p:spPr>
            <a:xfrm>
              <a:off x="1316461" y="2549982"/>
              <a:ext cx="907732" cy="314690"/>
            </a:xfrm>
            <a:custGeom>
              <a:avLst/>
              <a:gdLst/>
              <a:ahLst/>
              <a:cxnLst/>
              <a:rect l="l" t="t" r="r" b="b"/>
              <a:pathLst>
                <a:path w="907732" h="314690" extrusionOk="0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014641" y="2560582"/>
              <a:ext cx="452584" cy="799911"/>
            </a:xfrm>
            <a:custGeom>
              <a:avLst/>
              <a:gdLst/>
              <a:ahLst/>
              <a:cxnLst/>
              <a:rect l="l" t="t" r="r" b="b"/>
              <a:pathLst>
                <a:path w="452584" h="799911" extrusionOk="0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499482" y="3009893"/>
              <a:ext cx="770330" cy="495068"/>
            </a:xfrm>
            <a:custGeom>
              <a:avLst/>
              <a:gdLst/>
              <a:ahLst/>
              <a:cxnLst/>
              <a:rect l="l" t="t" r="r" b="b"/>
              <a:pathLst>
                <a:path w="770330" h="495068" extrusionOk="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219199" y="3429537"/>
              <a:ext cx="741045" cy="462377"/>
            </a:xfrm>
            <a:custGeom>
              <a:avLst/>
              <a:gdLst/>
              <a:ahLst/>
              <a:cxnLst/>
              <a:rect l="l" t="t" r="r" b="b"/>
              <a:pathLst>
                <a:path w="741045" h="462377" extrusionOk="0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842181" y="3485196"/>
              <a:ext cx="368906" cy="949643"/>
            </a:xfrm>
            <a:custGeom>
              <a:avLst/>
              <a:gdLst/>
              <a:ahLst/>
              <a:cxnLst/>
              <a:rect l="l" t="t" r="r" b="b"/>
              <a:pathLst>
                <a:path w="368906" h="949643" extrusionOk="0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401752" y="2940244"/>
              <a:ext cx="379701" cy="849752"/>
            </a:xfrm>
            <a:custGeom>
              <a:avLst/>
              <a:gdLst/>
              <a:ahLst/>
              <a:cxnLst/>
              <a:rect l="l" t="t" r="r" b="b"/>
              <a:pathLst>
                <a:path w="379701" h="849752" extrusionOk="0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790925" y="3149916"/>
              <a:ext cx="336131" cy="766762"/>
            </a:xfrm>
            <a:custGeom>
              <a:avLst/>
              <a:gdLst/>
              <a:ahLst/>
              <a:cxnLst/>
              <a:rect l="l" t="t" r="r" b="b"/>
              <a:pathLst>
                <a:path w="336131" h="766762" extrusionOk="0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062807" y="2085764"/>
              <a:ext cx="538469" cy="247859"/>
            </a:xfrm>
            <a:custGeom>
              <a:avLst/>
              <a:gdLst/>
              <a:ahLst/>
              <a:cxnLst/>
              <a:rect l="l" t="t" r="r" b="b"/>
              <a:pathLst>
                <a:path w="538469" h="247859" extrusionOk="0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287081" y="2451886"/>
              <a:ext cx="393879" cy="285419"/>
            </a:xfrm>
            <a:custGeom>
              <a:avLst/>
              <a:gdLst/>
              <a:ahLst/>
              <a:cxnLst/>
              <a:rect l="l" t="t" r="r" b="b"/>
              <a:pathLst>
                <a:path w="393879" h="285419" extrusionOk="0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202307" y="2248396"/>
              <a:ext cx="643293" cy="1205823"/>
            </a:xfrm>
            <a:custGeom>
              <a:avLst/>
              <a:gdLst/>
              <a:ahLst/>
              <a:cxnLst/>
              <a:rect l="l" t="t" r="r" b="b"/>
              <a:pathLst>
                <a:path w="643293" h="1205823" extrusionOk="0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746931" y="2185748"/>
              <a:ext cx="145232" cy="755709"/>
            </a:xfrm>
            <a:custGeom>
              <a:avLst/>
              <a:gdLst/>
              <a:ahLst/>
              <a:cxnLst/>
              <a:rect l="l" t="t" r="r" b="b"/>
              <a:pathLst>
                <a:path w="145232" h="755709" extrusionOk="0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893603" y="2364818"/>
              <a:ext cx="119181" cy="207969"/>
            </a:xfrm>
            <a:custGeom>
              <a:avLst/>
              <a:gdLst/>
              <a:ahLst/>
              <a:cxnLst/>
              <a:rect l="l" t="t" r="r" b="b"/>
              <a:pathLst>
                <a:path w="119181" h="207969" extrusionOk="0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1" name="Google Shape;31;p2"/>
          <p:cNvCxnSpPr/>
          <p:nvPr/>
        </p:nvCxnSpPr>
        <p:spPr>
          <a:xfrm>
            <a:off x="1972238" y="1482165"/>
            <a:ext cx="4500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" name="Google Shape;32;p2"/>
          <p:cNvCxnSpPr/>
          <p:nvPr/>
        </p:nvCxnSpPr>
        <p:spPr>
          <a:xfrm>
            <a:off x="5590991" y="5638801"/>
            <a:ext cx="4500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" name="Google Shape;33;p2"/>
          <p:cNvCxnSpPr/>
          <p:nvPr/>
        </p:nvCxnSpPr>
        <p:spPr>
          <a:xfrm rot="-5400000">
            <a:off x="8166262" y="4311436"/>
            <a:ext cx="3276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" name="Google Shape;34;p2"/>
          <p:cNvCxnSpPr/>
          <p:nvPr/>
        </p:nvCxnSpPr>
        <p:spPr>
          <a:xfrm rot="-5400000">
            <a:off x="710615" y="2826283"/>
            <a:ext cx="3276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" name="Google Shape;35;p2"/>
          <p:cNvSpPr/>
          <p:nvPr/>
        </p:nvSpPr>
        <p:spPr>
          <a:xfrm>
            <a:off x="-500529" y="-677867"/>
            <a:ext cx="4004711" cy="4876482"/>
          </a:xfrm>
          <a:custGeom>
            <a:avLst/>
            <a:gdLst/>
            <a:ahLst/>
            <a:cxnLst/>
            <a:rect l="l" t="t" r="r" b="b"/>
            <a:pathLst>
              <a:path w="4004711" h="4876482" extrusionOk="0">
                <a:moveTo>
                  <a:pt x="153725" y="3744710"/>
                </a:moveTo>
                <a:cubicBezTo>
                  <a:pt x="117530" y="3092248"/>
                  <a:pt x="-150460" y="2203537"/>
                  <a:pt x="118444" y="1627153"/>
                </a:cubicBezTo>
                <a:cubicBezTo>
                  <a:pt x="387348" y="1050769"/>
                  <a:pt x="1285637" y="557169"/>
                  <a:pt x="1767148" y="286407"/>
                </a:cubicBezTo>
                <a:cubicBezTo>
                  <a:pt x="2248659" y="15645"/>
                  <a:pt x="2683777" y="-10206"/>
                  <a:pt x="3007509" y="2581"/>
                </a:cubicBezTo>
                <a:cubicBezTo>
                  <a:pt x="3331241" y="15368"/>
                  <a:pt x="3545067" y="224934"/>
                  <a:pt x="3709538" y="363130"/>
                </a:cubicBezTo>
                <a:cubicBezTo>
                  <a:pt x="3874009" y="501326"/>
                  <a:pt x="4049580" y="641260"/>
                  <a:pt x="3994335" y="831760"/>
                </a:cubicBezTo>
                <a:cubicBezTo>
                  <a:pt x="3977191" y="891767"/>
                  <a:pt x="3939091" y="944155"/>
                  <a:pt x="3897180" y="990827"/>
                </a:cubicBezTo>
                <a:cubicBezTo>
                  <a:pt x="3727635" y="1178470"/>
                  <a:pt x="3486653" y="1285150"/>
                  <a:pt x="3243766" y="1354683"/>
                </a:cubicBezTo>
                <a:cubicBezTo>
                  <a:pt x="3000878" y="1424215"/>
                  <a:pt x="2749418" y="1461363"/>
                  <a:pt x="2507483" y="1536610"/>
                </a:cubicBezTo>
                <a:cubicBezTo>
                  <a:pt x="2217923" y="1627097"/>
                  <a:pt x="1938840" y="1776640"/>
                  <a:pt x="1741673" y="2007145"/>
                </a:cubicBezTo>
                <a:cubicBezTo>
                  <a:pt x="1544505" y="2237650"/>
                  <a:pt x="1470350" y="2466312"/>
                  <a:pt x="1506405" y="2852965"/>
                </a:cubicBezTo>
                <a:cubicBezTo>
                  <a:pt x="1542460" y="3239618"/>
                  <a:pt x="2086658" y="3992946"/>
                  <a:pt x="1958002" y="4327062"/>
                </a:cubicBezTo>
                <a:cubicBezTo>
                  <a:pt x="1829346" y="4661178"/>
                  <a:pt x="1035183" y="4954719"/>
                  <a:pt x="734470" y="4857660"/>
                </a:cubicBezTo>
                <a:cubicBezTo>
                  <a:pt x="433757" y="4760601"/>
                  <a:pt x="189920" y="4397172"/>
                  <a:pt x="153725" y="37447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-1149775" y="-342162"/>
            <a:ext cx="5796619" cy="2953123"/>
          </a:xfrm>
          <a:custGeom>
            <a:avLst/>
            <a:gdLst/>
            <a:ahLst/>
            <a:cxnLst/>
            <a:rect l="l" t="t" r="r" b="b"/>
            <a:pathLst>
              <a:path w="5796619" h="2953123" extrusionOk="0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-997375" y="-189762"/>
            <a:ext cx="5796619" cy="2953123"/>
          </a:xfrm>
          <a:custGeom>
            <a:avLst/>
            <a:gdLst/>
            <a:ahLst/>
            <a:cxnLst/>
            <a:rect l="l" t="t" r="r" b="b"/>
            <a:pathLst>
              <a:path w="5796619" h="2953123" extrusionOk="0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-844975" y="-37362"/>
            <a:ext cx="5796619" cy="2953123"/>
          </a:xfrm>
          <a:custGeom>
            <a:avLst/>
            <a:gdLst/>
            <a:ahLst/>
            <a:cxnLst/>
            <a:rect l="l" t="t" r="r" b="b"/>
            <a:pathLst>
              <a:path w="5796619" h="2953123" extrusionOk="0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" name="Google Shape;39;p2"/>
          <p:cNvGrpSpPr/>
          <p:nvPr/>
        </p:nvGrpSpPr>
        <p:grpSpPr>
          <a:xfrm>
            <a:off x="10153501" y="2849039"/>
            <a:ext cx="2437255" cy="2244038"/>
            <a:chOff x="4876277" y="2305179"/>
            <a:chExt cx="2437255" cy="2244038"/>
          </a:xfrm>
        </p:grpSpPr>
        <p:sp>
          <p:nvSpPr>
            <p:cNvPr id="40" name="Google Shape;40;p2"/>
            <p:cNvSpPr/>
            <p:nvPr/>
          </p:nvSpPr>
          <p:spPr>
            <a:xfrm>
              <a:off x="5319601" y="2340661"/>
              <a:ext cx="1713528" cy="2115492"/>
            </a:xfrm>
            <a:custGeom>
              <a:avLst/>
              <a:gdLst/>
              <a:ahLst/>
              <a:cxnLst/>
              <a:rect l="l" t="t" r="r" b="b"/>
              <a:pathLst>
                <a:path w="1713528" h="2115492" extrusionOk="0">
                  <a:moveTo>
                    <a:pt x="132509" y="13918"/>
                  </a:moveTo>
                  <a:cubicBezTo>
                    <a:pt x="101076" y="-23229"/>
                    <a:pt x="57261" y="22491"/>
                    <a:pt x="42973" y="52018"/>
                  </a:cubicBezTo>
                  <a:cubicBezTo>
                    <a:pt x="33448" y="73926"/>
                    <a:pt x="29638" y="98691"/>
                    <a:pt x="24876" y="121551"/>
                  </a:cubicBezTo>
                  <a:cubicBezTo>
                    <a:pt x="20113" y="146316"/>
                    <a:pt x="16303" y="171081"/>
                    <a:pt x="12493" y="195846"/>
                  </a:cubicBezTo>
                  <a:cubicBezTo>
                    <a:pt x="-842" y="295858"/>
                    <a:pt x="-3699" y="396823"/>
                    <a:pt x="4873" y="496836"/>
                  </a:cubicBezTo>
                  <a:cubicBezTo>
                    <a:pt x="22018" y="697813"/>
                    <a:pt x="80121" y="894028"/>
                    <a:pt x="170609" y="1074051"/>
                  </a:cubicBezTo>
                  <a:cubicBezTo>
                    <a:pt x="262048" y="1255978"/>
                    <a:pt x="386826" y="1418856"/>
                    <a:pt x="536369" y="1557921"/>
                  </a:cubicBezTo>
                  <a:cubicBezTo>
                    <a:pt x="685911" y="1696986"/>
                    <a:pt x="857361" y="1811286"/>
                    <a:pt x="1041194" y="1900821"/>
                  </a:cubicBezTo>
                  <a:cubicBezTo>
                    <a:pt x="1225026" y="1990356"/>
                    <a:pt x="1420289" y="2056078"/>
                    <a:pt x="1620314" y="2099893"/>
                  </a:cubicBezTo>
                  <a:cubicBezTo>
                    <a:pt x="1645079" y="2105608"/>
                    <a:pt x="1670796" y="2110371"/>
                    <a:pt x="1695561" y="2115133"/>
                  </a:cubicBezTo>
                  <a:cubicBezTo>
                    <a:pt x="1713658" y="2118943"/>
                    <a:pt x="1721279" y="2091321"/>
                    <a:pt x="1703181" y="2087511"/>
                  </a:cubicBezTo>
                  <a:cubicBezTo>
                    <a:pt x="1507919" y="2051316"/>
                    <a:pt x="1316466" y="1994166"/>
                    <a:pt x="1135491" y="1914156"/>
                  </a:cubicBezTo>
                  <a:cubicBezTo>
                    <a:pt x="955469" y="1834146"/>
                    <a:pt x="784019" y="1732228"/>
                    <a:pt x="632571" y="1605546"/>
                  </a:cubicBezTo>
                  <a:cubicBezTo>
                    <a:pt x="481123" y="1479816"/>
                    <a:pt x="350631" y="1330273"/>
                    <a:pt x="250619" y="1160728"/>
                  </a:cubicBezTo>
                  <a:cubicBezTo>
                    <a:pt x="150606" y="992136"/>
                    <a:pt x="81073" y="806398"/>
                    <a:pt x="48688" y="613993"/>
                  </a:cubicBezTo>
                  <a:cubicBezTo>
                    <a:pt x="32496" y="518743"/>
                    <a:pt x="25828" y="421588"/>
                    <a:pt x="30591" y="324433"/>
                  </a:cubicBezTo>
                  <a:cubicBezTo>
                    <a:pt x="32496" y="275856"/>
                    <a:pt x="37258" y="228231"/>
                    <a:pt x="44878" y="179653"/>
                  </a:cubicBezTo>
                  <a:cubicBezTo>
                    <a:pt x="48688" y="154888"/>
                    <a:pt x="53451" y="131076"/>
                    <a:pt x="58213" y="107263"/>
                  </a:cubicBezTo>
                  <a:cubicBezTo>
                    <a:pt x="62976" y="86308"/>
                    <a:pt x="65833" y="65353"/>
                    <a:pt x="80121" y="47256"/>
                  </a:cubicBezTo>
                  <a:cubicBezTo>
                    <a:pt x="87741" y="37731"/>
                    <a:pt x="102028" y="21538"/>
                    <a:pt x="113458" y="33921"/>
                  </a:cubicBezTo>
                  <a:cubicBezTo>
                    <a:pt x="124888" y="48208"/>
                    <a:pt x="144891" y="28206"/>
                    <a:pt x="132509" y="13918"/>
                  </a:cubicBezTo>
                  <a:lnTo>
                    <a:pt x="132509" y="139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876277" y="2305179"/>
              <a:ext cx="1483703" cy="2244038"/>
            </a:xfrm>
            <a:custGeom>
              <a:avLst/>
              <a:gdLst/>
              <a:ahLst/>
              <a:cxnLst/>
              <a:rect l="l" t="t" r="r" b="b"/>
              <a:pathLst>
                <a:path w="1483703" h="2244038" extrusionOk="0">
                  <a:moveTo>
                    <a:pt x="22430" y="10348"/>
                  </a:moveTo>
                  <a:cubicBezTo>
                    <a:pt x="-22338" y="217993"/>
                    <a:pt x="4332" y="433258"/>
                    <a:pt x="63387" y="635188"/>
                  </a:cubicBezTo>
                  <a:cubicBezTo>
                    <a:pt x="116727" y="817116"/>
                    <a:pt x="193880" y="992376"/>
                    <a:pt x="284367" y="1158111"/>
                  </a:cubicBezTo>
                  <a:cubicBezTo>
                    <a:pt x="369140" y="1313368"/>
                    <a:pt x="468200" y="1460053"/>
                    <a:pt x="581547" y="1595308"/>
                  </a:cubicBezTo>
                  <a:cubicBezTo>
                    <a:pt x="692990" y="1729611"/>
                    <a:pt x="818720" y="1851531"/>
                    <a:pt x="957785" y="1958211"/>
                  </a:cubicBezTo>
                  <a:cubicBezTo>
                    <a:pt x="1095897" y="2063938"/>
                    <a:pt x="1246392" y="2152521"/>
                    <a:pt x="1406412" y="2219196"/>
                  </a:cubicBezTo>
                  <a:cubicBezTo>
                    <a:pt x="1426415" y="2227768"/>
                    <a:pt x="1446417" y="2235388"/>
                    <a:pt x="1466420" y="2243008"/>
                  </a:cubicBezTo>
                  <a:cubicBezTo>
                    <a:pt x="1483565" y="2249676"/>
                    <a:pt x="1491185" y="2222053"/>
                    <a:pt x="1474040" y="2215386"/>
                  </a:cubicBezTo>
                  <a:cubicBezTo>
                    <a:pt x="1314020" y="2155378"/>
                    <a:pt x="1162572" y="2071558"/>
                    <a:pt x="1023507" y="1971546"/>
                  </a:cubicBezTo>
                  <a:cubicBezTo>
                    <a:pt x="884442" y="1871533"/>
                    <a:pt x="757760" y="1753423"/>
                    <a:pt x="644412" y="1624836"/>
                  </a:cubicBezTo>
                  <a:cubicBezTo>
                    <a:pt x="530112" y="1495296"/>
                    <a:pt x="429147" y="1352421"/>
                    <a:pt x="342470" y="1202878"/>
                  </a:cubicBezTo>
                  <a:cubicBezTo>
                    <a:pt x="251982" y="1045716"/>
                    <a:pt x="174830" y="879981"/>
                    <a:pt x="116727" y="707578"/>
                  </a:cubicBezTo>
                  <a:cubicBezTo>
                    <a:pt x="50052" y="510411"/>
                    <a:pt x="10047" y="300861"/>
                    <a:pt x="36717" y="93216"/>
                  </a:cubicBezTo>
                  <a:cubicBezTo>
                    <a:pt x="39575" y="67498"/>
                    <a:pt x="44337" y="42733"/>
                    <a:pt x="50052" y="17968"/>
                  </a:cubicBezTo>
                  <a:cubicBezTo>
                    <a:pt x="53862" y="-129"/>
                    <a:pt x="26240" y="-7749"/>
                    <a:pt x="22430" y="10348"/>
                  </a:cubicBezTo>
                  <a:lnTo>
                    <a:pt x="22430" y="103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903324" y="3239520"/>
              <a:ext cx="1410208" cy="919185"/>
            </a:xfrm>
            <a:custGeom>
              <a:avLst/>
              <a:gdLst/>
              <a:ahLst/>
              <a:cxnLst/>
              <a:rect l="l" t="t" r="r" b="b"/>
              <a:pathLst>
                <a:path w="1410208" h="919185" extrusionOk="0">
                  <a:moveTo>
                    <a:pt x="3128" y="10409"/>
                  </a:moveTo>
                  <a:cubicBezTo>
                    <a:pt x="-11160" y="74227"/>
                    <a:pt x="25988" y="131377"/>
                    <a:pt x="64088" y="179002"/>
                  </a:cubicBezTo>
                  <a:cubicBezTo>
                    <a:pt x="99330" y="223769"/>
                    <a:pt x="136478" y="266632"/>
                    <a:pt x="175530" y="308542"/>
                  </a:cubicBezTo>
                  <a:cubicBezTo>
                    <a:pt x="252683" y="390457"/>
                    <a:pt x="336503" y="464752"/>
                    <a:pt x="426990" y="532379"/>
                  </a:cubicBezTo>
                  <a:cubicBezTo>
                    <a:pt x="607013" y="667634"/>
                    <a:pt x="808943" y="772409"/>
                    <a:pt x="1023255" y="840037"/>
                  </a:cubicBezTo>
                  <a:cubicBezTo>
                    <a:pt x="1145175" y="879089"/>
                    <a:pt x="1269953" y="904807"/>
                    <a:pt x="1396635" y="919095"/>
                  </a:cubicBezTo>
                  <a:cubicBezTo>
                    <a:pt x="1414733" y="920999"/>
                    <a:pt x="1414733" y="892424"/>
                    <a:pt x="1396635" y="890520"/>
                  </a:cubicBezTo>
                  <a:cubicBezTo>
                    <a:pt x="1179466" y="865754"/>
                    <a:pt x="967058" y="802889"/>
                    <a:pt x="769890" y="707639"/>
                  </a:cubicBezTo>
                  <a:cubicBezTo>
                    <a:pt x="572723" y="612389"/>
                    <a:pt x="390795" y="483802"/>
                    <a:pt x="235538" y="328545"/>
                  </a:cubicBezTo>
                  <a:cubicBezTo>
                    <a:pt x="192675" y="285682"/>
                    <a:pt x="150765" y="239962"/>
                    <a:pt x="111713" y="192337"/>
                  </a:cubicBezTo>
                  <a:cubicBezTo>
                    <a:pt x="72660" y="144712"/>
                    <a:pt x="15510" y="83752"/>
                    <a:pt x="29798" y="17077"/>
                  </a:cubicBezTo>
                  <a:cubicBezTo>
                    <a:pt x="34560" y="-68"/>
                    <a:pt x="6938" y="-7688"/>
                    <a:pt x="3128" y="10409"/>
                  </a:cubicBezTo>
                  <a:lnTo>
                    <a:pt x="3128" y="104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9652874" y="-89649"/>
            <a:ext cx="2250905" cy="2349075"/>
            <a:chOff x="1219199" y="2085764"/>
            <a:chExt cx="2250905" cy="2349075"/>
          </a:xfrm>
        </p:grpSpPr>
        <p:sp>
          <p:nvSpPr>
            <p:cNvPr id="44" name="Google Shape;44;p2"/>
            <p:cNvSpPr/>
            <p:nvPr/>
          </p:nvSpPr>
          <p:spPr>
            <a:xfrm>
              <a:off x="1379342" y="2479579"/>
              <a:ext cx="907732" cy="314690"/>
            </a:xfrm>
            <a:custGeom>
              <a:avLst/>
              <a:gdLst/>
              <a:ahLst/>
              <a:cxnLst/>
              <a:rect l="l" t="t" r="r" b="b"/>
              <a:pathLst>
                <a:path w="907732" h="314690" extrusionOk="0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017520" y="2630993"/>
              <a:ext cx="452584" cy="799911"/>
            </a:xfrm>
            <a:custGeom>
              <a:avLst/>
              <a:gdLst/>
              <a:ahLst/>
              <a:cxnLst/>
              <a:rect l="l" t="t" r="r" b="b"/>
              <a:pathLst>
                <a:path w="452584" h="799911" extrusionOk="0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621943" y="2940235"/>
              <a:ext cx="770330" cy="495068"/>
            </a:xfrm>
            <a:custGeom>
              <a:avLst/>
              <a:gdLst/>
              <a:ahLst/>
              <a:cxnLst/>
              <a:rect l="l" t="t" r="r" b="b"/>
              <a:pathLst>
                <a:path w="770330" h="495068" extrusionOk="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219199" y="3429537"/>
              <a:ext cx="741045" cy="462377"/>
            </a:xfrm>
            <a:custGeom>
              <a:avLst/>
              <a:gdLst/>
              <a:ahLst/>
              <a:cxnLst/>
              <a:rect l="l" t="t" r="r" b="b"/>
              <a:pathLst>
                <a:path w="741045" h="462377" extrusionOk="0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842181" y="3485196"/>
              <a:ext cx="368906" cy="949643"/>
            </a:xfrm>
            <a:custGeom>
              <a:avLst/>
              <a:gdLst/>
              <a:ahLst/>
              <a:cxnLst/>
              <a:rect l="l" t="t" r="r" b="b"/>
              <a:pathLst>
                <a:path w="368906" h="949643" extrusionOk="0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401752" y="2940244"/>
              <a:ext cx="379701" cy="849752"/>
            </a:xfrm>
            <a:custGeom>
              <a:avLst/>
              <a:gdLst/>
              <a:ahLst/>
              <a:cxnLst/>
              <a:rect l="l" t="t" r="r" b="b"/>
              <a:pathLst>
                <a:path w="379701" h="849752" extrusionOk="0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790925" y="3149916"/>
              <a:ext cx="336131" cy="766762"/>
            </a:xfrm>
            <a:custGeom>
              <a:avLst/>
              <a:gdLst/>
              <a:ahLst/>
              <a:cxnLst/>
              <a:rect l="l" t="t" r="r" b="b"/>
              <a:pathLst>
                <a:path w="336131" h="766762" extrusionOk="0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062807" y="2085764"/>
              <a:ext cx="538469" cy="247859"/>
            </a:xfrm>
            <a:custGeom>
              <a:avLst/>
              <a:gdLst/>
              <a:ahLst/>
              <a:cxnLst/>
              <a:rect l="l" t="t" r="r" b="b"/>
              <a:pathLst>
                <a:path w="538469" h="247859" extrusionOk="0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287081" y="2451886"/>
              <a:ext cx="393879" cy="285419"/>
            </a:xfrm>
            <a:custGeom>
              <a:avLst/>
              <a:gdLst/>
              <a:ahLst/>
              <a:cxnLst/>
              <a:rect l="l" t="t" r="r" b="b"/>
              <a:pathLst>
                <a:path w="393879" h="285419" extrusionOk="0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202307" y="2248396"/>
              <a:ext cx="643293" cy="1205823"/>
            </a:xfrm>
            <a:custGeom>
              <a:avLst/>
              <a:gdLst/>
              <a:ahLst/>
              <a:cxnLst/>
              <a:rect l="l" t="t" r="r" b="b"/>
              <a:pathLst>
                <a:path w="643293" h="1205823" extrusionOk="0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746931" y="2185748"/>
              <a:ext cx="145232" cy="755709"/>
            </a:xfrm>
            <a:custGeom>
              <a:avLst/>
              <a:gdLst/>
              <a:ahLst/>
              <a:cxnLst/>
              <a:rect l="l" t="t" r="r" b="b"/>
              <a:pathLst>
                <a:path w="145232" h="755709" extrusionOk="0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893603" y="2364818"/>
              <a:ext cx="119181" cy="207969"/>
            </a:xfrm>
            <a:custGeom>
              <a:avLst/>
              <a:gdLst/>
              <a:ahLst/>
              <a:cxnLst/>
              <a:rect l="l" t="t" r="r" b="b"/>
              <a:pathLst>
                <a:path w="119181" h="207969" extrusionOk="0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10177290" y="5267968"/>
            <a:ext cx="1548196" cy="1240407"/>
            <a:chOff x="10177290" y="5267968"/>
            <a:chExt cx="1548196" cy="1240407"/>
          </a:xfrm>
        </p:grpSpPr>
        <p:sp>
          <p:nvSpPr>
            <p:cNvPr id="57" name="Google Shape;57;p2"/>
            <p:cNvSpPr/>
            <p:nvPr/>
          </p:nvSpPr>
          <p:spPr>
            <a:xfrm>
              <a:off x="10777725" y="5988729"/>
              <a:ext cx="387748" cy="519646"/>
            </a:xfrm>
            <a:custGeom>
              <a:avLst/>
              <a:gdLst/>
              <a:ahLst/>
              <a:cxnLst/>
              <a:rect l="l" t="t" r="r" b="b"/>
              <a:pathLst>
                <a:path w="387748" h="519646" extrusionOk="0">
                  <a:moveTo>
                    <a:pt x="188595" y="38466"/>
                  </a:moveTo>
                  <a:cubicBezTo>
                    <a:pt x="173355" y="-586"/>
                    <a:pt x="119063" y="-10111"/>
                    <a:pt x="82868" y="10844"/>
                  </a:cubicBezTo>
                  <a:cubicBezTo>
                    <a:pt x="46673" y="31799"/>
                    <a:pt x="28575" y="72756"/>
                    <a:pt x="19050" y="112761"/>
                  </a:cubicBezTo>
                  <a:cubicBezTo>
                    <a:pt x="-7620" y="225156"/>
                    <a:pt x="21908" y="349934"/>
                    <a:pt x="97155" y="437564"/>
                  </a:cubicBezTo>
                  <a:cubicBezTo>
                    <a:pt x="125730" y="471854"/>
                    <a:pt x="162878" y="501381"/>
                    <a:pt x="205740" y="513764"/>
                  </a:cubicBezTo>
                  <a:cubicBezTo>
                    <a:pt x="248603" y="526146"/>
                    <a:pt x="299085" y="519479"/>
                    <a:pt x="331470" y="488999"/>
                  </a:cubicBezTo>
                  <a:cubicBezTo>
                    <a:pt x="350520" y="471854"/>
                    <a:pt x="361950" y="448041"/>
                    <a:pt x="370523" y="424229"/>
                  </a:cubicBezTo>
                  <a:cubicBezTo>
                    <a:pt x="426720" y="270876"/>
                    <a:pt x="340043" y="80376"/>
                    <a:pt x="188595" y="22274"/>
                  </a:cubicBezTo>
                  <a:cubicBezTo>
                    <a:pt x="153353" y="8939"/>
                    <a:pt x="115253" y="1319"/>
                    <a:pt x="79058" y="9891"/>
                  </a:cubicBezTo>
                  <a:cubicBezTo>
                    <a:pt x="42863" y="18464"/>
                    <a:pt x="9525" y="45134"/>
                    <a:pt x="0" y="8132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 rot="10438560">
              <a:off x="10512423" y="5289779"/>
              <a:ext cx="442826" cy="516183"/>
            </a:xfrm>
            <a:custGeom>
              <a:avLst/>
              <a:gdLst/>
              <a:ahLst/>
              <a:cxnLst/>
              <a:rect l="l" t="t" r="r" b="b"/>
              <a:pathLst>
                <a:path w="442594" h="515912" extrusionOk="0">
                  <a:moveTo>
                    <a:pt x="81055" y="37103"/>
                  </a:moveTo>
                  <a:cubicBezTo>
                    <a:pt x="50575" y="30435"/>
                    <a:pt x="21047" y="54248"/>
                    <a:pt x="8665" y="81871"/>
                  </a:cubicBezTo>
                  <a:cubicBezTo>
                    <a:pt x="-2765" y="110446"/>
                    <a:pt x="-860" y="142831"/>
                    <a:pt x="2950" y="173311"/>
                  </a:cubicBezTo>
                  <a:cubicBezTo>
                    <a:pt x="13427" y="263798"/>
                    <a:pt x="35335" y="357143"/>
                    <a:pt x="93437" y="427628"/>
                  </a:cubicBezTo>
                  <a:cubicBezTo>
                    <a:pt x="151540" y="498113"/>
                    <a:pt x="253457" y="539071"/>
                    <a:pt x="337277" y="501923"/>
                  </a:cubicBezTo>
                  <a:cubicBezTo>
                    <a:pt x="431575" y="460013"/>
                    <a:pt x="463960" y="333331"/>
                    <a:pt x="428717" y="236176"/>
                  </a:cubicBezTo>
                  <a:cubicBezTo>
                    <a:pt x="393475" y="139021"/>
                    <a:pt x="308702" y="69488"/>
                    <a:pt x="218215" y="19958"/>
                  </a:cubicBezTo>
                  <a:cubicBezTo>
                    <a:pt x="193450" y="6623"/>
                    <a:pt x="163922" y="-6712"/>
                    <a:pt x="138205" y="3766"/>
                  </a:cubicBezTo>
                  <a:cubicBezTo>
                    <a:pt x="117250" y="12338"/>
                    <a:pt x="104867" y="33293"/>
                    <a:pt x="94390" y="52343"/>
                  </a:cubicBezTo>
                  <a:cubicBezTo>
                    <a:pt x="68672" y="98063"/>
                    <a:pt x="42955" y="143783"/>
                    <a:pt x="16285" y="18950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1305196" y="5530008"/>
              <a:ext cx="420290" cy="491773"/>
            </a:xfrm>
            <a:custGeom>
              <a:avLst/>
              <a:gdLst/>
              <a:ahLst/>
              <a:cxnLst/>
              <a:rect l="l" t="t" r="r" b="b"/>
              <a:pathLst>
                <a:path w="420290" h="491773" extrusionOk="0">
                  <a:moveTo>
                    <a:pt x="42029" y="138078"/>
                  </a:moveTo>
                  <a:cubicBezTo>
                    <a:pt x="53459" y="124742"/>
                    <a:pt x="25837" y="106645"/>
                    <a:pt x="12502" y="118075"/>
                  </a:cubicBezTo>
                  <a:cubicBezTo>
                    <a:pt x="-1786" y="129505"/>
                    <a:pt x="-833" y="149507"/>
                    <a:pt x="1072" y="167605"/>
                  </a:cubicBezTo>
                  <a:cubicBezTo>
                    <a:pt x="10597" y="263807"/>
                    <a:pt x="36314" y="363820"/>
                    <a:pt x="105847" y="431448"/>
                  </a:cubicBezTo>
                  <a:cubicBezTo>
                    <a:pt x="175379" y="499075"/>
                    <a:pt x="299204" y="517173"/>
                    <a:pt x="365879" y="447640"/>
                  </a:cubicBezTo>
                  <a:cubicBezTo>
                    <a:pt x="390644" y="421923"/>
                    <a:pt x="404932" y="388585"/>
                    <a:pt x="413504" y="354295"/>
                  </a:cubicBezTo>
                  <a:cubicBezTo>
                    <a:pt x="438269" y="244757"/>
                    <a:pt x="393502" y="123790"/>
                    <a:pt x="307777" y="51400"/>
                  </a:cubicBezTo>
                  <a:cubicBezTo>
                    <a:pt x="281107" y="28540"/>
                    <a:pt x="248722" y="9490"/>
                    <a:pt x="214432" y="2822"/>
                  </a:cubicBezTo>
                  <a:cubicBezTo>
                    <a:pt x="119182" y="-17180"/>
                    <a:pt x="18217" y="72355"/>
                    <a:pt x="25837" y="16951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0177290" y="5878132"/>
              <a:ext cx="427235" cy="584051"/>
            </a:xfrm>
            <a:custGeom>
              <a:avLst/>
              <a:gdLst/>
              <a:ahLst/>
              <a:cxnLst/>
              <a:rect l="l" t="t" r="r" b="b"/>
              <a:pathLst>
                <a:path w="427235" h="584051" extrusionOk="0">
                  <a:moveTo>
                    <a:pt x="76110" y="62890"/>
                  </a:moveTo>
                  <a:cubicBezTo>
                    <a:pt x="8483" y="111467"/>
                    <a:pt x="-8662" y="206717"/>
                    <a:pt x="3720" y="289585"/>
                  </a:cubicBezTo>
                  <a:cubicBezTo>
                    <a:pt x="15150" y="366737"/>
                    <a:pt x="48488" y="440080"/>
                    <a:pt x="97065" y="500087"/>
                  </a:cubicBezTo>
                  <a:cubicBezTo>
                    <a:pt x="135165" y="546760"/>
                    <a:pt x="188505" y="586765"/>
                    <a:pt x="248513" y="583907"/>
                  </a:cubicBezTo>
                  <a:cubicBezTo>
                    <a:pt x="289470" y="582002"/>
                    <a:pt x="326618" y="560095"/>
                    <a:pt x="355193" y="530567"/>
                  </a:cubicBezTo>
                  <a:cubicBezTo>
                    <a:pt x="424725" y="460082"/>
                    <a:pt x="442823" y="348640"/>
                    <a:pt x="414248" y="254342"/>
                  </a:cubicBezTo>
                  <a:cubicBezTo>
                    <a:pt x="385673" y="160045"/>
                    <a:pt x="316140" y="80987"/>
                    <a:pt x="234225" y="26695"/>
                  </a:cubicBezTo>
                  <a:cubicBezTo>
                    <a:pt x="214223" y="13360"/>
                    <a:pt x="192315" y="977"/>
                    <a:pt x="168503" y="25"/>
                  </a:cubicBezTo>
                  <a:cubicBezTo>
                    <a:pt x="131355" y="-928"/>
                    <a:pt x="98970" y="25742"/>
                    <a:pt x="81825" y="58127"/>
                  </a:cubicBezTo>
                  <a:cubicBezTo>
                    <a:pt x="64680" y="90512"/>
                    <a:pt x="60870" y="128612"/>
                    <a:pt x="57060" y="16480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" name="Google Shape;61;p2"/>
          <p:cNvSpPr txBox="1">
            <a:spLocks noGrp="1"/>
          </p:cNvSpPr>
          <p:nvPr>
            <p:ph type="ctrTitle"/>
          </p:nvPr>
        </p:nvSpPr>
        <p:spPr>
          <a:xfrm>
            <a:off x="2814000" y="2024075"/>
            <a:ext cx="6549000" cy="2010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  <p:sp>
        <p:nvSpPr>
          <p:cNvPr id="62" name="Google Shape;62;p2"/>
          <p:cNvSpPr txBox="1">
            <a:spLocks noGrp="1"/>
          </p:cNvSpPr>
          <p:nvPr>
            <p:ph type="subTitle" idx="1"/>
          </p:nvPr>
        </p:nvSpPr>
        <p:spPr>
          <a:xfrm>
            <a:off x="2814000" y="4083626"/>
            <a:ext cx="65490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CUSTOM_6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7"/>
          <p:cNvSpPr/>
          <p:nvPr/>
        </p:nvSpPr>
        <p:spPr>
          <a:xfrm rot="10800000">
            <a:off x="0" y="2854907"/>
            <a:ext cx="6438600" cy="408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7"/>
          <p:cNvSpPr/>
          <p:nvPr/>
        </p:nvSpPr>
        <p:spPr>
          <a:xfrm rot="10800000">
            <a:off x="-87137" y="-702375"/>
            <a:ext cx="11221505" cy="7534983"/>
          </a:xfrm>
          <a:custGeom>
            <a:avLst/>
            <a:gdLst/>
            <a:ahLst/>
            <a:cxnLst/>
            <a:rect l="l" t="t" r="r" b="b"/>
            <a:pathLst>
              <a:path w="7958514" h="6834452" extrusionOk="0">
                <a:moveTo>
                  <a:pt x="1477342" y="179222"/>
                </a:moveTo>
                <a:cubicBezTo>
                  <a:pt x="1542844" y="351264"/>
                  <a:pt x="1370013" y="513046"/>
                  <a:pt x="1223225" y="624321"/>
                </a:cubicBezTo>
                <a:cubicBezTo>
                  <a:pt x="902027" y="868179"/>
                  <a:pt x="609240" y="1149917"/>
                  <a:pt x="354334" y="1462433"/>
                </a:cubicBezTo>
                <a:cubicBezTo>
                  <a:pt x="128628" y="1738647"/>
                  <a:pt x="-78138" y="2094569"/>
                  <a:pt x="29191" y="2434707"/>
                </a:cubicBezTo>
                <a:cubicBezTo>
                  <a:pt x="104953" y="2674618"/>
                  <a:pt x="321978" y="2842714"/>
                  <a:pt x="544527" y="2961092"/>
                </a:cubicBezTo>
                <a:cubicBezTo>
                  <a:pt x="767077" y="3078680"/>
                  <a:pt x="1010145" y="3164701"/>
                  <a:pt x="1209020" y="3318592"/>
                </a:cubicBezTo>
                <a:cubicBezTo>
                  <a:pt x="1309246" y="3396721"/>
                  <a:pt x="1402369" y="3503261"/>
                  <a:pt x="1407894" y="3630319"/>
                </a:cubicBezTo>
                <a:cubicBezTo>
                  <a:pt x="1411050" y="3712394"/>
                  <a:pt x="1377116" y="3791312"/>
                  <a:pt x="1340024" y="3865496"/>
                </a:cubicBezTo>
                <a:cubicBezTo>
                  <a:pt x="1130101" y="4291654"/>
                  <a:pt x="829423" y="4668884"/>
                  <a:pt x="616343" y="5093464"/>
                </a:cubicBezTo>
                <a:cubicBezTo>
                  <a:pt x="403264" y="5518045"/>
                  <a:pt x="281730" y="6026279"/>
                  <a:pt x="459296" y="6467432"/>
                </a:cubicBezTo>
                <a:cubicBezTo>
                  <a:pt x="527955" y="6639474"/>
                  <a:pt x="660537" y="6805991"/>
                  <a:pt x="843628" y="6831245"/>
                </a:cubicBezTo>
                <a:cubicBezTo>
                  <a:pt x="1014881" y="6854921"/>
                  <a:pt x="1182187" y="6744435"/>
                  <a:pt x="1280046" y="6601593"/>
                </a:cubicBezTo>
                <a:cubicBezTo>
                  <a:pt x="1377905" y="6458751"/>
                  <a:pt x="1420521" y="6286709"/>
                  <a:pt x="1467082" y="6119402"/>
                </a:cubicBezTo>
                <a:cubicBezTo>
                  <a:pt x="1710940" y="5255247"/>
                  <a:pt x="2183661" y="4368994"/>
                  <a:pt x="3014670" y="4029646"/>
                </a:cubicBezTo>
                <a:cubicBezTo>
                  <a:pt x="3163037" y="3968879"/>
                  <a:pt x="3324030" y="3927841"/>
                  <a:pt x="3481867" y="3953884"/>
                </a:cubicBezTo>
                <a:cubicBezTo>
                  <a:pt x="3639703" y="3979927"/>
                  <a:pt x="3791226" y="4087256"/>
                  <a:pt x="3833053" y="4241147"/>
                </a:cubicBezTo>
                <a:cubicBezTo>
                  <a:pt x="3855939" y="4324800"/>
                  <a:pt x="3844891" y="4413189"/>
                  <a:pt x="3829896" y="4498421"/>
                </a:cubicBezTo>
                <a:cubicBezTo>
                  <a:pt x="3787280" y="4736754"/>
                  <a:pt x="3709151" y="4968773"/>
                  <a:pt x="3679952" y="5209474"/>
                </a:cubicBezTo>
                <a:cubicBezTo>
                  <a:pt x="3650752" y="5450175"/>
                  <a:pt x="3674427" y="5709816"/>
                  <a:pt x="3817270" y="5905534"/>
                </a:cubicBezTo>
                <a:cubicBezTo>
                  <a:pt x="4023246" y="6188851"/>
                  <a:pt x="4443881" y="6262244"/>
                  <a:pt x="4766657" y="6125716"/>
                </a:cubicBezTo>
                <a:cubicBezTo>
                  <a:pt x="5089433" y="5989187"/>
                  <a:pt x="5317506" y="5682195"/>
                  <a:pt x="5431149" y="5349949"/>
                </a:cubicBezTo>
                <a:cubicBezTo>
                  <a:pt x="5494284" y="5166069"/>
                  <a:pt x="5527429" y="4971141"/>
                  <a:pt x="5614239" y="4796732"/>
                </a:cubicBezTo>
                <a:cubicBezTo>
                  <a:pt x="5719990" y="4582863"/>
                  <a:pt x="5906237" y="4409243"/>
                  <a:pt x="6126419" y="4317697"/>
                </a:cubicBezTo>
                <a:cubicBezTo>
                  <a:pt x="6457087" y="4181169"/>
                  <a:pt x="6831159" y="4230098"/>
                  <a:pt x="7186292" y="4182747"/>
                </a:cubicBezTo>
                <a:cubicBezTo>
                  <a:pt x="7540635" y="4135396"/>
                  <a:pt x="7932859" y="3919949"/>
                  <a:pt x="7957324" y="3563239"/>
                </a:cubicBezTo>
                <a:cubicBezTo>
                  <a:pt x="7980210" y="3229414"/>
                  <a:pt x="7669272" y="2969773"/>
                  <a:pt x="7363858" y="2834033"/>
                </a:cubicBezTo>
                <a:cubicBezTo>
                  <a:pt x="7108163" y="2720391"/>
                  <a:pt x="6832738" y="2650943"/>
                  <a:pt x="6553367" y="2628057"/>
                </a:cubicBezTo>
                <a:cubicBezTo>
                  <a:pt x="6127997" y="2593333"/>
                  <a:pt x="5694736" y="2668305"/>
                  <a:pt x="5275680" y="2587019"/>
                </a:cubicBezTo>
                <a:cubicBezTo>
                  <a:pt x="4998677" y="2533355"/>
                  <a:pt x="4706679" y="2379464"/>
                  <a:pt x="4633285" y="2107196"/>
                </a:cubicBezTo>
                <a:cubicBezTo>
                  <a:pt x="4562258" y="1844398"/>
                  <a:pt x="4719306" y="1579232"/>
                  <a:pt x="4868462" y="1351948"/>
                </a:cubicBezTo>
                <a:cubicBezTo>
                  <a:pt x="4997098" y="1156230"/>
                  <a:pt x="5125735" y="960513"/>
                  <a:pt x="5255161" y="764796"/>
                </a:cubicBezTo>
                <a:cubicBezTo>
                  <a:pt x="5360911" y="603802"/>
                  <a:pt x="5471397" y="404928"/>
                  <a:pt x="5392479" y="228940"/>
                </a:cubicBezTo>
                <a:cubicBezTo>
                  <a:pt x="5305669" y="38747"/>
                  <a:pt x="5053920" y="866"/>
                  <a:pt x="4843997" y="77"/>
                </a:cubicBezTo>
                <a:cubicBezTo>
                  <a:pt x="4533848" y="-1501"/>
                  <a:pt x="4223699" y="21385"/>
                  <a:pt x="3914339" y="43482"/>
                </a:cubicBezTo>
                <a:cubicBezTo>
                  <a:pt x="3097535" y="102671"/>
                  <a:pt x="2281519" y="162649"/>
                  <a:pt x="1465504" y="221838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7"/>
          <p:cNvSpPr/>
          <p:nvPr/>
        </p:nvSpPr>
        <p:spPr>
          <a:xfrm rot="-556215" flipH="1">
            <a:off x="1185045" y="2675633"/>
            <a:ext cx="6745753" cy="4166768"/>
          </a:xfrm>
          <a:custGeom>
            <a:avLst/>
            <a:gdLst/>
            <a:ahLst/>
            <a:cxnLst/>
            <a:rect l="l" t="t" r="r" b="b"/>
            <a:pathLst>
              <a:path w="5502190" h="3827104" extrusionOk="0">
                <a:moveTo>
                  <a:pt x="3327831" y="52"/>
                </a:moveTo>
                <a:cubicBezTo>
                  <a:pt x="3246660" y="-1092"/>
                  <a:pt x="3237853" y="17247"/>
                  <a:pt x="3085925" y="27260"/>
                </a:cubicBezTo>
                <a:cubicBezTo>
                  <a:pt x="2933997" y="37273"/>
                  <a:pt x="2629634" y="38777"/>
                  <a:pt x="2416265" y="60130"/>
                </a:cubicBezTo>
                <a:cubicBezTo>
                  <a:pt x="2202896" y="81483"/>
                  <a:pt x="1968589" y="17267"/>
                  <a:pt x="1805712" y="155380"/>
                </a:cubicBezTo>
                <a:cubicBezTo>
                  <a:pt x="1662837" y="278252"/>
                  <a:pt x="1612355" y="474467"/>
                  <a:pt x="1550442" y="652585"/>
                </a:cubicBezTo>
                <a:cubicBezTo>
                  <a:pt x="1488530" y="830702"/>
                  <a:pt x="1387564" y="1021202"/>
                  <a:pt x="1206589" y="1074542"/>
                </a:cubicBezTo>
                <a:cubicBezTo>
                  <a:pt x="946557" y="1150742"/>
                  <a:pt x="687477" y="902140"/>
                  <a:pt x="417919" y="932620"/>
                </a:cubicBezTo>
                <a:cubicBezTo>
                  <a:pt x="176937" y="960242"/>
                  <a:pt x="12154" y="1212655"/>
                  <a:pt x="725" y="1454590"/>
                </a:cubicBezTo>
                <a:cubicBezTo>
                  <a:pt x="-9753" y="1696525"/>
                  <a:pt x="95022" y="1927982"/>
                  <a:pt x="204560" y="2144200"/>
                </a:cubicBezTo>
                <a:cubicBezTo>
                  <a:pt x="346482" y="2423282"/>
                  <a:pt x="517932" y="2714747"/>
                  <a:pt x="802730" y="2846192"/>
                </a:cubicBezTo>
                <a:cubicBezTo>
                  <a:pt x="1023710" y="2948110"/>
                  <a:pt x="1278980" y="2938585"/>
                  <a:pt x="1514247" y="3001450"/>
                </a:cubicBezTo>
                <a:cubicBezTo>
                  <a:pt x="1731417" y="3059552"/>
                  <a:pt x="1931442" y="3183377"/>
                  <a:pt x="2080985" y="3351017"/>
                </a:cubicBezTo>
                <a:cubicBezTo>
                  <a:pt x="2192427" y="3475795"/>
                  <a:pt x="2278152" y="3626290"/>
                  <a:pt x="2414360" y="3724397"/>
                </a:cubicBezTo>
                <a:cubicBezTo>
                  <a:pt x="2652485" y="3896800"/>
                  <a:pt x="3023007" y="3846317"/>
                  <a:pt x="3206840" y="3616765"/>
                </a:cubicBezTo>
                <a:cubicBezTo>
                  <a:pt x="3236606" y="3579618"/>
                  <a:pt x="3261118" y="3540000"/>
                  <a:pt x="3281597" y="3498466"/>
                </a:cubicBezTo>
                <a:lnTo>
                  <a:pt x="3286653" y="3485484"/>
                </a:lnTo>
                <a:lnTo>
                  <a:pt x="3341255" y="3415332"/>
                </a:lnTo>
                <a:cubicBezTo>
                  <a:pt x="3367091" y="3382144"/>
                  <a:pt x="3393345" y="3349342"/>
                  <a:pt x="3421205" y="3318147"/>
                </a:cubicBezTo>
                <a:cubicBezTo>
                  <a:pt x="3570748" y="3150507"/>
                  <a:pt x="3770773" y="3026682"/>
                  <a:pt x="3987943" y="2968580"/>
                </a:cubicBezTo>
                <a:cubicBezTo>
                  <a:pt x="4223210" y="2905715"/>
                  <a:pt x="4478480" y="2915240"/>
                  <a:pt x="4699460" y="2813322"/>
                </a:cubicBezTo>
                <a:cubicBezTo>
                  <a:pt x="4984258" y="2681877"/>
                  <a:pt x="5155708" y="2390412"/>
                  <a:pt x="5297630" y="2111330"/>
                </a:cubicBezTo>
                <a:cubicBezTo>
                  <a:pt x="5407168" y="1895112"/>
                  <a:pt x="5511943" y="1663655"/>
                  <a:pt x="5501465" y="1421720"/>
                </a:cubicBezTo>
                <a:cubicBezTo>
                  <a:pt x="5490036" y="1179785"/>
                  <a:pt x="5325253" y="927372"/>
                  <a:pt x="5084271" y="899750"/>
                </a:cubicBezTo>
                <a:cubicBezTo>
                  <a:pt x="4814713" y="869270"/>
                  <a:pt x="4555633" y="1117872"/>
                  <a:pt x="4295601" y="1041672"/>
                </a:cubicBezTo>
                <a:cubicBezTo>
                  <a:pt x="4114626" y="988332"/>
                  <a:pt x="4013660" y="797832"/>
                  <a:pt x="3951748" y="619715"/>
                </a:cubicBezTo>
                <a:cubicBezTo>
                  <a:pt x="3889835" y="441597"/>
                  <a:pt x="3839353" y="245382"/>
                  <a:pt x="3696478" y="122510"/>
                </a:cubicBezTo>
                <a:cubicBezTo>
                  <a:pt x="3594680" y="36189"/>
                  <a:pt x="3463116" y="1959"/>
                  <a:pt x="3327831" y="5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4" name="Google Shape;254;p7"/>
          <p:cNvGrpSpPr/>
          <p:nvPr/>
        </p:nvGrpSpPr>
        <p:grpSpPr>
          <a:xfrm rot="10800000">
            <a:off x="402283" y="147070"/>
            <a:ext cx="988183" cy="1240407"/>
            <a:chOff x="10177290" y="5267968"/>
            <a:chExt cx="988183" cy="1240407"/>
          </a:xfrm>
        </p:grpSpPr>
        <p:sp>
          <p:nvSpPr>
            <p:cNvPr id="255" name="Google Shape;255;p7"/>
            <p:cNvSpPr/>
            <p:nvPr/>
          </p:nvSpPr>
          <p:spPr>
            <a:xfrm>
              <a:off x="10777725" y="5988729"/>
              <a:ext cx="387748" cy="519646"/>
            </a:xfrm>
            <a:custGeom>
              <a:avLst/>
              <a:gdLst/>
              <a:ahLst/>
              <a:cxnLst/>
              <a:rect l="l" t="t" r="r" b="b"/>
              <a:pathLst>
                <a:path w="387748" h="519646" extrusionOk="0">
                  <a:moveTo>
                    <a:pt x="188595" y="38466"/>
                  </a:moveTo>
                  <a:cubicBezTo>
                    <a:pt x="173355" y="-586"/>
                    <a:pt x="119063" y="-10111"/>
                    <a:pt x="82868" y="10844"/>
                  </a:cubicBezTo>
                  <a:cubicBezTo>
                    <a:pt x="46673" y="31799"/>
                    <a:pt x="28575" y="72756"/>
                    <a:pt x="19050" y="112761"/>
                  </a:cubicBezTo>
                  <a:cubicBezTo>
                    <a:pt x="-7620" y="225156"/>
                    <a:pt x="21908" y="349934"/>
                    <a:pt x="97155" y="437564"/>
                  </a:cubicBezTo>
                  <a:cubicBezTo>
                    <a:pt x="125730" y="471854"/>
                    <a:pt x="162878" y="501381"/>
                    <a:pt x="205740" y="513764"/>
                  </a:cubicBezTo>
                  <a:cubicBezTo>
                    <a:pt x="248603" y="526146"/>
                    <a:pt x="299085" y="519479"/>
                    <a:pt x="331470" y="488999"/>
                  </a:cubicBezTo>
                  <a:cubicBezTo>
                    <a:pt x="350520" y="471854"/>
                    <a:pt x="361950" y="448041"/>
                    <a:pt x="370523" y="424229"/>
                  </a:cubicBezTo>
                  <a:cubicBezTo>
                    <a:pt x="426720" y="270876"/>
                    <a:pt x="340043" y="80376"/>
                    <a:pt x="188595" y="22274"/>
                  </a:cubicBezTo>
                  <a:cubicBezTo>
                    <a:pt x="153353" y="8939"/>
                    <a:pt x="115253" y="1319"/>
                    <a:pt x="79058" y="9891"/>
                  </a:cubicBezTo>
                  <a:cubicBezTo>
                    <a:pt x="42863" y="18464"/>
                    <a:pt x="9525" y="45134"/>
                    <a:pt x="0" y="8132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7"/>
            <p:cNvSpPr/>
            <p:nvPr/>
          </p:nvSpPr>
          <p:spPr>
            <a:xfrm rot="10438560">
              <a:off x="10512423" y="5289779"/>
              <a:ext cx="442826" cy="516183"/>
            </a:xfrm>
            <a:custGeom>
              <a:avLst/>
              <a:gdLst/>
              <a:ahLst/>
              <a:cxnLst/>
              <a:rect l="l" t="t" r="r" b="b"/>
              <a:pathLst>
                <a:path w="442594" h="515912" extrusionOk="0">
                  <a:moveTo>
                    <a:pt x="81055" y="37103"/>
                  </a:moveTo>
                  <a:cubicBezTo>
                    <a:pt x="50575" y="30435"/>
                    <a:pt x="21047" y="54248"/>
                    <a:pt x="8665" y="81871"/>
                  </a:cubicBezTo>
                  <a:cubicBezTo>
                    <a:pt x="-2765" y="110446"/>
                    <a:pt x="-860" y="142831"/>
                    <a:pt x="2950" y="173311"/>
                  </a:cubicBezTo>
                  <a:cubicBezTo>
                    <a:pt x="13427" y="263798"/>
                    <a:pt x="35335" y="357143"/>
                    <a:pt x="93437" y="427628"/>
                  </a:cubicBezTo>
                  <a:cubicBezTo>
                    <a:pt x="151540" y="498113"/>
                    <a:pt x="253457" y="539071"/>
                    <a:pt x="337277" y="501923"/>
                  </a:cubicBezTo>
                  <a:cubicBezTo>
                    <a:pt x="431575" y="460013"/>
                    <a:pt x="463960" y="333331"/>
                    <a:pt x="428717" y="236176"/>
                  </a:cubicBezTo>
                  <a:cubicBezTo>
                    <a:pt x="393475" y="139021"/>
                    <a:pt x="308702" y="69488"/>
                    <a:pt x="218215" y="19958"/>
                  </a:cubicBezTo>
                  <a:cubicBezTo>
                    <a:pt x="193450" y="6623"/>
                    <a:pt x="163922" y="-6712"/>
                    <a:pt x="138205" y="3766"/>
                  </a:cubicBezTo>
                  <a:cubicBezTo>
                    <a:pt x="117250" y="12338"/>
                    <a:pt x="104867" y="33293"/>
                    <a:pt x="94390" y="52343"/>
                  </a:cubicBezTo>
                  <a:cubicBezTo>
                    <a:pt x="68672" y="98063"/>
                    <a:pt x="42955" y="143783"/>
                    <a:pt x="16285" y="18950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7"/>
            <p:cNvSpPr/>
            <p:nvPr/>
          </p:nvSpPr>
          <p:spPr>
            <a:xfrm>
              <a:off x="10177290" y="5878132"/>
              <a:ext cx="427235" cy="584051"/>
            </a:xfrm>
            <a:custGeom>
              <a:avLst/>
              <a:gdLst/>
              <a:ahLst/>
              <a:cxnLst/>
              <a:rect l="l" t="t" r="r" b="b"/>
              <a:pathLst>
                <a:path w="427235" h="584051" extrusionOk="0">
                  <a:moveTo>
                    <a:pt x="76110" y="62890"/>
                  </a:moveTo>
                  <a:cubicBezTo>
                    <a:pt x="8483" y="111467"/>
                    <a:pt x="-8662" y="206717"/>
                    <a:pt x="3720" y="289585"/>
                  </a:cubicBezTo>
                  <a:cubicBezTo>
                    <a:pt x="15150" y="366737"/>
                    <a:pt x="48488" y="440080"/>
                    <a:pt x="97065" y="500087"/>
                  </a:cubicBezTo>
                  <a:cubicBezTo>
                    <a:pt x="135165" y="546760"/>
                    <a:pt x="188505" y="586765"/>
                    <a:pt x="248513" y="583907"/>
                  </a:cubicBezTo>
                  <a:cubicBezTo>
                    <a:pt x="289470" y="582002"/>
                    <a:pt x="326618" y="560095"/>
                    <a:pt x="355193" y="530567"/>
                  </a:cubicBezTo>
                  <a:cubicBezTo>
                    <a:pt x="424725" y="460082"/>
                    <a:pt x="442823" y="348640"/>
                    <a:pt x="414248" y="254342"/>
                  </a:cubicBezTo>
                  <a:cubicBezTo>
                    <a:pt x="385673" y="160045"/>
                    <a:pt x="316140" y="80987"/>
                    <a:pt x="234225" y="26695"/>
                  </a:cubicBezTo>
                  <a:cubicBezTo>
                    <a:pt x="214223" y="13360"/>
                    <a:pt x="192315" y="977"/>
                    <a:pt x="168503" y="25"/>
                  </a:cubicBezTo>
                  <a:cubicBezTo>
                    <a:pt x="131355" y="-928"/>
                    <a:pt x="98970" y="25742"/>
                    <a:pt x="81825" y="58127"/>
                  </a:cubicBezTo>
                  <a:cubicBezTo>
                    <a:pt x="64680" y="90512"/>
                    <a:pt x="60870" y="128612"/>
                    <a:pt x="57060" y="16480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8" name="Google Shape;258;p7"/>
          <p:cNvSpPr/>
          <p:nvPr/>
        </p:nvSpPr>
        <p:spPr>
          <a:xfrm rot="9137100" flipH="1">
            <a:off x="2793612" y="63940"/>
            <a:ext cx="6743551" cy="4172739"/>
          </a:xfrm>
          <a:custGeom>
            <a:avLst/>
            <a:gdLst/>
            <a:ahLst/>
            <a:cxnLst/>
            <a:rect l="l" t="t" r="r" b="b"/>
            <a:pathLst>
              <a:path w="5502190" h="3827104" extrusionOk="0">
                <a:moveTo>
                  <a:pt x="3327831" y="52"/>
                </a:moveTo>
                <a:cubicBezTo>
                  <a:pt x="3246660" y="-1092"/>
                  <a:pt x="3237853" y="17247"/>
                  <a:pt x="3085925" y="27260"/>
                </a:cubicBezTo>
                <a:cubicBezTo>
                  <a:pt x="2933997" y="37273"/>
                  <a:pt x="2629634" y="38777"/>
                  <a:pt x="2416265" y="60130"/>
                </a:cubicBezTo>
                <a:cubicBezTo>
                  <a:pt x="2202896" y="81483"/>
                  <a:pt x="1968589" y="17267"/>
                  <a:pt x="1805712" y="155380"/>
                </a:cubicBezTo>
                <a:cubicBezTo>
                  <a:pt x="1662837" y="278252"/>
                  <a:pt x="1612355" y="474467"/>
                  <a:pt x="1550442" y="652585"/>
                </a:cubicBezTo>
                <a:cubicBezTo>
                  <a:pt x="1488530" y="830702"/>
                  <a:pt x="1387564" y="1021202"/>
                  <a:pt x="1206589" y="1074542"/>
                </a:cubicBezTo>
                <a:cubicBezTo>
                  <a:pt x="946557" y="1150742"/>
                  <a:pt x="687477" y="902140"/>
                  <a:pt x="417919" y="932620"/>
                </a:cubicBezTo>
                <a:cubicBezTo>
                  <a:pt x="176937" y="960242"/>
                  <a:pt x="12154" y="1212655"/>
                  <a:pt x="725" y="1454590"/>
                </a:cubicBezTo>
                <a:cubicBezTo>
                  <a:pt x="-9753" y="1696525"/>
                  <a:pt x="95022" y="1927982"/>
                  <a:pt x="204560" y="2144200"/>
                </a:cubicBezTo>
                <a:cubicBezTo>
                  <a:pt x="346482" y="2423282"/>
                  <a:pt x="517932" y="2714747"/>
                  <a:pt x="802730" y="2846192"/>
                </a:cubicBezTo>
                <a:cubicBezTo>
                  <a:pt x="1023710" y="2948110"/>
                  <a:pt x="1278980" y="2938585"/>
                  <a:pt x="1514247" y="3001450"/>
                </a:cubicBezTo>
                <a:cubicBezTo>
                  <a:pt x="1731417" y="3059552"/>
                  <a:pt x="1931442" y="3183377"/>
                  <a:pt x="2080985" y="3351017"/>
                </a:cubicBezTo>
                <a:cubicBezTo>
                  <a:pt x="2192427" y="3475795"/>
                  <a:pt x="2278152" y="3626290"/>
                  <a:pt x="2414360" y="3724397"/>
                </a:cubicBezTo>
                <a:cubicBezTo>
                  <a:pt x="2652485" y="3896800"/>
                  <a:pt x="3023007" y="3846317"/>
                  <a:pt x="3206840" y="3616765"/>
                </a:cubicBezTo>
                <a:cubicBezTo>
                  <a:pt x="3236606" y="3579618"/>
                  <a:pt x="3261118" y="3540000"/>
                  <a:pt x="3281597" y="3498466"/>
                </a:cubicBezTo>
                <a:lnTo>
                  <a:pt x="3286653" y="3485484"/>
                </a:lnTo>
                <a:lnTo>
                  <a:pt x="3341255" y="3415332"/>
                </a:lnTo>
                <a:cubicBezTo>
                  <a:pt x="3367091" y="3382144"/>
                  <a:pt x="3393345" y="3349342"/>
                  <a:pt x="3421205" y="3318147"/>
                </a:cubicBezTo>
                <a:cubicBezTo>
                  <a:pt x="3570748" y="3150507"/>
                  <a:pt x="3770773" y="3026682"/>
                  <a:pt x="3987943" y="2968580"/>
                </a:cubicBezTo>
                <a:cubicBezTo>
                  <a:pt x="4223210" y="2905715"/>
                  <a:pt x="4478480" y="2915240"/>
                  <a:pt x="4699460" y="2813322"/>
                </a:cubicBezTo>
                <a:cubicBezTo>
                  <a:pt x="4984258" y="2681877"/>
                  <a:pt x="5155708" y="2390412"/>
                  <a:pt x="5297630" y="2111330"/>
                </a:cubicBezTo>
                <a:cubicBezTo>
                  <a:pt x="5407168" y="1895112"/>
                  <a:pt x="5511943" y="1663655"/>
                  <a:pt x="5501465" y="1421720"/>
                </a:cubicBezTo>
                <a:cubicBezTo>
                  <a:pt x="5490036" y="1179785"/>
                  <a:pt x="5325253" y="927372"/>
                  <a:pt x="5084271" y="899750"/>
                </a:cubicBezTo>
                <a:cubicBezTo>
                  <a:pt x="4814713" y="869270"/>
                  <a:pt x="4555633" y="1117872"/>
                  <a:pt x="4295601" y="1041672"/>
                </a:cubicBezTo>
                <a:cubicBezTo>
                  <a:pt x="4114626" y="988332"/>
                  <a:pt x="4013660" y="797832"/>
                  <a:pt x="3951748" y="619715"/>
                </a:cubicBezTo>
                <a:cubicBezTo>
                  <a:pt x="3889835" y="441597"/>
                  <a:pt x="3839353" y="245382"/>
                  <a:pt x="3696478" y="122510"/>
                </a:cubicBezTo>
                <a:cubicBezTo>
                  <a:pt x="3594680" y="36189"/>
                  <a:pt x="3463116" y="1959"/>
                  <a:pt x="3327831" y="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7"/>
          <p:cNvSpPr/>
          <p:nvPr/>
        </p:nvSpPr>
        <p:spPr>
          <a:xfrm rot="10800000">
            <a:off x="8063574" y="2456830"/>
            <a:ext cx="4004711" cy="4876482"/>
          </a:xfrm>
          <a:custGeom>
            <a:avLst/>
            <a:gdLst/>
            <a:ahLst/>
            <a:cxnLst/>
            <a:rect l="l" t="t" r="r" b="b"/>
            <a:pathLst>
              <a:path w="4004711" h="4876482" extrusionOk="0">
                <a:moveTo>
                  <a:pt x="153725" y="3744710"/>
                </a:moveTo>
                <a:cubicBezTo>
                  <a:pt x="117530" y="3092248"/>
                  <a:pt x="-150460" y="2203537"/>
                  <a:pt x="118444" y="1627153"/>
                </a:cubicBezTo>
                <a:cubicBezTo>
                  <a:pt x="387348" y="1050769"/>
                  <a:pt x="1285637" y="557169"/>
                  <a:pt x="1767148" y="286407"/>
                </a:cubicBezTo>
                <a:cubicBezTo>
                  <a:pt x="2248659" y="15645"/>
                  <a:pt x="2683777" y="-10206"/>
                  <a:pt x="3007509" y="2581"/>
                </a:cubicBezTo>
                <a:cubicBezTo>
                  <a:pt x="3331241" y="15368"/>
                  <a:pt x="3545067" y="224934"/>
                  <a:pt x="3709538" y="363130"/>
                </a:cubicBezTo>
                <a:cubicBezTo>
                  <a:pt x="3874009" y="501326"/>
                  <a:pt x="4049580" y="641260"/>
                  <a:pt x="3994335" y="831760"/>
                </a:cubicBezTo>
                <a:cubicBezTo>
                  <a:pt x="3977191" y="891767"/>
                  <a:pt x="3939091" y="944155"/>
                  <a:pt x="3897180" y="990827"/>
                </a:cubicBezTo>
                <a:cubicBezTo>
                  <a:pt x="3727635" y="1178470"/>
                  <a:pt x="3486653" y="1285150"/>
                  <a:pt x="3243766" y="1354683"/>
                </a:cubicBezTo>
                <a:cubicBezTo>
                  <a:pt x="3000878" y="1424215"/>
                  <a:pt x="2749418" y="1461363"/>
                  <a:pt x="2507483" y="1536610"/>
                </a:cubicBezTo>
                <a:cubicBezTo>
                  <a:pt x="2217923" y="1627097"/>
                  <a:pt x="1938840" y="1776640"/>
                  <a:pt x="1741673" y="2007145"/>
                </a:cubicBezTo>
                <a:cubicBezTo>
                  <a:pt x="1544505" y="2237650"/>
                  <a:pt x="1470350" y="2466312"/>
                  <a:pt x="1506405" y="2852965"/>
                </a:cubicBezTo>
                <a:cubicBezTo>
                  <a:pt x="1542460" y="3239618"/>
                  <a:pt x="2086658" y="3992946"/>
                  <a:pt x="1958002" y="4327062"/>
                </a:cubicBezTo>
                <a:cubicBezTo>
                  <a:pt x="1829346" y="4661178"/>
                  <a:pt x="1035183" y="4954719"/>
                  <a:pt x="734470" y="4857660"/>
                </a:cubicBezTo>
                <a:cubicBezTo>
                  <a:pt x="433757" y="4760601"/>
                  <a:pt x="189920" y="4397172"/>
                  <a:pt x="153725" y="37447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0" name="Google Shape;260;p7"/>
          <p:cNvGrpSpPr/>
          <p:nvPr/>
        </p:nvGrpSpPr>
        <p:grpSpPr>
          <a:xfrm rot="10800000">
            <a:off x="-1023000" y="1562368"/>
            <a:ext cx="2437255" cy="2244038"/>
            <a:chOff x="4876277" y="2305179"/>
            <a:chExt cx="2437255" cy="2244038"/>
          </a:xfrm>
        </p:grpSpPr>
        <p:sp>
          <p:nvSpPr>
            <p:cNvPr id="261" name="Google Shape;261;p7"/>
            <p:cNvSpPr/>
            <p:nvPr/>
          </p:nvSpPr>
          <p:spPr>
            <a:xfrm>
              <a:off x="5319601" y="2340661"/>
              <a:ext cx="1713528" cy="2115492"/>
            </a:xfrm>
            <a:custGeom>
              <a:avLst/>
              <a:gdLst/>
              <a:ahLst/>
              <a:cxnLst/>
              <a:rect l="l" t="t" r="r" b="b"/>
              <a:pathLst>
                <a:path w="1713528" h="2115492" extrusionOk="0">
                  <a:moveTo>
                    <a:pt x="132509" y="13918"/>
                  </a:moveTo>
                  <a:cubicBezTo>
                    <a:pt x="101076" y="-23229"/>
                    <a:pt x="57261" y="22491"/>
                    <a:pt x="42973" y="52018"/>
                  </a:cubicBezTo>
                  <a:cubicBezTo>
                    <a:pt x="33448" y="73926"/>
                    <a:pt x="29638" y="98691"/>
                    <a:pt x="24876" y="121551"/>
                  </a:cubicBezTo>
                  <a:cubicBezTo>
                    <a:pt x="20113" y="146316"/>
                    <a:pt x="16303" y="171081"/>
                    <a:pt x="12493" y="195846"/>
                  </a:cubicBezTo>
                  <a:cubicBezTo>
                    <a:pt x="-842" y="295858"/>
                    <a:pt x="-3699" y="396823"/>
                    <a:pt x="4873" y="496836"/>
                  </a:cubicBezTo>
                  <a:cubicBezTo>
                    <a:pt x="22018" y="697813"/>
                    <a:pt x="80121" y="894028"/>
                    <a:pt x="170609" y="1074051"/>
                  </a:cubicBezTo>
                  <a:cubicBezTo>
                    <a:pt x="262048" y="1255978"/>
                    <a:pt x="386826" y="1418856"/>
                    <a:pt x="536369" y="1557921"/>
                  </a:cubicBezTo>
                  <a:cubicBezTo>
                    <a:pt x="685911" y="1696986"/>
                    <a:pt x="857361" y="1811286"/>
                    <a:pt x="1041194" y="1900821"/>
                  </a:cubicBezTo>
                  <a:cubicBezTo>
                    <a:pt x="1225026" y="1990356"/>
                    <a:pt x="1420289" y="2056078"/>
                    <a:pt x="1620314" y="2099893"/>
                  </a:cubicBezTo>
                  <a:cubicBezTo>
                    <a:pt x="1645079" y="2105608"/>
                    <a:pt x="1670796" y="2110371"/>
                    <a:pt x="1695561" y="2115133"/>
                  </a:cubicBezTo>
                  <a:cubicBezTo>
                    <a:pt x="1713658" y="2118943"/>
                    <a:pt x="1721279" y="2091321"/>
                    <a:pt x="1703181" y="2087511"/>
                  </a:cubicBezTo>
                  <a:cubicBezTo>
                    <a:pt x="1507919" y="2051316"/>
                    <a:pt x="1316466" y="1994166"/>
                    <a:pt x="1135491" y="1914156"/>
                  </a:cubicBezTo>
                  <a:cubicBezTo>
                    <a:pt x="955469" y="1834146"/>
                    <a:pt x="784019" y="1732228"/>
                    <a:pt x="632571" y="1605546"/>
                  </a:cubicBezTo>
                  <a:cubicBezTo>
                    <a:pt x="481123" y="1479816"/>
                    <a:pt x="350631" y="1330273"/>
                    <a:pt x="250619" y="1160728"/>
                  </a:cubicBezTo>
                  <a:cubicBezTo>
                    <a:pt x="150606" y="992136"/>
                    <a:pt x="81073" y="806398"/>
                    <a:pt x="48688" y="613993"/>
                  </a:cubicBezTo>
                  <a:cubicBezTo>
                    <a:pt x="32496" y="518743"/>
                    <a:pt x="25828" y="421588"/>
                    <a:pt x="30591" y="324433"/>
                  </a:cubicBezTo>
                  <a:cubicBezTo>
                    <a:pt x="32496" y="275856"/>
                    <a:pt x="37258" y="228231"/>
                    <a:pt x="44878" y="179653"/>
                  </a:cubicBezTo>
                  <a:cubicBezTo>
                    <a:pt x="48688" y="154888"/>
                    <a:pt x="53451" y="131076"/>
                    <a:pt x="58213" y="107263"/>
                  </a:cubicBezTo>
                  <a:cubicBezTo>
                    <a:pt x="62976" y="86308"/>
                    <a:pt x="65833" y="65353"/>
                    <a:pt x="80121" y="47256"/>
                  </a:cubicBezTo>
                  <a:cubicBezTo>
                    <a:pt x="87741" y="37731"/>
                    <a:pt x="102028" y="21538"/>
                    <a:pt x="113458" y="33921"/>
                  </a:cubicBezTo>
                  <a:cubicBezTo>
                    <a:pt x="124888" y="48208"/>
                    <a:pt x="144891" y="28206"/>
                    <a:pt x="132509" y="13918"/>
                  </a:cubicBezTo>
                  <a:lnTo>
                    <a:pt x="132509" y="139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7"/>
            <p:cNvSpPr/>
            <p:nvPr/>
          </p:nvSpPr>
          <p:spPr>
            <a:xfrm>
              <a:off x="4876277" y="2305179"/>
              <a:ext cx="1483703" cy="2244038"/>
            </a:xfrm>
            <a:custGeom>
              <a:avLst/>
              <a:gdLst/>
              <a:ahLst/>
              <a:cxnLst/>
              <a:rect l="l" t="t" r="r" b="b"/>
              <a:pathLst>
                <a:path w="1483703" h="2244038" extrusionOk="0">
                  <a:moveTo>
                    <a:pt x="22430" y="10348"/>
                  </a:moveTo>
                  <a:cubicBezTo>
                    <a:pt x="-22338" y="217993"/>
                    <a:pt x="4332" y="433258"/>
                    <a:pt x="63387" y="635188"/>
                  </a:cubicBezTo>
                  <a:cubicBezTo>
                    <a:pt x="116727" y="817116"/>
                    <a:pt x="193880" y="992376"/>
                    <a:pt x="284367" y="1158111"/>
                  </a:cubicBezTo>
                  <a:cubicBezTo>
                    <a:pt x="369140" y="1313368"/>
                    <a:pt x="468200" y="1460053"/>
                    <a:pt x="581547" y="1595308"/>
                  </a:cubicBezTo>
                  <a:cubicBezTo>
                    <a:pt x="692990" y="1729611"/>
                    <a:pt x="818720" y="1851531"/>
                    <a:pt x="957785" y="1958211"/>
                  </a:cubicBezTo>
                  <a:cubicBezTo>
                    <a:pt x="1095897" y="2063938"/>
                    <a:pt x="1246392" y="2152521"/>
                    <a:pt x="1406412" y="2219196"/>
                  </a:cubicBezTo>
                  <a:cubicBezTo>
                    <a:pt x="1426415" y="2227768"/>
                    <a:pt x="1446417" y="2235388"/>
                    <a:pt x="1466420" y="2243008"/>
                  </a:cubicBezTo>
                  <a:cubicBezTo>
                    <a:pt x="1483565" y="2249676"/>
                    <a:pt x="1491185" y="2222053"/>
                    <a:pt x="1474040" y="2215386"/>
                  </a:cubicBezTo>
                  <a:cubicBezTo>
                    <a:pt x="1314020" y="2155378"/>
                    <a:pt x="1162572" y="2071558"/>
                    <a:pt x="1023507" y="1971546"/>
                  </a:cubicBezTo>
                  <a:cubicBezTo>
                    <a:pt x="884442" y="1871533"/>
                    <a:pt x="757760" y="1753423"/>
                    <a:pt x="644412" y="1624836"/>
                  </a:cubicBezTo>
                  <a:cubicBezTo>
                    <a:pt x="530112" y="1495296"/>
                    <a:pt x="429147" y="1352421"/>
                    <a:pt x="342470" y="1202878"/>
                  </a:cubicBezTo>
                  <a:cubicBezTo>
                    <a:pt x="251982" y="1045716"/>
                    <a:pt x="174830" y="879981"/>
                    <a:pt x="116727" y="707578"/>
                  </a:cubicBezTo>
                  <a:cubicBezTo>
                    <a:pt x="50052" y="510411"/>
                    <a:pt x="10047" y="300861"/>
                    <a:pt x="36717" y="93216"/>
                  </a:cubicBezTo>
                  <a:cubicBezTo>
                    <a:pt x="39575" y="67498"/>
                    <a:pt x="44337" y="42733"/>
                    <a:pt x="50052" y="17968"/>
                  </a:cubicBezTo>
                  <a:cubicBezTo>
                    <a:pt x="53862" y="-129"/>
                    <a:pt x="26240" y="-7749"/>
                    <a:pt x="22430" y="10348"/>
                  </a:cubicBezTo>
                  <a:lnTo>
                    <a:pt x="22430" y="103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7"/>
            <p:cNvSpPr/>
            <p:nvPr/>
          </p:nvSpPr>
          <p:spPr>
            <a:xfrm>
              <a:off x="5903324" y="3239520"/>
              <a:ext cx="1410208" cy="919185"/>
            </a:xfrm>
            <a:custGeom>
              <a:avLst/>
              <a:gdLst/>
              <a:ahLst/>
              <a:cxnLst/>
              <a:rect l="l" t="t" r="r" b="b"/>
              <a:pathLst>
                <a:path w="1410208" h="919185" extrusionOk="0">
                  <a:moveTo>
                    <a:pt x="3128" y="10409"/>
                  </a:moveTo>
                  <a:cubicBezTo>
                    <a:pt x="-11160" y="74227"/>
                    <a:pt x="25988" y="131377"/>
                    <a:pt x="64088" y="179002"/>
                  </a:cubicBezTo>
                  <a:cubicBezTo>
                    <a:pt x="99330" y="223769"/>
                    <a:pt x="136478" y="266632"/>
                    <a:pt x="175530" y="308542"/>
                  </a:cubicBezTo>
                  <a:cubicBezTo>
                    <a:pt x="252683" y="390457"/>
                    <a:pt x="336503" y="464752"/>
                    <a:pt x="426990" y="532379"/>
                  </a:cubicBezTo>
                  <a:cubicBezTo>
                    <a:pt x="607013" y="667634"/>
                    <a:pt x="808943" y="772409"/>
                    <a:pt x="1023255" y="840037"/>
                  </a:cubicBezTo>
                  <a:cubicBezTo>
                    <a:pt x="1145175" y="879089"/>
                    <a:pt x="1269953" y="904807"/>
                    <a:pt x="1396635" y="919095"/>
                  </a:cubicBezTo>
                  <a:cubicBezTo>
                    <a:pt x="1414733" y="920999"/>
                    <a:pt x="1414733" y="892424"/>
                    <a:pt x="1396635" y="890520"/>
                  </a:cubicBezTo>
                  <a:cubicBezTo>
                    <a:pt x="1179466" y="865754"/>
                    <a:pt x="967058" y="802889"/>
                    <a:pt x="769890" y="707639"/>
                  </a:cubicBezTo>
                  <a:cubicBezTo>
                    <a:pt x="572723" y="612389"/>
                    <a:pt x="390795" y="483802"/>
                    <a:pt x="235538" y="328545"/>
                  </a:cubicBezTo>
                  <a:cubicBezTo>
                    <a:pt x="192675" y="285682"/>
                    <a:pt x="150765" y="239962"/>
                    <a:pt x="111713" y="192337"/>
                  </a:cubicBezTo>
                  <a:cubicBezTo>
                    <a:pt x="72660" y="144712"/>
                    <a:pt x="15510" y="83752"/>
                    <a:pt x="29798" y="17077"/>
                  </a:cubicBezTo>
                  <a:cubicBezTo>
                    <a:pt x="34560" y="-68"/>
                    <a:pt x="6938" y="-7688"/>
                    <a:pt x="3128" y="10409"/>
                  </a:cubicBezTo>
                  <a:lnTo>
                    <a:pt x="3128" y="104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64" name="Google Shape;264;p7"/>
          <p:cNvCxnSpPr/>
          <p:nvPr/>
        </p:nvCxnSpPr>
        <p:spPr>
          <a:xfrm rot="10800000">
            <a:off x="770965" y="381494"/>
            <a:ext cx="4500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5" name="Google Shape;265;p7"/>
          <p:cNvCxnSpPr/>
          <p:nvPr/>
        </p:nvCxnSpPr>
        <p:spPr>
          <a:xfrm rot="10800000">
            <a:off x="7178493" y="6239192"/>
            <a:ext cx="4500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6" name="Google Shape;266;p7"/>
          <p:cNvCxnSpPr/>
          <p:nvPr/>
        </p:nvCxnSpPr>
        <p:spPr>
          <a:xfrm rot="5400000">
            <a:off x="9664116" y="4895075"/>
            <a:ext cx="3276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7" name="Google Shape;267;p7"/>
          <p:cNvSpPr/>
          <p:nvPr/>
        </p:nvSpPr>
        <p:spPr>
          <a:xfrm rot="10800000">
            <a:off x="6920912" y="4044484"/>
            <a:ext cx="5796619" cy="2953123"/>
          </a:xfrm>
          <a:custGeom>
            <a:avLst/>
            <a:gdLst/>
            <a:ahLst/>
            <a:cxnLst/>
            <a:rect l="l" t="t" r="r" b="b"/>
            <a:pathLst>
              <a:path w="5796619" h="2953123" extrusionOk="0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7"/>
          <p:cNvSpPr/>
          <p:nvPr/>
        </p:nvSpPr>
        <p:spPr>
          <a:xfrm rot="10800000">
            <a:off x="6768512" y="3892084"/>
            <a:ext cx="5796619" cy="2953123"/>
          </a:xfrm>
          <a:custGeom>
            <a:avLst/>
            <a:gdLst/>
            <a:ahLst/>
            <a:cxnLst/>
            <a:rect l="l" t="t" r="r" b="b"/>
            <a:pathLst>
              <a:path w="5796619" h="2953123" extrusionOk="0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7"/>
          <p:cNvSpPr/>
          <p:nvPr/>
        </p:nvSpPr>
        <p:spPr>
          <a:xfrm rot="10800000">
            <a:off x="6616112" y="3739684"/>
            <a:ext cx="5796619" cy="2953123"/>
          </a:xfrm>
          <a:custGeom>
            <a:avLst/>
            <a:gdLst/>
            <a:ahLst/>
            <a:cxnLst/>
            <a:rect l="l" t="t" r="r" b="b"/>
            <a:pathLst>
              <a:path w="5796619" h="2953123" extrusionOk="0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1" name="Google Shape;271;p7"/>
          <p:cNvSpPr/>
          <p:nvPr/>
        </p:nvSpPr>
        <p:spPr>
          <a:xfrm rot="10800000" flipH="1">
            <a:off x="1324988" y="738300"/>
            <a:ext cx="9604800" cy="5144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127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2" name="Google Shape;272;p7"/>
          <p:cNvCxnSpPr/>
          <p:nvPr/>
        </p:nvCxnSpPr>
        <p:spPr>
          <a:xfrm rot="5400000">
            <a:off x="-609159" y="1790400"/>
            <a:ext cx="3276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3" name="Google Shape;273;p7"/>
          <p:cNvSpPr txBox="1">
            <a:spLocks noGrp="1"/>
          </p:cNvSpPr>
          <p:nvPr>
            <p:ph type="title"/>
          </p:nvPr>
        </p:nvSpPr>
        <p:spPr>
          <a:xfrm>
            <a:off x="1893674" y="600200"/>
            <a:ext cx="72504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grpSp>
        <p:nvGrpSpPr>
          <p:cNvPr id="274" name="Google Shape;274;p7"/>
          <p:cNvGrpSpPr/>
          <p:nvPr/>
        </p:nvGrpSpPr>
        <p:grpSpPr>
          <a:xfrm rot="10800000">
            <a:off x="139927" y="4586131"/>
            <a:ext cx="2250905" cy="2349075"/>
            <a:chOff x="1219199" y="2085764"/>
            <a:chExt cx="2250905" cy="2349075"/>
          </a:xfrm>
        </p:grpSpPr>
        <p:sp>
          <p:nvSpPr>
            <p:cNvPr id="275" name="Google Shape;275;p7"/>
            <p:cNvSpPr/>
            <p:nvPr/>
          </p:nvSpPr>
          <p:spPr>
            <a:xfrm>
              <a:off x="1379342" y="2479579"/>
              <a:ext cx="907732" cy="314690"/>
            </a:xfrm>
            <a:custGeom>
              <a:avLst/>
              <a:gdLst/>
              <a:ahLst/>
              <a:cxnLst/>
              <a:rect l="l" t="t" r="r" b="b"/>
              <a:pathLst>
                <a:path w="907732" h="314690" extrusionOk="0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3017520" y="2630993"/>
              <a:ext cx="452584" cy="799911"/>
            </a:xfrm>
            <a:custGeom>
              <a:avLst/>
              <a:gdLst/>
              <a:ahLst/>
              <a:cxnLst/>
              <a:rect l="l" t="t" r="r" b="b"/>
              <a:pathLst>
                <a:path w="452584" h="799911" extrusionOk="0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1621943" y="2940235"/>
              <a:ext cx="770330" cy="495068"/>
            </a:xfrm>
            <a:custGeom>
              <a:avLst/>
              <a:gdLst/>
              <a:ahLst/>
              <a:cxnLst/>
              <a:rect l="l" t="t" r="r" b="b"/>
              <a:pathLst>
                <a:path w="770330" h="495068" extrusionOk="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7"/>
            <p:cNvSpPr/>
            <p:nvPr/>
          </p:nvSpPr>
          <p:spPr>
            <a:xfrm>
              <a:off x="1219199" y="3429537"/>
              <a:ext cx="741045" cy="462377"/>
            </a:xfrm>
            <a:custGeom>
              <a:avLst/>
              <a:gdLst/>
              <a:ahLst/>
              <a:cxnLst/>
              <a:rect l="l" t="t" r="r" b="b"/>
              <a:pathLst>
                <a:path w="741045" h="462377" extrusionOk="0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7"/>
            <p:cNvSpPr/>
            <p:nvPr/>
          </p:nvSpPr>
          <p:spPr>
            <a:xfrm>
              <a:off x="1842181" y="3485196"/>
              <a:ext cx="368906" cy="949643"/>
            </a:xfrm>
            <a:custGeom>
              <a:avLst/>
              <a:gdLst/>
              <a:ahLst/>
              <a:cxnLst/>
              <a:rect l="l" t="t" r="r" b="b"/>
              <a:pathLst>
                <a:path w="368906" h="949643" extrusionOk="0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7"/>
            <p:cNvSpPr/>
            <p:nvPr/>
          </p:nvSpPr>
          <p:spPr>
            <a:xfrm>
              <a:off x="2401752" y="2940244"/>
              <a:ext cx="379701" cy="849752"/>
            </a:xfrm>
            <a:custGeom>
              <a:avLst/>
              <a:gdLst/>
              <a:ahLst/>
              <a:cxnLst/>
              <a:rect l="l" t="t" r="r" b="b"/>
              <a:pathLst>
                <a:path w="379701" h="849752" extrusionOk="0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2790925" y="3149916"/>
              <a:ext cx="336131" cy="766762"/>
            </a:xfrm>
            <a:custGeom>
              <a:avLst/>
              <a:gdLst/>
              <a:ahLst/>
              <a:cxnLst/>
              <a:rect l="l" t="t" r="r" b="b"/>
              <a:pathLst>
                <a:path w="336131" h="766762" extrusionOk="0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7"/>
            <p:cNvSpPr/>
            <p:nvPr/>
          </p:nvSpPr>
          <p:spPr>
            <a:xfrm>
              <a:off x="2062807" y="2085764"/>
              <a:ext cx="538469" cy="247859"/>
            </a:xfrm>
            <a:custGeom>
              <a:avLst/>
              <a:gdLst/>
              <a:ahLst/>
              <a:cxnLst/>
              <a:rect l="l" t="t" r="r" b="b"/>
              <a:pathLst>
                <a:path w="538469" h="247859" extrusionOk="0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7"/>
            <p:cNvSpPr/>
            <p:nvPr/>
          </p:nvSpPr>
          <p:spPr>
            <a:xfrm>
              <a:off x="2287081" y="2451886"/>
              <a:ext cx="393879" cy="285419"/>
            </a:xfrm>
            <a:custGeom>
              <a:avLst/>
              <a:gdLst/>
              <a:ahLst/>
              <a:cxnLst/>
              <a:rect l="l" t="t" r="r" b="b"/>
              <a:pathLst>
                <a:path w="393879" h="285419" extrusionOk="0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2202307" y="2248396"/>
              <a:ext cx="643293" cy="1205823"/>
            </a:xfrm>
            <a:custGeom>
              <a:avLst/>
              <a:gdLst/>
              <a:ahLst/>
              <a:cxnLst/>
              <a:rect l="l" t="t" r="r" b="b"/>
              <a:pathLst>
                <a:path w="643293" h="1205823" extrusionOk="0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2746931" y="2185748"/>
              <a:ext cx="145232" cy="755709"/>
            </a:xfrm>
            <a:custGeom>
              <a:avLst/>
              <a:gdLst/>
              <a:ahLst/>
              <a:cxnLst/>
              <a:rect l="l" t="t" r="r" b="b"/>
              <a:pathLst>
                <a:path w="145232" h="755709" extrusionOk="0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2893603" y="2364818"/>
              <a:ext cx="119181" cy="207969"/>
            </a:xfrm>
            <a:custGeom>
              <a:avLst/>
              <a:gdLst/>
              <a:ahLst/>
              <a:cxnLst/>
              <a:rect l="l" t="t" r="r" b="b"/>
              <a:pathLst>
                <a:path w="119181" h="207969" extrusionOk="0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7" name="Google Shape;287;p7"/>
          <p:cNvGrpSpPr/>
          <p:nvPr/>
        </p:nvGrpSpPr>
        <p:grpSpPr>
          <a:xfrm rot="-519699">
            <a:off x="10000630" y="-289053"/>
            <a:ext cx="2248038" cy="2349087"/>
            <a:chOff x="1219199" y="2085764"/>
            <a:chExt cx="2248026" cy="2349075"/>
          </a:xfrm>
        </p:grpSpPr>
        <p:sp>
          <p:nvSpPr>
            <p:cNvPr id="288" name="Google Shape;288;p7"/>
            <p:cNvSpPr/>
            <p:nvPr/>
          </p:nvSpPr>
          <p:spPr>
            <a:xfrm>
              <a:off x="1316461" y="2549982"/>
              <a:ext cx="907732" cy="314690"/>
            </a:xfrm>
            <a:custGeom>
              <a:avLst/>
              <a:gdLst/>
              <a:ahLst/>
              <a:cxnLst/>
              <a:rect l="l" t="t" r="r" b="b"/>
              <a:pathLst>
                <a:path w="907732" h="314690" extrusionOk="0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3014641" y="2560582"/>
              <a:ext cx="452584" cy="799911"/>
            </a:xfrm>
            <a:custGeom>
              <a:avLst/>
              <a:gdLst/>
              <a:ahLst/>
              <a:cxnLst/>
              <a:rect l="l" t="t" r="r" b="b"/>
              <a:pathLst>
                <a:path w="452584" h="799911" extrusionOk="0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1499482" y="3009893"/>
              <a:ext cx="770330" cy="495068"/>
            </a:xfrm>
            <a:custGeom>
              <a:avLst/>
              <a:gdLst/>
              <a:ahLst/>
              <a:cxnLst/>
              <a:rect l="l" t="t" r="r" b="b"/>
              <a:pathLst>
                <a:path w="770330" h="495068" extrusionOk="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1219199" y="3429537"/>
              <a:ext cx="741045" cy="462377"/>
            </a:xfrm>
            <a:custGeom>
              <a:avLst/>
              <a:gdLst/>
              <a:ahLst/>
              <a:cxnLst/>
              <a:rect l="l" t="t" r="r" b="b"/>
              <a:pathLst>
                <a:path w="741045" h="462377" extrusionOk="0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1842181" y="3485196"/>
              <a:ext cx="368906" cy="949643"/>
            </a:xfrm>
            <a:custGeom>
              <a:avLst/>
              <a:gdLst/>
              <a:ahLst/>
              <a:cxnLst/>
              <a:rect l="l" t="t" r="r" b="b"/>
              <a:pathLst>
                <a:path w="368906" h="949643" extrusionOk="0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2401752" y="2940244"/>
              <a:ext cx="379701" cy="849752"/>
            </a:xfrm>
            <a:custGeom>
              <a:avLst/>
              <a:gdLst/>
              <a:ahLst/>
              <a:cxnLst/>
              <a:rect l="l" t="t" r="r" b="b"/>
              <a:pathLst>
                <a:path w="379701" h="849752" extrusionOk="0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2790925" y="3149916"/>
              <a:ext cx="336131" cy="766762"/>
            </a:xfrm>
            <a:custGeom>
              <a:avLst/>
              <a:gdLst/>
              <a:ahLst/>
              <a:cxnLst/>
              <a:rect l="l" t="t" r="r" b="b"/>
              <a:pathLst>
                <a:path w="336131" h="766762" extrusionOk="0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2062807" y="2085764"/>
              <a:ext cx="538469" cy="247859"/>
            </a:xfrm>
            <a:custGeom>
              <a:avLst/>
              <a:gdLst/>
              <a:ahLst/>
              <a:cxnLst/>
              <a:rect l="l" t="t" r="r" b="b"/>
              <a:pathLst>
                <a:path w="538469" h="247859" extrusionOk="0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2287081" y="2451886"/>
              <a:ext cx="393879" cy="285419"/>
            </a:xfrm>
            <a:custGeom>
              <a:avLst/>
              <a:gdLst/>
              <a:ahLst/>
              <a:cxnLst/>
              <a:rect l="l" t="t" r="r" b="b"/>
              <a:pathLst>
                <a:path w="393879" h="285419" extrusionOk="0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2202307" y="2248396"/>
              <a:ext cx="643293" cy="1205823"/>
            </a:xfrm>
            <a:custGeom>
              <a:avLst/>
              <a:gdLst/>
              <a:ahLst/>
              <a:cxnLst/>
              <a:rect l="l" t="t" r="r" b="b"/>
              <a:pathLst>
                <a:path w="643293" h="1205823" extrusionOk="0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2746931" y="2185748"/>
              <a:ext cx="145232" cy="755709"/>
            </a:xfrm>
            <a:custGeom>
              <a:avLst/>
              <a:gdLst/>
              <a:ahLst/>
              <a:cxnLst/>
              <a:rect l="l" t="t" r="r" b="b"/>
              <a:pathLst>
                <a:path w="145232" h="755709" extrusionOk="0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2893603" y="2364818"/>
              <a:ext cx="119181" cy="207969"/>
            </a:xfrm>
            <a:custGeom>
              <a:avLst/>
              <a:gdLst/>
              <a:ahLst/>
              <a:cxnLst/>
              <a:rect l="l" t="t" r="r" b="b"/>
              <a:pathLst>
                <a:path w="119181" h="207969" extrusionOk="0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0" name="Google Shape;300;p7"/>
          <p:cNvSpPr txBox="1"/>
          <p:nvPr/>
        </p:nvSpPr>
        <p:spPr>
          <a:xfrm rot="5400000">
            <a:off x="-679350" y="45728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_4_1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3" name="Google Shape;453;p1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4" name="Google Shape;454;p11"/>
          <p:cNvSpPr txBox="1">
            <a:spLocks noGrp="1"/>
          </p:cNvSpPr>
          <p:nvPr>
            <p:ph type="subTitle" idx="1"/>
          </p:nvPr>
        </p:nvSpPr>
        <p:spPr>
          <a:xfrm>
            <a:off x="287475" y="6083375"/>
            <a:ext cx="7370700" cy="659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SemiBold"/>
              <a:buNone/>
              <a:defRPr sz="37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SemiBold"/>
              <a:buNone/>
              <a:defRPr sz="37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SemiBold"/>
              <a:buNone/>
              <a:defRPr sz="37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SemiBold"/>
              <a:buNone/>
              <a:defRPr sz="37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SemiBold"/>
              <a:buNone/>
              <a:defRPr sz="37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SemiBold"/>
              <a:buNone/>
              <a:defRPr sz="37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SemiBold"/>
              <a:buNone/>
              <a:defRPr sz="37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SemiBold"/>
              <a:buNone/>
              <a:defRPr sz="37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SemiBold"/>
              <a:buNone/>
              <a:defRPr sz="37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"/>
              <a:buChar char="●"/>
              <a:defRPr sz="24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rlow"/>
              <a:buChar char="○"/>
              <a:defRPr sz="1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rlow"/>
              <a:buChar char="■"/>
              <a:defRPr sz="1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rlow"/>
              <a:buChar char="●"/>
              <a:defRPr sz="1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rlow"/>
              <a:buChar char="○"/>
              <a:defRPr sz="1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rlow"/>
              <a:buChar char="■"/>
              <a:defRPr sz="1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rlow"/>
              <a:buChar char="●"/>
              <a:defRPr sz="1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rlow"/>
              <a:buChar char="○"/>
              <a:defRPr sz="1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4925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Barlow"/>
              <a:buChar char="■"/>
              <a:defRPr sz="1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45728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7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lemisrael.activetrail.biz/corona-summe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jKcFMHjUF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health.gov.il/Subjects/addictions/treatment/Pages/youth.aspx" TargetMode="External"/><Relationship Id="rId4" Type="http://schemas.openxmlformats.org/officeDocument/2006/relationships/hyperlink" Target="https://meyda.education.gov.il/files/shefi/samim/Ei_Haflala2019/Mitosim_Veuvdot_Marihuana_Bney_Noar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eyda.education.gov.il/files/shefi/samim/Ei_Haflala2019/Nyar_Hemda_Zivtey_Hinuch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yda.education.gov.il/files/shefi/samim/Ei_Haflala2019/Aravit_Nyar_Hemda_Zvatim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01;p15"/>
          <p:cNvSpPr/>
          <p:nvPr/>
        </p:nvSpPr>
        <p:spPr>
          <a:xfrm>
            <a:off x="2521528" y="1704109"/>
            <a:ext cx="7010399" cy="36853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13"/>
          <p:cNvSpPr txBox="1">
            <a:spLocks noGrp="1"/>
          </p:cNvSpPr>
          <p:nvPr>
            <p:ph type="ctrTitle"/>
          </p:nvPr>
        </p:nvSpPr>
        <p:spPr>
          <a:xfrm>
            <a:off x="2521528" y="2708215"/>
            <a:ext cx="7010399" cy="891178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 rtl="1"/>
            <a:r>
              <a:rPr lang="he-IL" b="1" dirty="0" smtClean="0">
                <a:latin typeface="Arial" panose="020B0604020202020204" pitchFamily="34" charset="0"/>
                <a:cs typeface="Arial" panose="020B0604020202020204" pitchFamily="34" charset="0"/>
              </a:rPr>
              <a:t>סמים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514;p17"/>
          <p:cNvSpPr/>
          <p:nvPr/>
        </p:nvSpPr>
        <p:spPr>
          <a:xfrm>
            <a:off x="5126182" y="3446988"/>
            <a:ext cx="1759528" cy="155189"/>
          </a:xfrm>
          <a:prstGeom prst="rect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86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01;p15"/>
          <p:cNvSpPr/>
          <p:nvPr/>
        </p:nvSpPr>
        <p:spPr>
          <a:xfrm>
            <a:off x="1316182" y="734291"/>
            <a:ext cx="9642763" cy="51538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16182" y="1260764"/>
            <a:ext cx="9462024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2400" dirty="0">
                <a:solidFill>
                  <a:schemeClr val="tx1"/>
                </a:solidFill>
              </a:rPr>
              <a:t>בשנים האחרונות אנחנו עדים לעלייה משמעותית בשימוש בסמים ואלכוהול בקרב בני נוער ומבוגרים. ההתמודדות הרגשית, חברתית, כלכלית או משפחתית עם משבר </a:t>
            </a:r>
            <a:r>
              <a:rPr lang="he-IL" sz="2400" dirty="0" smtClean="0">
                <a:solidFill>
                  <a:schemeClr val="tx1"/>
                </a:solidFill>
              </a:rPr>
              <a:t>הקורונה </a:t>
            </a:r>
            <a:r>
              <a:rPr lang="he-IL" sz="2400" dirty="0">
                <a:solidFill>
                  <a:schemeClr val="tx1"/>
                </a:solidFill>
              </a:rPr>
              <a:t>אף החריפה והרחיבה את התופעה, </a:t>
            </a:r>
            <a:r>
              <a:rPr lang="he-IL" sz="2400" dirty="0" smtClean="0">
                <a:solidFill>
                  <a:schemeClr val="tx1"/>
                </a:solidFill>
              </a:rPr>
              <a:t>ועל פי </a:t>
            </a:r>
            <a:r>
              <a:rPr lang="he-IL" sz="2400" u="sng" dirty="0">
                <a:solidFill>
                  <a:schemeClr val="tx1"/>
                </a:solidFill>
                <a:hlinkClick r:id="rId3"/>
              </a:rPr>
              <a:t>דו"ח עלם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 </a:t>
            </a:r>
            <a:r>
              <a:rPr lang="he-IL" sz="2400" dirty="0">
                <a:solidFill>
                  <a:schemeClr val="tx1"/>
                </a:solidFill>
              </a:rPr>
              <a:t>ישנה </a:t>
            </a:r>
            <a:r>
              <a:rPr lang="he-IL" sz="2400" dirty="0" smtClean="0">
                <a:solidFill>
                  <a:schemeClr val="tx1"/>
                </a:solidFill>
              </a:rPr>
              <a:t>עליה </a:t>
            </a:r>
            <a:r>
              <a:rPr lang="he-IL" sz="2400" dirty="0">
                <a:solidFill>
                  <a:schemeClr val="tx1"/>
                </a:solidFill>
              </a:rPr>
              <a:t>פי 2 בשימוש בסמים מאשר בשנת 2019. </a:t>
            </a:r>
            <a:endParaRPr lang="en-US" sz="2400" dirty="0">
              <a:solidFill>
                <a:schemeClr val="tx1"/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he-IL" sz="2400" dirty="0">
                <a:solidFill>
                  <a:schemeClr val="tx1"/>
                </a:solidFill>
              </a:rPr>
              <a:t>מציאות זו דורשת מאתנו להפנות את תשומת הלב לתופעה הן מבחינת איתור וזיהוי בני הנוער הצורכים סמים והן מבחינת המענים שניתן לתת כמניעה וטיפול.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69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01;p15"/>
          <p:cNvSpPr/>
          <p:nvPr/>
        </p:nvSpPr>
        <p:spPr>
          <a:xfrm>
            <a:off x="1316182" y="734291"/>
            <a:ext cx="9642763" cy="51538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91492" y="1326077"/>
            <a:ext cx="9642762" cy="3970318"/>
          </a:xfrm>
          <a:prstGeom prst="rect">
            <a:avLst/>
          </a:prstGeom>
          <a:solidFill>
            <a:schemeClr val="accent4"/>
          </a:solidFill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2400" dirty="0"/>
              <a:t> </a:t>
            </a:r>
            <a:r>
              <a:rPr lang="he-IL" sz="2400" dirty="0" smtClean="0"/>
              <a:t>על מנת להבין את המורכבות של שימוש בסמים בגיל ההתבגרות מצורפת הרצאתו של דוד בנאי - </a:t>
            </a:r>
            <a:r>
              <a:rPr lang="he-IL" sz="2400" u="sng" dirty="0" smtClean="0">
                <a:hlinkClick r:id="rId3"/>
              </a:rPr>
              <a:t>"כובע קסמים, כובע קסמים" - התמכרויות בקרב בני נוער"</a:t>
            </a:r>
            <a:r>
              <a:rPr lang="he-IL" sz="2400" dirty="0" smtClean="0"/>
              <a:t> (במסגרת יום עיון שקיים מכון מפרשים) וכמו כן </a:t>
            </a:r>
            <a:r>
              <a:rPr lang="he-IL" sz="2400" u="sng" dirty="0" smtClean="0">
                <a:hlinkClick r:id="rId4"/>
              </a:rPr>
              <a:t>שבירת מיתוסים</a:t>
            </a:r>
            <a:r>
              <a:rPr lang="he-IL" sz="2400" dirty="0" smtClean="0"/>
              <a:t> לגבי השימוש במריחואנה. </a:t>
            </a:r>
            <a:endParaRPr lang="en-US" sz="2400" dirty="0" smtClean="0"/>
          </a:p>
          <a:p>
            <a:pPr algn="r" rtl="1">
              <a:lnSpc>
                <a:spcPct val="150000"/>
              </a:lnSpc>
            </a:pPr>
            <a:r>
              <a:rPr lang="he-IL" sz="2400" u="sng" dirty="0" smtClean="0">
                <a:hlinkClick r:id="rId5"/>
              </a:rPr>
              <a:t>באתר של משרד הבריאות</a:t>
            </a:r>
            <a:r>
              <a:rPr lang="he-IL" sz="2400" dirty="0" smtClean="0"/>
              <a:t> ניתן למצוא רשימה של יחידות איתור ומרכזים עירוניים לטיפול בבני נוער משתמשים בסמים. יחידות אלו נותנות מענה טיפולי רפואי ורגשי ומוזמנים להיעזר בהן. 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304884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01;p15"/>
          <p:cNvSpPr/>
          <p:nvPr/>
        </p:nvSpPr>
        <p:spPr>
          <a:xfrm>
            <a:off x="1316182" y="734291"/>
            <a:ext cx="9642763" cy="51538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כותרת 2"/>
          <p:cNvSpPr>
            <a:spLocks noGrp="1"/>
          </p:cNvSpPr>
          <p:nvPr>
            <p:ph type="title"/>
          </p:nvPr>
        </p:nvSpPr>
        <p:spPr>
          <a:xfrm>
            <a:off x="872799" y="734291"/>
            <a:ext cx="10340700" cy="763500"/>
          </a:xfrm>
        </p:spPr>
        <p:txBody>
          <a:bodyPr/>
          <a:lstStyle/>
          <a:p>
            <a:pPr algn="ctr" rtl="1"/>
            <a:r>
              <a:rPr lang="he-IL" sz="3600" b="1" dirty="0">
                <a:latin typeface="Arial" panose="020B0604020202020204" pitchFamily="34" charset="0"/>
                <a:cs typeface="Arial" panose="020B0604020202020204" pitchFamily="34" charset="0"/>
              </a:rPr>
              <a:t>סימני </a:t>
            </a:r>
            <a:r>
              <a:rPr lang="he-I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זיהוי לשימוש בסמים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24178" y="1497791"/>
            <a:ext cx="9026769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2400" dirty="0"/>
              <a:t>מצ"ב סימנים שעשויים להצביע על שימוש מזדמן </a:t>
            </a:r>
            <a:r>
              <a:rPr lang="he-IL" sz="2400" dirty="0" smtClean="0"/>
              <a:t>בסמים או תכוף.          חשוב </a:t>
            </a:r>
            <a:r>
              <a:rPr lang="he-IL" sz="2400" dirty="0"/>
              <a:t>מאוד להסתמך על יותר מסימן אחד וכמובן לדבר עם </a:t>
            </a:r>
            <a:r>
              <a:rPr lang="he-IL" sz="2400" dirty="0" err="1"/>
              <a:t>הנער.ה</a:t>
            </a:r>
            <a:r>
              <a:rPr lang="he-IL" sz="2400" dirty="0"/>
              <a:t> ולנהל </a:t>
            </a:r>
            <a:r>
              <a:rPr lang="he-IL" sz="2400" dirty="0" err="1"/>
              <a:t>איתו</a:t>
            </a:r>
            <a:r>
              <a:rPr lang="he-IL" sz="2400" dirty="0"/>
              <a:t> שיחה כנה לברור. </a:t>
            </a:r>
            <a:endParaRPr lang="en-US" sz="2400" dirty="0"/>
          </a:p>
          <a:p>
            <a:pPr algn="r" rtl="1">
              <a:lnSpc>
                <a:spcPct val="150000"/>
              </a:lnSpc>
            </a:pPr>
            <a:r>
              <a:rPr lang="he-IL" sz="2400" b="1" dirty="0" smtClean="0"/>
              <a:t>סימנים </a:t>
            </a:r>
            <a:r>
              <a:rPr lang="he-IL" sz="2400" b="1" dirty="0"/>
              <a:t>פיזיים: </a:t>
            </a:r>
            <a:r>
              <a:rPr lang="he-IL" sz="2400" dirty="0"/>
              <a:t>עיניים אדומות או מבט אפתי, שינוי במשקל הגוף בשל הרגלי אכילה שהשתנו.</a:t>
            </a:r>
            <a:endParaRPr lang="en-US" sz="2400" dirty="0"/>
          </a:p>
          <a:p>
            <a:pPr lvl="0" algn="r" rtl="1">
              <a:lnSpc>
                <a:spcPct val="150000"/>
              </a:lnSpc>
            </a:pPr>
            <a:r>
              <a:rPr lang="he-IL" sz="2400" b="1" dirty="0"/>
              <a:t>ירידה </a:t>
            </a:r>
            <a:r>
              <a:rPr lang="he-IL" sz="2400" b="1" dirty="0" smtClean="0"/>
              <a:t>בתפקוד</a:t>
            </a:r>
            <a:r>
              <a:rPr lang="he-IL" sz="2400" dirty="0" smtClean="0"/>
              <a:t> </a:t>
            </a:r>
            <a:r>
              <a:rPr lang="he-IL" sz="2400" dirty="0"/>
              <a:t>בתחומים השונים: לימודי, חברתי, יחסים במשפחה. 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he-IL" sz="2400" b="1" dirty="0"/>
              <a:t>שינויים בשעות השינה </a:t>
            </a:r>
            <a:r>
              <a:rPr lang="he-IL" sz="2400" dirty="0" smtClean="0"/>
              <a:t>מצביעים </a:t>
            </a:r>
            <a:r>
              <a:rPr lang="he-IL" sz="2400" dirty="0"/>
              <a:t>על שיבוש בשגרה הקבועה. </a:t>
            </a:r>
            <a:r>
              <a:rPr lang="en-US" sz="2400" dirty="0"/>
              <a:t> </a:t>
            </a:r>
          </a:p>
        </p:txBody>
      </p:sp>
      <p:sp>
        <p:nvSpPr>
          <p:cNvPr id="7" name="Google Shape;514;p17"/>
          <p:cNvSpPr/>
          <p:nvPr/>
        </p:nvSpPr>
        <p:spPr>
          <a:xfrm>
            <a:off x="1544780" y="1406976"/>
            <a:ext cx="9185564" cy="157777"/>
          </a:xfrm>
          <a:prstGeom prst="rect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3">
                  <a:lumMod val="20000"/>
                  <a:lumOff val="8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936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01;p15"/>
          <p:cNvSpPr/>
          <p:nvPr/>
        </p:nvSpPr>
        <p:spPr>
          <a:xfrm>
            <a:off x="1316182" y="734295"/>
            <a:ext cx="9642763" cy="51538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24178" y="1497791"/>
            <a:ext cx="9026769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2400" b="1" dirty="0"/>
              <a:t>שקרים בתכיפות הולכת וגוברת</a:t>
            </a:r>
            <a:r>
              <a:rPr lang="he-IL" sz="2400" dirty="0"/>
              <a:t> גם לגבי שאלות תמימות</a:t>
            </a:r>
            <a:r>
              <a:rPr lang="en-US" sz="2400" dirty="0"/>
              <a:t>.</a:t>
            </a:r>
          </a:p>
          <a:p>
            <a:pPr lvl="0" algn="r" rtl="1">
              <a:lnSpc>
                <a:spcPct val="150000"/>
              </a:lnSpc>
            </a:pPr>
            <a:r>
              <a:rPr lang="he-IL" sz="2400" b="1" dirty="0" smtClean="0"/>
              <a:t>יציאות </a:t>
            </a:r>
            <a:r>
              <a:rPr lang="he-IL" sz="2400" b="1" dirty="0"/>
              <a:t>מרובות מהבית או </a:t>
            </a:r>
            <a:r>
              <a:rPr lang="he-IL" sz="2400" b="1" dirty="0" smtClean="0"/>
              <a:t>להיפך - התבודדות</a:t>
            </a:r>
            <a:r>
              <a:rPr lang="he-IL" sz="2400" dirty="0"/>
              <a:t> </a:t>
            </a:r>
            <a:r>
              <a:rPr lang="he-IL" sz="2400" dirty="0" smtClean="0"/>
              <a:t>- חשוב </a:t>
            </a:r>
            <a:r>
              <a:rPr lang="he-IL" sz="2400" dirty="0"/>
              <a:t>לשים לב שישנם משתמשים שמחפשים משתמשים אחרים כדי לעשן יחד ויש שמעדיפים להשתמש לבד. שני הדפוסים מצביעים על צורך בתשומת לב מיוחדת. </a:t>
            </a:r>
            <a:endParaRPr lang="en-US" sz="2400" dirty="0"/>
          </a:p>
          <a:p>
            <a:pPr lvl="0" algn="r" rtl="1">
              <a:lnSpc>
                <a:spcPct val="150000"/>
              </a:lnSpc>
            </a:pPr>
            <a:r>
              <a:rPr lang="he-IL" sz="2400" b="1" dirty="0"/>
              <a:t>דיבור כבד ואיטי או פתיחות לא </a:t>
            </a:r>
            <a:r>
              <a:rPr lang="he-IL" sz="2400" b="1" dirty="0" smtClean="0"/>
              <a:t>אופיינית </a:t>
            </a:r>
            <a:r>
              <a:rPr lang="he-IL" sz="2400" dirty="0" smtClean="0"/>
              <a:t>- </a:t>
            </a:r>
            <a:r>
              <a:rPr lang="he-IL" sz="2400" dirty="0"/>
              <a:t>יכולים להצביע על השפעת חומר על התודעה והתפקוד. </a:t>
            </a:r>
            <a:endParaRPr lang="en-US" sz="2400" dirty="0"/>
          </a:p>
          <a:p>
            <a:pPr algn="r" rtl="1">
              <a:lnSpc>
                <a:spcPct val="150000"/>
              </a:lnSpc>
            </a:pPr>
            <a:r>
              <a:rPr lang="he-IL" sz="2400" b="1" dirty="0"/>
              <a:t>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0829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0163" y="746726"/>
            <a:ext cx="9672637" cy="5332229"/>
          </a:xfrm>
          <a:prstGeom prst="rect">
            <a:avLst/>
          </a:prstGeom>
          <a:solidFill>
            <a:schemeClr val="accent4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he-IL" sz="3600" b="1" dirty="0"/>
              <a:t>המלצות </a:t>
            </a:r>
            <a:r>
              <a:rPr lang="he-IL" sz="3600" b="1" dirty="0" smtClean="0"/>
              <a:t>שפ"י </a:t>
            </a:r>
            <a:r>
              <a:rPr lang="he-IL" sz="3600" b="1" dirty="0"/>
              <a:t>לקיום שיח חינוכי-טיפולי עם בני נוער סביב השימוש בסמים: </a:t>
            </a:r>
            <a:endParaRPr lang="en-US" sz="3600" b="1" dirty="0"/>
          </a:p>
          <a:p>
            <a:pPr marL="342900" indent="-342900" algn="r" rt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e-IL" sz="2400" dirty="0" smtClean="0"/>
              <a:t>נקודת </a:t>
            </a:r>
            <a:r>
              <a:rPr lang="he-IL" sz="2400" dirty="0"/>
              <a:t>המוצא לשיח עם מתבגרים בנושא שימוש בסמים </a:t>
            </a:r>
            <a:r>
              <a:rPr lang="he-IL" sz="2400" dirty="0" smtClean="0"/>
              <a:t>היא </a:t>
            </a:r>
            <a:r>
              <a:rPr lang="he-IL" sz="2400" dirty="0"/>
              <a:t>שהשיח צריך להיות פתוח ולא שיפוטי, על מנת שבני הנוער יוכלו לשתף בהתנסויותיהם והעמדות שלהם כלפי שימוש בסמים. </a:t>
            </a:r>
            <a:endParaRPr lang="en-US" sz="2400" dirty="0"/>
          </a:p>
          <a:p>
            <a:pPr marL="342900" indent="-342900" algn="r" rt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e-IL" sz="2400" dirty="0" smtClean="0"/>
              <a:t>יש </a:t>
            </a:r>
            <a:r>
              <a:rPr lang="he-IL" sz="2400" dirty="0"/>
              <a:t>להבין שתפיסת המסוכנות </a:t>
            </a:r>
            <a:r>
              <a:rPr lang="he-IL" sz="2400" dirty="0" smtClean="0"/>
              <a:t>של בני הנוער לגבי השימוש </a:t>
            </a:r>
            <a:r>
              <a:rPr lang="he-IL" sz="2400" dirty="0" err="1"/>
              <a:t>בקאנביס</a:t>
            </a:r>
            <a:r>
              <a:rPr lang="he-IL" sz="2400" dirty="0"/>
              <a:t> </a:t>
            </a:r>
            <a:r>
              <a:rPr lang="he-IL" sz="2400" dirty="0" smtClean="0"/>
              <a:t>יורדת, לאור </a:t>
            </a:r>
            <a:r>
              <a:rPr lang="he-IL" sz="2400" dirty="0"/>
              <a:t>ההתפתחויות בשימוש רפואי והיתר של מדינות רבות להשתמש </a:t>
            </a:r>
            <a:r>
              <a:rPr lang="he-IL" sz="2400" dirty="0" err="1"/>
              <a:t>בקאנביס</a:t>
            </a:r>
            <a:r>
              <a:rPr lang="he-IL" sz="2400" dirty="0"/>
              <a:t>. מה שמקשה לקיים שיח האומר שסמים מזיקים. אבל</a:t>
            </a:r>
            <a:r>
              <a:rPr lang="he-IL" sz="2400" dirty="0" smtClean="0"/>
              <a:t>! </a:t>
            </a:r>
            <a:r>
              <a:rPr lang="he-IL" sz="2400" b="1" dirty="0"/>
              <a:t>שימוש בקנאביס בגיל ההתבגרות הוא </a:t>
            </a:r>
            <a:r>
              <a:rPr lang="he-IL" sz="2400" b="1" dirty="0" smtClean="0"/>
              <a:t>מסוכן!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100" dirty="0" smtClean="0"/>
              <a:t> </a:t>
            </a:r>
            <a:endParaRPr lang="he-IL" sz="2400" dirty="0" smtClean="0"/>
          </a:p>
        </p:txBody>
      </p:sp>
      <p:sp>
        <p:nvSpPr>
          <p:cNvPr id="4" name="Google Shape;514;p17"/>
          <p:cNvSpPr/>
          <p:nvPr/>
        </p:nvSpPr>
        <p:spPr>
          <a:xfrm>
            <a:off x="1543699" y="1864176"/>
            <a:ext cx="9185564" cy="157777"/>
          </a:xfrm>
          <a:prstGeom prst="rect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3">
                  <a:lumMod val="20000"/>
                  <a:lumOff val="8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3193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01;p15"/>
          <p:cNvSpPr/>
          <p:nvPr/>
        </p:nvSpPr>
        <p:spPr>
          <a:xfrm>
            <a:off x="1316182" y="734291"/>
            <a:ext cx="9642763" cy="51538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16181" y="656487"/>
            <a:ext cx="9642763" cy="5078313"/>
          </a:xfrm>
          <a:prstGeom prst="rect">
            <a:avLst/>
          </a:prstGeom>
          <a:solidFill>
            <a:schemeClr val="accent4"/>
          </a:solidFill>
        </p:spPr>
        <p:txBody>
          <a:bodyPr wrap="square" rtlCol="1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e-IL" sz="2400" dirty="0" smtClean="0"/>
              <a:t>עלינו </a:t>
            </a:r>
            <a:r>
              <a:rPr lang="he-IL" sz="2400" dirty="0"/>
              <a:t>להבהיר את העמדות האישיות שלנו כלפי השימוש בקנאביס, על מנת לא ליצור מצב של חוסר אמינות ולגיטימציה לשימוש. </a:t>
            </a:r>
            <a:endParaRPr lang="he-IL" sz="2400" dirty="0" smtClean="0"/>
          </a:p>
          <a:p>
            <a:pPr marL="342900" indent="-342900" algn="r" rt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e-IL" sz="2400" dirty="0" smtClean="0"/>
              <a:t>חשוב לזכור שהסמים משפיעים אחרת על </a:t>
            </a:r>
            <a:r>
              <a:rPr lang="he-IL" sz="2400" dirty="0"/>
              <a:t>מתבגרים </a:t>
            </a:r>
            <a:r>
              <a:rPr lang="he-IL" sz="2400" dirty="0" smtClean="0"/>
              <a:t>לעומת מבוגרים:</a:t>
            </a:r>
          </a:p>
          <a:p>
            <a:pPr algn="r" rtl="1">
              <a:lnSpc>
                <a:spcPct val="150000"/>
              </a:lnSpc>
            </a:pPr>
            <a:r>
              <a:rPr lang="he-IL" sz="2400" dirty="0"/>
              <a:t>	</a:t>
            </a:r>
            <a:r>
              <a:rPr lang="he-IL" sz="2400" dirty="0" smtClean="0"/>
              <a:t>* הסם מזיק </a:t>
            </a:r>
            <a:r>
              <a:rPr lang="he-IL" sz="2400" dirty="0"/>
              <a:t>באופן מיוחד למוחות מתפתחים</a:t>
            </a:r>
            <a:r>
              <a:rPr lang="he-IL" sz="2400" dirty="0" smtClean="0"/>
              <a:t>.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he-IL" sz="2400" dirty="0" smtClean="0"/>
              <a:t>	* תפקודי </a:t>
            </a:r>
            <a:r>
              <a:rPr lang="he-IL" sz="2400" dirty="0"/>
              <a:t>למידה: </a:t>
            </a:r>
            <a:r>
              <a:rPr lang="he-IL" sz="2400" dirty="0" smtClean="0"/>
              <a:t>הסם פוגע </a:t>
            </a:r>
            <a:r>
              <a:rPr lang="he-IL" sz="2400" dirty="0"/>
              <a:t>בזיכרון </a:t>
            </a:r>
            <a:r>
              <a:rPr lang="he-IL" sz="2400" dirty="0" smtClean="0"/>
              <a:t>ובקשב ונמצא </a:t>
            </a:r>
            <a:r>
              <a:rPr lang="he-IL" sz="2400" dirty="0"/>
              <a:t>כקשור להישגים </a:t>
            </a:r>
            <a:r>
              <a:rPr lang="he-IL" sz="2400" dirty="0" smtClean="0"/>
              <a:t>	 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he-IL" sz="2400" dirty="0"/>
              <a:t>	</a:t>
            </a:r>
            <a:r>
              <a:rPr lang="he-IL" sz="2400" dirty="0" smtClean="0"/>
              <a:t>  לימודיים נמוכים</a:t>
            </a:r>
            <a:r>
              <a:rPr lang="he-IL" sz="2400" dirty="0"/>
              <a:t>.</a:t>
            </a:r>
            <a:endParaRPr lang="en-US" sz="2400" dirty="0"/>
          </a:p>
          <a:p>
            <a:pPr algn="r" rtl="1">
              <a:lnSpc>
                <a:spcPct val="150000"/>
              </a:lnSpc>
            </a:pPr>
            <a:r>
              <a:rPr lang="he-IL" sz="2400" dirty="0" smtClean="0"/>
              <a:t>	* הסם משפיע </a:t>
            </a:r>
            <a:r>
              <a:rPr lang="he-IL" sz="2400" dirty="0"/>
              <a:t>על המוטיבציה וההנעה לפעולה.</a:t>
            </a:r>
            <a:endParaRPr lang="en-US" sz="2400" dirty="0"/>
          </a:p>
          <a:p>
            <a:pPr algn="r" rtl="1">
              <a:lnSpc>
                <a:spcPct val="150000"/>
              </a:lnSpc>
            </a:pPr>
            <a:r>
              <a:rPr lang="he-IL" sz="2400" dirty="0" smtClean="0"/>
              <a:t>	* הסם מעלה </a:t>
            </a:r>
            <a:r>
              <a:rPr lang="he-IL" sz="2400" dirty="0"/>
              <a:t>את הסיכון להפרעה </a:t>
            </a:r>
            <a:r>
              <a:rPr lang="he-IL" sz="2400" dirty="0" smtClean="0"/>
              <a:t>נפשית: </a:t>
            </a:r>
            <a:r>
              <a:rPr lang="he-IL" sz="2400" dirty="0"/>
              <a:t>סכיזופרניה, דכאון, חרדה, </a:t>
            </a:r>
            <a:r>
              <a:rPr lang="he-IL" sz="2400" dirty="0" smtClean="0"/>
              <a:t>	 	  הפרעה </a:t>
            </a:r>
            <a:r>
              <a:rPr lang="he-IL" sz="2400" dirty="0"/>
              <a:t>פסיכוטית.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6932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01;p15"/>
          <p:cNvSpPr/>
          <p:nvPr/>
        </p:nvSpPr>
        <p:spPr>
          <a:xfrm>
            <a:off x="1316182" y="734291"/>
            <a:ext cx="9642763" cy="51538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16182" y="836602"/>
            <a:ext cx="9642763" cy="3970318"/>
          </a:xfrm>
          <a:prstGeom prst="rect">
            <a:avLst/>
          </a:prstGeom>
          <a:solidFill>
            <a:schemeClr val="accent4"/>
          </a:solidFill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2400" dirty="0" smtClean="0"/>
              <a:t>	* שימוש </a:t>
            </a:r>
            <a:r>
              <a:rPr lang="he-IL" sz="2400" dirty="0"/>
              <a:t>בקנאביס בגיל צעיר מעלה הסתברות </a:t>
            </a:r>
            <a:r>
              <a:rPr lang="he-IL" sz="2400" dirty="0" smtClean="0"/>
              <a:t>להתמכרות בגילאים 	 	  מבוגרים </a:t>
            </a:r>
            <a:r>
              <a:rPr lang="he-IL" sz="2400" dirty="0"/>
              <a:t>יותר</a:t>
            </a:r>
            <a:r>
              <a:rPr lang="he-IL" sz="2400" dirty="0" smtClean="0"/>
              <a:t>.</a:t>
            </a:r>
          </a:p>
          <a:p>
            <a:pPr algn="r" rtl="1">
              <a:lnSpc>
                <a:spcPct val="150000"/>
              </a:lnSpc>
            </a:pPr>
            <a:r>
              <a:rPr lang="he-IL" sz="2400" dirty="0"/>
              <a:t>	</a:t>
            </a:r>
            <a:r>
              <a:rPr lang="he-IL" sz="2400" dirty="0" smtClean="0"/>
              <a:t>* אחת התוצאות האפשריות של שימוש בסמים היא נשירה מבית הספר.</a:t>
            </a:r>
            <a:endParaRPr lang="en-US" sz="2400" dirty="0" smtClean="0"/>
          </a:p>
          <a:p>
            <a:pPr algn="r" rtl="1">
              <a:lnSpc>
                <a:spcPct val="150000"/>
              </a:lnSpc>
            </a:pPr>
            <a:r>
              <a:rPr lang="he-IL" sz="2400" dirty="0" smtClean="0"/>
              <a:t>	* הסם מעלה את הסיכון למעורבות בתאונות דרכים.</a:t>
            </a:r>
            <a:endParaRPr lang="en-US" sz="2400" dirty="0" smtClean="0"/>
          </a:p>
          <a:p>
            <a:pPr algn="ctr" rtl="1">
              <a:lnSpc>
                <a:spcPct val="150000"/>
              </a:lnSpc>
            </a:pPr>
            <a:r>
              <a:rPr lang="he-IL" sz="2400" dirty="0" smtClean="0"/>
              <a:t>         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he-IL" sz="2400" dirty="0" smtClean="0"/>
              <a:t>ניתן להרחיב בנושא ולקרוא את המסמך המלא בשפה ה</a:t>
            </a:r>
            <a:r>
              <a:rPr lang="he-IL" sz="2400" u="sng" dirty="0" smtClean="0">
                <a:hlinkClick r:id="rId3"/>
              </a:rPr>
              <a:t>עברית</a:t>
            </a:r>
            <a:r>
              <a:rPr lang="he-IL" sz="2400" dirty="0" smtClean="0"/>
              <a:t> ו</a:t>
            </a:r>
            <a:r>
              <a:rPr lang="he-IL" sz="2400" u="sng" dirty="0" smtClean="0">
                <a:hlinkClick r:id="rId4"/>
              </a:rPr>
              <a:t>הערבית</a:t>
            </a:r>
            <a:r>
              <a:rPr lang="he-IL" sz="2400" dirty="0" smtClean="0"/>
              <a:t>. </a:t>
            </a:r>
            <a:endParaRPr lang="en-US" sz="2400" dirty="0" smtClean="0"/>
          </a:p>
          <a:p>
            <a:pPr algn="r" rtl="1">
              <a:lnSpc>
                <a:spcPct val="150000"/>
              </a:lnSpc>
            </a:pP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2745979063"/>
      </p:ext>
    </p:extLst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434343"/>
      </a:lt2>
      <a:accent1>
        <a:srgbClr val="C8DCDA"/>
      </a:accent1>
      <a:accent2>
        <a:srgbClr val="DBE9E9"/>
      </a:accent2>
      <a:accent3>
        <a:srgbClr val="8EB1AD"/>
      </a:accent3>
      <a:accent4>
        <a:srgbClr val="F2F2F2"/>
      </a:accent4>
      <a:accent5>
        <a:srgbClr val="FFF2CB"/>
      </a:accent5>
      <a:accent6>
        <a:srgbClr val="D8D8D8"/>
      </a:accent6>
      <a:hlink>
        <a:srgbClr val="6F838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</TotalTime>
  <Words>507</Words>
  <Application>Microsoft Office PowerPoint</Application>
  <PresentationFormat>מסך רחב</PresentationFormat>
  <Paragraphs>25</Paragraphs>
  <Slides>8</Slides>
  <Notes>8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5" baseType="lpstr">
      <vt:lpstr>Arial</vt:lpstr>
      <vt:lpstr>Calibri</vt:lpstr>
      <vt:lpstr>Barlow Semi Condensed SemiBold</vt:lpstr>
      <vt:lpstr>Barlow</vt:lpstr>
      <vt:lpstr>Courier New</vt:lpstr>
      <vt:lpstr>Barlow Condensed</vt:lpstr>
      <vt:lpstr>SlidesMania</vt:lpstr>
      <vt:lpstr>סמים</vt:lpstr>
      <vt:lpstr>מצגת של PowerPoint‏</vt:lpstr>
      <vt:lpstr>מצגת של PowerPoint‏</vt:lpstr>
      <vt:lpstr>סימני זיהוי לשימוש בסמים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יישוג:  דגשים לתקופת הקורונה</dc:title>
  <dc:creator>Orly Frenkel</dc:creator>
  <cp:lastModifiedBy>Orly Frenkel</cp:lastModifiedBy>
  <cp:revision>45</cp:revision>
  <dcterms:modified xsi:type="dcterms:W3CDTF">2020-11-18T10:49:36Z</dcterms:modified>
</cp:coreProperties>
</file>