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Teko"/>
      <p:regular r:id="rId27"/>
      <p:bold r:id="rId28"/>
    </p:embeddedFont>
    <p:embeddedFont>
      <p:font typeface="Book Antiqua"/>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iTnE5XeFeWT/UmJ9bAdflNkIqB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76AE1F-96A1-4535-BC60-AD0F96D460F8}">
  <a:tblStyle styleId="{0676AE1F-96A1-4535-BC60-AD0F96D460F8}"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5E7E6"/>
          </a:solidFill>
        </a:fill>
      </a:tcStyle>
    </a:wholeTbl>
    <a:band1H>
      <a:tcTxStyle/>
      <a:tcStyle>
        <a:fill>
          <a:solidFill>
            <a:srgbClr val="EACBCA"/>
          </a:solidFill>
        </a:fill>
      </a:tcStyle>
    </a:band1H>
    <a:band2H>
      <a:tcTxStyle/>
    </a:band2H>
    <a:band1V>
      <a:tcTxStyle/>
      <a:tcStyle>
        <a:fill>
          <a:solidFill>
            <a:srgbClr val="EACB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eko-bold.fntdata"/><Relationship Id="rId27" Type="http://schemas.openxmlformats.org/officeDocument/2006/relationships/font" Target="fonts/Tek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ookAntiqu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okAntiqua-italic.fntdata"/><Relationship Id="rId30" Type="http://schemas.openxmlformats.org/officeDocument/2006/relationships/font" Target="fonts/BookAntiqua-bold.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BookAntiqua-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83" name="Google Shape;183;p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16" name="Shape 16"/>
        <p:cNvGrpSpPr/>
        <p:nvPr/>
      </p:nvGrpSpPr>
      <p:grpSpPr>
        <a:xfrm>
          <a:off x="0" y="0"/>
          <a:ext cx="0" cy="0"/>
          <a:chOff x="0" y="0"/>
          <a:chExt cx="0" cy="0"/>
        </a:xfrm>
      </p:grpSpPr>
      <p:pic>
        <p:nvPicPr>
          <p:cNvPr descr="C3-HD-BTM.png" id="17" name="Google Shape;17;p2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8" name="Google Shape;18;p23"/>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rtl="1" algn="l">
              <a:lnSpc>
                <a:spcPct val="90000"/>
              </a:lnSpc>
              <a:spcBef>
                <a:spcPts val="1000"/>
              </a:spcBef>
              <a:spcAft>
                <a:spcPts val="0"/>
              </a:spcAft>
              <a:buClr>
                <a:schemeClr val="dk1"/>
              </a:buClr>
              <a:buSzPts val="2000"/>
              <a:buNone/>
              <a:defRPr sz="20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20" name="Google Shape;20;p23"/>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78" name="Shape 78"/>
        <p:cNvGrpSpPr/>
        <p:nvPr/>
      </p:nvGrpSpPr>
      <p:grpSpPr>
        <a:xfrm>
          <a:off x="0" y="0"/>
          <a:ext cx="0" cy="0"/>
          <a:chOff x="0" y="0"/>
          <a:chExt cx="0" cy="0"/>
        </a:xfrm>
      </p:grpSpPr>
      <p:sp>
        <p:nvSpPr>
          <p:cNvPr id="79" name="Google Shape;79;p32"/>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82" name="Shape 82"/>
        <p:cNvGrpSpPr/>
        <p:nvPr/>
      </p:nvGrpSpPr>
      <p:grpSpPr>
        <a:xfrm>
          <a:off x="0" y="0"/>
          <a:ext cx="0" cy="0"/>
          <a:chOff x="0" y="0"/>
          <a:chExt cx="0" cy="0"/>
        </a:xfrm>
      </p:grpSpPr>
      <p:sp>
        <p:nvSpPr>
          <p:cNvPr id="83" name="Google Shape;83;p33"/>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3"/>
          <p:cNvSpPr/>
          <p:nvPr>
            <p:ph idx="2" type="pic"/>
          </p:nvPr>
        </p:nvSpPr>
        <p:spPr>
          <a:xfrm>
            <a:off x="7861238" y="751241"/>
            <a:ext cx="3644962" cy="5467443"/>
          </a:xfrm>
          <a:prstGeom prst="rect">
            <a:avLst/>
          </a:prstGeom>
          <a:noFill/>
          <a:ln>
            <a:noFill/>
          </a:ln>
        </p:spPr>
        <p:txBody>
          <a:bodyPr anchorCtr="0" anchor="t" bIns="45700" lIns="91425" spcFirstLastPara="1" rIns="91425" wrap="square" tIns="45700">
            <a:norm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85" name="Google Shape;85;p33"/>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86" name="Google Shape;86;p3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פנורמית עם כיתוב">
  <p:cSld name="תמונה פנורמית עם כיתוב">
    <p:spTree>
      <p:nvGrpSpPr>
        <p:cNvPr id="89" name="Shape 89"/>
        <p:cNvGrpSpPr/>
        <p:nvPr/>
      </p:nvGrpSpPr>
      <p:grpSpPr>
        <a:xfrm>
          <a:off x="0" y="0"/>
          <a:ext cx="0" cy="0"/>
          <a:chOff x="0" y="0"/>
          <a:chExt cx="0" cy="0"/>
        </a:xfrm>
      </p:grpSpPr>
      <p:sp>
        <p:nvSpPr>
          <p:cNvPr id="90" name="Google Shape;90;p34"/>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4"/>
          <p:cNvSpPr/>
          <p:nvPr>
            <p:ph idx="2" type="pic"/>
          </p:nvPr>
        </p:nvSpPr>
        <p:spPr>
          <a:xfrm>
            <a:off x="681727" y="941439"/>
            <a:ext cx="10821840" cy="3478161"/>
          </a:xfrm>
          <a:prstGeom prst="rect">
            <a:avLst/>
          </a:prstGeom>
          <a:noFill/>
          <a:ln>
            <a:noFill/>
          </a:ln>
        </p:spPr>
        <p:txBody>
          <a:bodyPr anchorCtr="0" anchor="t" bIns="45700" lIns="91425" spcFirstLastPara="1" rIns="91425" wrap="square" tIns="45700">
            <a:norm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92" name="Google Shape;92;p34"/>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rtl="1" algn="l">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93" name="Google Shape;93;p3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ציטוט עם כיתוב" showMasterSp="0">
  <p:cSld name="ציטוט עם כיתוב">
    <p:spTree>
      <p:nvGrpSpPr>
        <p:cNvPr id="96" name="Shape 96"/>
        <p:cNvGrpSpPr/>
        <p:nvPr/>
      </p:nvGrpSpPr>
      <p:grpSpPr>
        <a:xfrm>
          <a:off x="0" y="0"/>
          <a:ext cx="0" cy="0"/>
          <a:chOff x="0" y="0"/>
          <a:chExt cx="0" cy="0"/>
        </a:xfrm>
      </p:grpSpPr>
      <p:pic>
        <p:nvPicPr>
          <p:cNvPr descr="C3-HD-BTM.png" id="97" name="Google Shape;97;p3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8" name="Google Shape;98;p35"/>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5"/>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00" name="Google Shape;100;p35"/>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01" name="Google Shape;101;p35"/>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35"/>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i="0" lang="en-US" sz="8000" u="none" cap="none" strike="noStrike">
                <a:solidFill>
                  <a:schemeClr val="dk1"/>
                </a:solidFill>
                <a:latin typeface="Century Gothic"/>
                <a:ea typeface="Century Gothic"/>
                <a:cs typeface="Century Gothic"/>
                <a:sym typeface="Century Gothic"/>
              </a:rPr>
              <a:t>“</a:t>
            </a:r>
            <a:endParaRPr/>
          </a:p>
        </p:txBody>
      </p:sp>
      <p:sp>
        <p:nvSpPr>
          <p:cNvPr id="105" name="Google Shape;105;p35"/>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i="0" lang="en-US" sz="8000" u="none" cap="none" strike="noStrik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עמודות">
  <p:cSld name="3 עמודות">
    <p:spTree>
      <p:nvGrpSpPr>
        <p:cNvPr id="106" name="Shape 106"/>
        <p:cNvGrpSpPr/>
        <p:nvPr/>
      </p:nvGrpSpPr>
      <p:grpSpPr>
        <a:xfrm>
          <a:off x="0" y="0"/>
          <a:ext cx="0" cy="0"/>
          <a:chOff x="0" y="0"/>
          <a:chExt cx="0" cy="0"/>
        </a:xfrm>
      </p:grpSpPr>
      <p:sp>
        <p:nvSpPr>
          <p:cNvPr id="107" name="Google Shape;107;p36"/>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6"/>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0" sz="24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109" name="Google Shape;109;p36"/>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200"/>
              <a:buNone/>
              <a:defRPr sz="1200"/>
            </a:lvl2pPr>
            <a:lvl3pPr indent="-228600" lvl="2" marL="1371600" rtl="1" algn="r">
              <a:lnSpc>
                <a:spcPct val="90000"/>
              </a:lnSpc>
              <a:spcBef>
                <a:spcPts val="500"/>
              </a:spcBef>
              <a:spcAft>
                <a:spcPts val="0"/>
              </a:spcAft>
              <a:buClr>
                <a:schemeClr val="dk1"/>
              </a:buClr>
              <a:buSzPts val="1000"/>
              <a:buNone/>
              <a:defRPr sz="1000"/>
            </a:lvl3pPr>
            <a:lvl4pPr indent="-228600" lvl="3" marL="1828800" rtl="1" algn="r">
              <a:lnSpc>
                <a:spcPct val="90000"/>
              </a:lnSpc>
              <a:spcBef>
                <a:spcPts val="500"/>
              </a:spcBef>
              <a:spcAft>
                <a:spcPts val="0"/>
              </a:spcAft>
              <a:buClr>
                <a:schemeClr val="dk1"/>
              </a:buClr>
              <a:buSzPts val="900"/>
              <a:buNone/>
              <a:defRPr sz="900"/>
            </a:lvl4pPr>
            <a:lvl5pPr indent="-228600" lvl="4" marL="2286000" rtl="1" algn="r">
              <a:lnSpc>
                <a:spcPct val="90000"/>
              </a:lnSpc>
              <a:spcBef>
                <a:spcPts val="500"/>
              </a:spcBef>
              <a:spcAft>
                <a:spcPts val="0"/>
              </a:spcAft>
              <a:buClr>
                <a:schemeClr val="dk1"/>
              </a:buClr>
              <a:buSzPts val="900"/>
              <a:buNone/>
              <a:defRPr sz="900"/>
            </a:lvl5pPr>
            <a:lvl6pPr indent="-228600" lvl="5" marL="2743200" rtl="1" algn="r">
              <a:lnSpc>
                <a:spcPct val="90000"/>
              </a:lnSpc>
              <a:spcBef>
                <a:spcPts val="500"/>
              </a:spcBef>
              <a:spcAft>
                <a:spcPts val="0"/>
              </a:spcAft>
              <a:buClr>
                <a:schemeClr val="dk1"/>
              </a:buClr>
              <a:buSzPts val="900"/>
              <a:buNone/>
              <a:defRPr sz="900"/>
            </a:lvl6pPr>
            <a:lvl7pPr indent="-228600" lvl="6" marL="3200400" rtl="1" algn="r">
              <a:lnSpc>
                <a:spcPct val="90000"/>
              </a:lnSpc>
              <a:spcBef>
                <a:spcPts val="500"/>
              </a:spcBef>
              <a:spcAft>
                <a:spcPts val="0"/>
              </a:spcAft>
              <a:buClr>
                <a:schemeClr val="dk1"/>
              </a:buClr>
              <a:buSzPts val="900"/>
              <a:buNone/>
              <a:defRPr sz="900"/>
            </a:lvl7pPr>
            <a:lvl8pPr indent="-228600" lvl="7" marL="3657600" rtl="1" algn="r">
              <a:lnSpc>
                <a:spcPct val="90000"/>
              </a:lnSpc>
              <a:spcBef>
                <a:spcPts val="500"/>
              </a:spcBef>
              <a:spcAft>
                <a:spcPts val="0"/>
              </a:spcAft>
              <a:buClr>
                <a:schemeClr val="dk1"/>
              </a:buClr>
              <a:buSzPts val="900"/>
              <a:buNone/>
              <a:defRPr sz="900"/>
            </a:lvl8pPr>
            <a:lvl9pPr indent="-228600" lvl="8" marL="4114800" rtl="1" algn="r">
              <a:lnSpc>
                <a:spcPct val="90000"/>
              </a:lnSpc>
              <a:spcBef>
                <a:spcPts val="500"/>
              </a:spcBef>
              <a:spcAft>
                <a:spcPts val="0"/>
              </a:spcAft>
              <a:buClr>
                <a:schemeClr val="dk1"/>
              </a:buClr>
              <a:buSzPts val="900"/>
              <a:buNone/>
              <a:defRPr sz="900"/>
            </a:lvl9pPr>
          </a:lstStyle>
          <a:p/>
        </p:txBody>
      </p:sp>
      <p:sp>
        <p:nvSpPr>
          <p:cNvPr id="110" name="Google Shape;110;p36"/>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0" sz="24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111" name="Google Shape;111;p36"/>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200"/>
              <a:buNone/>
              <a:defRPr sz="1200"/>
            </a:lvl2pPr>
            <a:lvl3pPr indent="-228600" lvl="2" marL="1371600" rtl="1" algn="r">
              <a:lnSpc>
                <a:spcPct val="90000"/>
              </a:lnSpc>
              <a:spcBef>
                <a:spcPts val="500"/>
              </a:spcBef>
              <a:spcAft>
                <a:spcPts val="0"/>
              </a:spcAft>
              <a:buClr>
                <a:schemeClr val="dk1"/>
              </a:buClr>
              <a:buSzPts val="1000"/>
              <a:buNone/>
              <a:defRPr sz="1000"/>
            </a:lvl3pPr>
            <a:lvl4pPr indent="-228600" lvl="3" marL="1828800" rtl="1" algn="r">
              <a:lnSpc>
                <a:spcPct val="90000"/>
              </a:lnSpc>
              <a:spcBef>
                <a:spcPts val="500"/>
              </a:spcBef>
              <a:spcAft>
                <a:spcPts val="0"/>
              </a:spcAft>
              <a:buClr>
                <a:schemeClr val="dk1"/>
              </a:buClr>
              <a:buSzPts val="900"/>
              <a:buNone/>
              <a:defRPr sz="900"/>
            </a:lvl4pPr>
            <a:lvl5pPr indent="-228600" lvl="4" marL="2286000" rtl="1" algn="r">
              <a:lnSpc>
                <a:spcPct val="90000"/>
              </a:lnSpc>
              <a:spcBef>
                <a:spcPts val="500"/>
              </a:spcBef>
              <a:spcAft>
                <a:spcPts val="0"/>
              </a:spcAft>
              <a:buClr>
                <a:schemeClr val="dk1"/>
              </a:buClr>
              <a:buSzPts val="900"/>
              <a:buNone/>
              <a:defRPr sz="900"/>
            </a:lvl5pPr>
            <a:lvl6pPr indent="-228600" lvl="5" marL="2743200" rtl="1" algn="r">
              <a:lnSpc>
                <a:spcPct val="90000"/>
              </a:lnSpc>
              <a:spcBef>
                <a:spcPts val="500"/>
              </a:spcBef>
              <a:spcAft>
                <a:spcPts val="0"/>
              </a:spcAft>
              <a:buClr>
                <a:schemeClr val="dk1"/>
              </a:buClr>
              <a:buSzPts val="900"/>
              <a:buNone/>
              <a:defRPr sz="900"/>
            </a:lvl6pPr>
            <a:lvl7pPr indent="-228600" lvl="6" marL="3200400" rtl="1" algn="r">
              <a:lnSpc>
                <a:spcPct val="90000"/>
              </a:lnSpc>
              <a:spcBef>
                <a:spcPts val="500"/>
              </a:spcBef>
              <a:spcAft>
                <a:spcPts val="0"/>
              </a:spcAft>
              <a:buClr>
                <a:schemeClr val="dk1"/>
              </a:buClr>
              <a:buSzPts val="900"/>
              <a:buNone/>
              <a:defRPr sz="900"/>
            </a:lvl7pPr>
            <a:lvl8pPr indent="-228600" lvl="7" marL="3657600" rtl="1" algn="r">
              <a:lnSpc>
                <a:spcPct val="90000"/>
              </a:lnSpc>
              <a:spcBef>
                <a:spcPts val="500"/>
              </a:spcBef>
              <a:spcAft>
                <a:spcPts val="0"/>
              </a:spcAft>
              <a:buClr>
                <a:schemeClr val="dk1"/>
              </a:buClr>
              <a:buSzPts val="900"/>
              <a:buNone/>
              <a:defRPr sz="900"/>
            </a:lvl8pPr>
            <a:lvl9pPr indent="-228600" lvl="8" marL="4114800" rtl="1" algn="r">
              <a:lnSpc>
                <a:spcPct val="90000"/>
              </a:lnSpc>
              <a:spcBef>
                <a:spcPts val="500"/>
              </a:spcBef>
              <a:spcAft>
                <a:spcPts val="0"/>
              </a:spcAft>
              <a:buClr>
                <a:schemeClr val="dk1"/>
              </a:buClr>
              <a:buSzPts val="900"/>
              <a:buNone/>
              <a:defRPr sz="900"/>
            </a:lvl9pPr>
          </a:lstStyle>
          <a:p/>
        </p:txBody>
      </p:sp>
      <p:sp>
        <p:nvSpPr>
          <p:cNvPr id="112" name="Google Shape;112;p36"/>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0" sz="24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113" name="Google Shape;113;p36"/>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200"/>
              <a:buNone/>
              <a:defRPr sz="1200"/>
            </a:lvl2pPr>
            <a:lvl3pPr indent="-228600" lvl="2" marL="1371600" rtl="1" algn="r">
              <a:lnSpc>
                <a:spcPct val="90000"/>
              </a:lnSpc>
              <a:spcBef>
                <a:spcPts val="500"/>
              </a:spcBef>
              <a:spcAft>
                <a:spcPts val="0"/>
              </a:spcAft>
              <a:buClr>
                <a:schemeClr val="dk1"/>
              </a:buClr>
              <a:buSzPts val="1000"/>
              <a:buNone/>
              <a:defRPr sz="1000"/>
            </a:lvl3pPr>
            <a:lvl4pPr indent="-228600" lvl="3" marL="1828800" rtl="1" algn="r">
              <a:lnSpc>
                <a:spcPct val="90000"/>
              </a:lnSpc>
              <a:spcBef>
                <a:spcPts val="500"/>
              </a:spcBef>
              <a:spcAft>
                <a:spcPts val="0"/>
              </a:spcAft>
              <a:buClr>
                <a:schemeClr val="dk1"/>
              </a:buClr>
              <a:buSzPts val="900"/>
              <a:buNone/>
              <a:defRPr sz="900"/>
            </a:lvl4pPr>
            <a:lvl5pPr indent="-228600" lvl="4" marL="2286000" rtl="1" algn="r">
              <a:lnSpc>
                <a:spcPct val="90000"/>
              </a:lnSpc>
              <a:spcBef>
                <a:spcPts val="500"/>
              </a:spcBef>
              <a:spcAft>
                <a:spcPts val="0"/>
              </a:spcAft>
              <a:buClr>
                <a:schemeClr val="dk1"/>
              </a:buClr>
              <a:buSzPts val="900"/>
              <a:buNone/>
              <a:defRPr sz="900"/>
            </a:lvl5pPr>
            <a:lvl6pPr indent="-228600" lvl="5" marL="2743200" rtl="1" algn="r">
              <a:lnSpc>
                <a:spcPct val="90000"/>
              </a:lnSpc>
              <a:spcBef>
                <a:spcPts val="500"/>
              </a:spcBef>
              <a:spcAft>
                <a:spcPts val="0"/>
              </a:spcAft>
              <a:buClr>
                <a:schemeClr val="dk1"/>
              </a:buClr>
              <a:buSzPts val="900"/>
              <a:buNone/>
              <a:defRPr sz="900"/>
            </a:lvl6pPr>
            <a:lvl7pPr indent="-228600" lvl="6" marL="3200400" rtl="1" algn="r">
              <a:lnSpc>
                <a:spcPct val="90000"/>
              </a:lnSpc>
              <a:spcBef>
                <a:spcPts val="500"/>
              </a:spcBef>
              <a:spcAft>
                <a:spcPts val="0"/>
              </a:spcAft>
              <a:buClr>
                <a:schemeClr val="dk1"/>
              </a:buClr>
              <a:buSzPts val="900"/>
              <a:buNone/>
              <a:defRPr sz="900"/>
            </a:lvl7pPr>
            <a:lvl8pPr indent="-228600" lvl="7" marL="3657600" rtl="1" algn="r">
              <a:lnSpc>
                <a:spcPct val="90000"/>
              </a:lnSpc>
              <a:spcBef>
                <a:spcPts val="500"/>
              </a:spcBef>
              <a:spcAft>
                <a:spcPts val="0"/>
              </a:spcAft>
              <a:buClr>
                <a:schemeClr val="dk1"/>
              </a:buClr>
              <a:buSzPts val="900"/>
              <a:buNone/>
              <a:defRPr sz="900"/>
            </a:lvl8pPr>
            <a:lvl9pPr indent="-228600" lvl="8" marL="4114800" rtl="1" algn="r">
              <a:lnSpc>
                <a:spcPct val="90000"/>
              </a:lnSpc>
              <a:spcBef>
                <a:spcPts val="500"/>
              </a:spcBef>
              <a:spcAft>
                <a:spcPts val="0"/>
              </a:spcAft>
              <a:buClr>
                <a:schemeClr val="dk1"/>
              </a:buClr>
              <a:buSzPts val="900"/>
              <a:buNone/>
              <a:defRPr sz="900"/>
            </a:lvl9pPr>
          </a:lstStyle>
          <a:p/>
        </p:txBody>
      </p:sp>
      <p:sp>
        <p:nvSpPr>
          <p:cNvPr id="114" name="Google Shape;114;p3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עמודת 3 תמונות">
  <p:cSld name="עמודת 3 תמונות">
    <p:spTree>
      <p:nvGrpSpPr>
        <p:cNvPr id="117" name="Shape 117"/>
        <p:cNvGrpSpPr/>
        <p:nvPr/>
      </p:nvGrpSpPr>
      <p:grpSpPr>
        <a:xfrm>
          <a:off x="0" y="0"/>
          <a:ext cx="0" cy="0"/>
          <a:chOff x="0" y="0"/>
          <a:chExt cx="0" cy="0"/>
        </a:xfrm>
      </p:grpSpPr>
      <p:sp>
        <p:nvSpPr>
          <p:cNvPr id="118" name="Google Shape;118;p37"/>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7"/>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0" sz="24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120" name="Google Shape;120;p37"/>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1"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1" name="Google Shape;121;p37"/>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200"/>
              <a:buNone/>
              <a:defRPr sz="1200"/>
            </a:lvl2pPr>
            <a:lvl3pPr indent="-228600" lvl="2" marL="1371600" rtl="1" algn="r">
              <a:lnSpc>
                <a:spcPct val="90000"/>
              </a:lnSpc>
              <a:spcBef>
                <a:spcPts val="500"/>
              </a:spcBef>
              <a:spcAft>
                <a:spcPts val="0"/>
              </a:spcAft>
              <a:buClr>
                <a:schemeClr val="dk1"/>
              </a:buClr>
              <a:buSzPts val="1000"/>
              <a:buNone/>
              <a:defRPr sz="1000"/>
            </a:lvl3pPr>
            <a:lvl4pPr indent="-228600" lvl="3" marL="1828800" rtl="1" algn="r">
              <a:lnSpc>
                <a:spcPct val="90000"/>
              </a:lnSpc>
              <a:spcBef>
                <a:spcPts val="500"/>
              </a:spcBef>
              <a:spcAft>
                <a:spcPts val="0"/>
              </a:spcAft>
              <a:buClr>
                <a:schemeClr val="dk1"/>
              </a:buClr>
              <a:buSzPts val="900"/>
              <a:buNone/>
              <a:defRPr sz="900"/>
            </a:lvl4pPr>
            <a:lvl5pPr indent="-228600" lvl="4" marL="2286000" rtl="1" algn="r">
              <a:lnSpc>
                <a:spcPct val="90000"/>
              </a:lnSpc>
              <a:spcBef>
                <a:spcPts val="500"/>
              </a:spcBef>
              <a:spcAft>
                <a:spcPts val="0"/>
              </a:spcAft>
              <a:buClr>
                <a:schemeClr val="dk1"/>
              </a:buClr>
              <a:buSzPts val="900"/>
              <a:buNone/>
              <a:defRPr sz="900"/>
            </a:lvl5pPr>
            <a:lvl6pPr indent="-228600" lvl="5" marL="2743200" rtl="1" algn="r">
              <a:lnSpc>
                <a:spcPct val="90000"/>
              </a:lnSpc>
              <a:spcBef>
                <a:spcPts val="500"/>
              </a:spcBef>
              <a:spcAft>
                <a:spcPts val="0"/>
              </a:spcAft>
              <a:buClr>
                <a:schemeClr val="dk1"/>
              </a:buClr>
              <a:buSzPts val="900"/>
              <a:buNone/>
              <a:defRPr sz="900"/>
            </a:lvl6pPr>
            <a:lvl7pPr indent="-228600" lvl="6" marL="3200400" rtl="1" algn="r">
              <a:lnSpc>
                <a:spcPct val="90000"/>
              </a:lnSpc>
              <a:spcBef>
                <a:spcPts val="500"/>
              </a:spcBef>
              <a:spcAft>
                <a:spcPts val="0"/>
              </a:spcAft>
              <a:buClr>
                <a:schemeClr val="dk1"/>
              </a:buClr>
              <a:buSzPts val="900"/>
              <a:buNone/>
              <a:defRPr sz="900"/>
            </a:lvl7pPr>
            <a:lvl8pPr indent="-228600" lvl="7" marL="3657600" rtl="1" algn="r">
              <a:lnSpc>
                <a:spcPct val="90000"/>
              </a:lnSpc>
              <a:spcBef>
                <a:spcPts val="500"/>
              </a:spcBef>
              <a:spcAft>
                <a:spcPts val="0"/>
              </a:spcAft>
              <a:buClr>
                <a:schemeClr val="dk1"/>
              </a:buClr>
              <a:buSzPts val="900"/>
              <a:buNone/>
              <a:defRPr sz="900"/>
            </a:lvl8pPr>
            <a:lvl9pPr indent="-228600" lvl="8" marL="4114800" rtl="1" algn="r">
              <a:lnSpc>
                <a:spcPct val="90000"/>
              </a:lnSpc>
              <a:spcBef>
                <a:spcPts val="500"/>
              </a:spcBef>
              <a:spcAft>
                <a:spcPts val="0"/>
              </a:spcAft>
              <a:buClr>
                <a:schemeClr val="dk1"/>
              </a:buClr>
              <a:buSzPts val="900"/>
              <a:buNone/>
              <a:defRPr sz="900"/>
            </a:lvl9pPr>
          </a:lstStyle>
          <a:p/>
        </p:txBody>
      </p:sp>
      <p:sp>
        <p:nvSpPr>
          <p:cNvPr id="122" name="Google Shape;122;p37"/>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0" sz="24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123" name="Google Shape;123;p37"/>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1"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4" name="Google Shape;124;p37"/>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200"/>
              <a:buNone/>
              <a:defRPr sz="1200"/>
            </a:lvl2pPr>
            <a:lvl3pPr indent="-228600" lvl="2" marL="1371600" rtl="1" algn="r">
              <a:lnSpc>
                <a:spcPct val="90000"/>
              </a:lnSpc>
              <a:spcBef>
                <a:spcPts val="500"/>
              </a:spcBef>
              <a:spcAft>
                <a:spcPts val="0"/>
              </a:spcAft>
              <a:buClr>
                <a:schemeClr val="dk1"/>
              </a:buClr>
              <a:buSzPts val="1000"/>
              <a:buNone/>
              <a:defRPr sz="1000"/>
            </a:lvl3pPr>
            <a:lvl4pPr indent="-228600" lvl="3" marL="1828800" rtl="1" algn="r">
              <a:lnSpc>
                <a:spcPct val="90000"/>
              </a:lnSpc>
              <a:spcBef>
                <a:spcPts val="500"/>
              </a:spcBef>
              <a:spcAft>
                <a:spcPts val="0"/>
              </a:spcAft>
              <a:buClr>
                <a:schemeClr val="dk1"/>
              </a:buClr>
              <a:buSzPts val="900"/>
              <a:buNone/>
              <a:defRPr sz="900"/>
            </a:lvl4pPr>
            <a:lvl5pPr indent="-228600" lvl="4" marL="2286000" rtl="1" algn="r">
              <a:lnSpc>
                <a:spcPct val="90000"/>
              </a:lnSpc>
              <a:spcBef>
                <a:spcPts val="500"/>
              </a:spcBef>
              <a:spcAft>
                <a:spcPts val="0"/>
              </a:spcAft>
              <a:buClr>
                <a:schemeClr val="dk1"/>
              </a:buClr>
              <a:buSzPts val="900"/>
              <a:buNone/>
              <a:defRPr sz="900"/>
            </a:lvl5pPr>
            <a:lvl6pPr indent="-228600" lvl="5" marL="2743200" rtl="1" algn="r">
              <a:lnSpc>
                <a:spcPct val="90000"/>
              </a:lnSpc>
              <a:spcBef>
                <a:spcPts val="500"/>
              </a:spcBef>
              <a:spcAft>
                <a:spcPts val="0"/>
              </a:spcAft>
              <a:buClr>
                <a:schemeClr val="dk1"/>
              </a:buClr>
              <a:buSzPts val="900"/>
              <a:buNone/>
              <a:defRPr sz="900"/>
            </a:lvl6pPr>
            <a:lvl7pPr indent="-228600" lvl="6" marL="3200400" rtl="1" algn="r">
              <a:lnSpc>
                <a:spcPct val="90000"/>
              </a:lnSpc>
              <a:spcBef>
                <a:spcPts val="500"/>
              </a:spcBef>
              <a:spcAft>
                <a:spcPts val="0"/>
              </a:spcAft>
              <a:buClr>
                <a:schemeClr val="dk1"/>
              </a:buClr>
              <a:buSzPts val="900"/>
              <a:buNone/>
              <a:defRPr sz="900"/>
            </a:lvl7pPr>
            <a:lvl8pPr indent="-228600" lvl="7" marL="3657600" rtl="1" algn="r">
              <a:lnSpc>
                <a:spcPct val="90000"/>
              </a:lnSpc>
              <a:spcBef>
                <a:spcPts val="500"/>
              </a:spcBef>
              <a:spcAft>
                <a:spcPts val="0"/>
              </a:spcAft>
              <a:buClr>
                <a:schemeClr val="dk1"/>
              </a:buClr>
              <a:buSzPts val="900"/>
              <a:buNone/>
              <a:defRPr sz="900"/>
            </a:lvl8pPr>
            <a:lvl9pPr indent="-228600" lvl="8" marL="4114800" rtl="1" algn="r">
              <a:lnSpc>
                <a:spcPct val="90000"/>
              </a:lnSpc>
              <a:spcBef>
                <a:spcPts val="500"/>
              </a:spcBef>
              <a:spcAft>
                <a:spcPts val="0"/>
              </a:spcAft>
              <a:buClr>
                <a:schemeClr val="dk1"/>
              </a:buClr>
              <a:buSzPts val="900"/>
              <a:buNone/>
              <a:defRPr sz="900"/>
            </a:lvl9pPr>
          </a:lstStyle>
          <a:p/>
        </p:txBody>
      </p:sp>
      <p:sp>
        <p:nvSpPr>
          <p:cNvPr id="125" name="Google Shape;125;p37"/>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chemeClr val="dk1"/>
              </a:buClr>
              <a:buSzPts val="2400"/>
              <a:buNone/>
              <a:defRPr b="0" sz="24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126" name="Google Shape;126;p37"/>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1"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7" name="Google Shape;127;p37"/>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400"/>
              <a:buNone/>
              <a:defRPr sz="1400"/>
            </a:lvl1pPr>
            <a:lvl2pPr indent="-228600" lvl="1" marL="914400" rtl="1" algn="r">
              <a:lnSpc>
                <a:spcPct val="90000"/>
              </a:lnSpc>
              <a:spcBef>
                <a:spcPts val="500"/>
              </a:spcBef>
              <a:spcAft>
                <a:spcPts val="0"/>
              </a:spcAft>
              <a:buClr>
                <a:schemeClr val="dk1"/>
              </a:buClr>
              <a:buSzPts val="1200"/>
              <a:buNone/>
              <a:defRPr sz="1200"/>
            </a:lvl2pPr>
            <a:lvl3pPr indent="-228600" lvl="2" marL="1371600" rtl="1" algn="r">
              <a:lnSpc>
                <a:spcPct val="90000"/>
              </a:lnSpc>
              <a:spcBef>
                <a:spcPts val="500"/>
              </a:spcBef>
              <a:spcAft>
                <a:spcPts val="0"/>
              </a:spcAft>
              <a:buClr>
                <a:schemeClr val="dk1"/>
              </a:buClr>
              <a:buSzPts val="1000"/>
              <a:buNone/>
              <a:defRPr sz="1000"/>
            </a:lvl3pPr>
            <a:lvl4pPr indent="-228600" lvl="3" marL="1828800" rtl="1" algn="r">
              <a:lnSpc>
                <a:spcPct val="90000"/>
              </a:lnSpc>
              <a:spcBef>
                <a:spcPts val="500"/>
              </a:spcBef>
              <a:spcAft>
                <a:spcPts val="0"/>
              </a:spcAft>
              <a:buClr>
                <a:schemeClr val="dk1"/>
              </a:buClr>
              <a:buSzPts val="900"/>
              <a:buNone/>
              <a:defRPr sz="900"/>
            </a:lvl4pPr>
            <a:lvl5pPr indent="-228600" lvl="4" marL="2286000" rtl="1" algn="r">
              <a:lnSpc>
                <a:spcPct val="90000"/>
              </a:lnSpc>
              <a:spcBef>
                <a:spcPts val="500"/>
              </a:spcBef>
              <a:spcAft>
                <a:spcPts val="0"/>
              </a:spcAft>
              <a:buClr>
                <a:schemeClr val="dk1"/>
              </a:buClr>
              <a:buSzPts val="900"/>
              <a:buNone/>
              <a:defRPr sz="900"/>
            </a:lvl5pPr>
            <a:lvl6pPr indent="-228600" lvl="5" marL="2743200" rtl="1" algn="r">
              <a:lnSpc>
                <a:spcPct val="90000"/>
              </a:lnSpc>
              <a:spcBef>
                <a:spcPts val="500"/>
              </a:spcBef>
              <a:spcAft>
                <a:spcPts val="0"/>
              </a:spcAft>
              <a:buClr>
                <a:schemeClr val="dk1"/>
              </a:buClr>
              <a:buSzPts val="900"/>
              <a:buNone/>
              <a:defRPr sz="900"/>
            </a:lvl6pPr>
            <a:lvl7pPr indent="-228600" lvl="6" marL="3200400" rtl="1" algn="r">
              <a:lnSpc>
                <a:spcPct val="90000"/>
              </a:lnSpc>
              <a:spcBef>
                <a:spcPts val="500"/>
              </a:spcBef>
              <a:spcAft>
                <a:spcPts val="0"/>
              </a:spcAft>
              <a:buClr>
                <a:schemeClr val="dk1"/>
              </a:buClr>
              <a:buSzPts val="900"/>
              <a:buNone/>
              <a:defRPr sz="900"/>
            </a:lvl7pPr>
            <a:lvl8pPr indent="-228600" lvl="7" marL="3657600" rtl="1" algn="r">
              <a:lnSpc>
                <a:spcPct val="90000"/>
              </a:lnSpc>
              <a:spcBef>
                <a:spcPts val="500"/>
              </a:spcBef>
              <a:spcAft>
                <a:spcPts val="0"/>
              </a:spcAft>
              <a:buClr>
                <a:schemeClr val="dk1"/>
              </a:buClr>
              <a:buSzPts val="900"/>
              <a:buNone/>
              <a:defRPr sz="900"/>
            </a:lvl8pPr>
            <a:lvl9pPr indent="-228600" lvl="8" marL="4114800" rtl="1" algn="r">
              <a:lnSpc>
                <a:spcPct val="90000"/>
              </a:lnSpc>
              <a:spcBef>
                <a:spcPts val="500"/>
              </a:spcBef>
              <a:spcAft>
                <a:spcPts val="0"/>
              </a:spcAft>
              <a:buClr>
                <a:schemeClr val="dk1"/>
              </a:buClr>
              <a:buSzPts val="900"/>
              <a:buNone/>
              <a:defRPr sz="900"/>
            </a:lvl9pPr>
          </a:lstStyle>
          <a:p/>
        </p:txBody>
      </p:sp>
      <p:sp>
        <p:nvSpPr>
          <p:cNvPr id="128" name="Google Shape;128;p3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31" name="Shape 131"/>
        <p:cNvGrpSpPr/>
        <p:nvPr/>
      </p:nvGrpSpPr>
      <p:grpSpPr>
        <a:xfrm>
          <a:off x="0" y="0"/>
          <a:ext cx="0" cy="0"/>
          <a:chOff x="0" y="0"/>
          <a:chExt cx="0" cy="0"/>
        </a:xfrm>
      </p:grpSpPr>
      <p:sp>
        <p:nvSpPr>
          <p:cNvPr id="132" name="Google Shape;132;p3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8"/>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34" name="Google Shape;134;p3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showMasterSp="0" type="vertTitleAndTx">
  <p:cSld name="VERTICAL_TITLE_AND_VERTICAL_TEXT">
    <p:spTree>
      <p:nvGrpSpPr>
        <p:cNvPr id="137" name="Shape 137"/>
        <p:cNvGrpSpPr/>
        <p:nvPr/>
      </p:nvGrpSpPr>
      <p:grpSpPr>
        <a:xfrm>
          <a:off x="0" y="0"/>
          <a:ext cx="0" cy="0"/>
          <a:chOff x="0" y="0"/>
          <a:chExt cx="0" cy="0"/>
        </a:xfrm>
      </p:grpSpPr>
      <p:pic>
        <p:nvPicPr>
          <p:cNvPr descr="C3-HD-BTM.png" id="138" name="Google Shape;138;p39"/>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9" name="Google Shape;139;p39"/>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9"/>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41" name="Google Shape;141;p39"/>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9"/>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9"/>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3" name="Shape 23"/>
        <p:cNvGrpSpPr/>
        <p:nvPr/>
      </p:nvGrpSpPr>
      <p:grpSpPr>
        <a:xfrm>
          <a:off x="0" y="0"/>
          <a:ext cx="0" cy="0"/>
          <a:chOff x="0" y="0"/>
          <a:chExt cx="0" cy="0"/>
        </a:xfrm>
      </p:grpSpPr>
      <p:sp>
        <p:nvSpPr>
          <p:cNvPr id="24" name="Google Shape;24;p2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4"/>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6" name="Google Shape;26;p2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כיתוב" showMasterSp="0">
  <p:cSld name="כותרת וכיתוב">
    <p:spTree>
      <p:nvGrpSpPr>
        <p:cNvPr id="29" name="Shape 29"/>
        <p:cNvGrpSpPr/>
        <p:nvPr/>
      </p:nvGrpSpPr>
      <p:grpSpPr>
        <a:xfrm>
          <a:off x="0" y="0"/>
          <a:ext cx="0" cy="0"/>
          <a:chOff x="0" y="0"/>
          <a:chExt cx="0" cy="0"/>
        </a:xfrm>
      </p:grpSpPr>
      <p:pic>
        <p:nvPicPr>
          <p:cNvPr descr="C3-HD-BTM.png" id="30" name="Google Shape;30;p2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31" name="Google Shape;31;p25"/>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5"/>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33" name="Google Shape;33;p25"/>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רטיס שם" showMasterSp="0">
  <p:cSld name="כרטיס שם">
    <p:spTree>
      <p:nvGrpSpPr>
        <p:cNvPr id="36" name="Shape 36"/>
        <p:cNvGrpSpPr/>
        <p:nvPr/>
      </p:nvGrpSpPr>
      <p:grpSpPr>
        <a:xfrm>
          <a:off x="0" y="0"/>
          <a:ext cx="0" cy="0"/>
          <a:chOff x="0" y="0"/>
          <a:chExt cx="0" cy="0"/>
        </a:xfrm>
      </p:grpSpPr>
      <p:pic>
        <p:nvPicPr>
          <p:cNvPr descr="C3-HD-BTM.png" id="37" name="Google Shape;37;p26"/>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38" name="Google Shape;38;p26"/>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6"/>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40" name="Google Shape;40;p26"/>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3" name="Shape 43"/>
        <p:cNvGrpSpPr/>
        <p:nvPr/>
      </p:nvGrpSpPr>
      <p:grpSpPr>
        <a:xfrm>
          <a:off x="0" y="0"/>
          <a:ext cx="0" cy="0"/>
          <a:chOff x="0" y="0"/>
          <a:chExt cx="0" cy="0"/>
        </a:xfrm>
      </p:grpSpPr>
      <p:sp>
        <p:nvSpPr>
          <p:cNvPr id="44" name="Google Shape;44;p27"/>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7"/>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800"/>
              <a:buNone/>
              <a:defRPr b="0" sz="28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6" name="Google Shape;46;p27"/>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7" name="Google Shape;47;p27"/>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800"/>
              <a:buNone/>
              <a:defRPr b="0" sz="2800">
                <a:solidFill>
                  <a:schemeClr val="dk1"/>
                </a:solidFil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8" name="Google Shape;48;p27"/>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9" name="Google Shape;49;p2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2" name="Shape 52"/>
        <p:cNvGrpSpPr/>
        <p:nvPr/>
      </p:nvGrpSpPr>
      <p:grpSpPr>
        <a:xfrm>
          <a:off x="0" y="0"/>
          <a:ext cx="0" cy="0"/>
          <a:chOff x="0" y="0"/>
          <a:chExt cx="0" cy="0"/>
        </a:xfrm>
      </p:grpSpPr>
      <p:sp>
        <p:nvSpPr>
          <p:cNvPr id="53" name="Google Shape;53;p28"/>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8"/>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55" name="Google Shape;55;p28"/>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56" name="Google Shape;56;p2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showMasterSp="0" type="secHead">
  <p:cSld name="SECTION_HEADER">
    <p:spTree>
      <p:nvGrpSpPr>
        <p:cNvPr id="59" name="Shape 59"/>
        <p:cNvGrpSpPr/>
        <p:nvPr/>
      </p:nvGrpSpPr>
      <p:grpSpPr>
        <a:xfrm>
          <a:off x="0" y="0"/>
          <a:ext cx="0" cy="0"/>
          <a:chOff x="0" y="0"/>
          <a:chExt cx="0" cy="0"/>
        </a:xfrm>
      </p:grpSpPr>
      <p:pic>
        <p:nvPicPr>
          <p:cNvPr descr="C3-HD-BTM.png" id="60" name="Google Shape;60;p29"/>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61" name="Google Shape;61;p29"/>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9"/>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200"/>
              <a:buNone/>
              <a:defRPr sz="22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29"/>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66" name="Shape 66"/>
        <p:cNvGrpSpPr/>
        <p:nvPr/>
      </p:nvGrpSpPr>
      <p:grpSpPr>
        <a:xfrm>
          <a:off x="0" y="0"/>
          <a:ext cx="0" cy="0"/>
          <a:chOff x="0" y="0"/>
          <a:chExt cx="0" cy="0"/>
        </a:xfrm>
      </p:grpSpPr>
      <p:sp>
        <p:nvSpPr>
          <p:cNvPr id="67" name="Google Shape;67;p3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0"/>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69" name="Google Shape;69;p30"/>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0" name="Google Shape;70;p3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73" name="Shape 73"/>
        <p:cNvGrpSpPr/>
        <p:nvPr/>
      </p:nvGrpSpPr>
      <p:grpSpPr>
        <a:xfrm>
          <a:off x="0" y="0"/>
          <a:ext cx="0" cy="0"/>
          <a:chOff x="0" y="0"/>
          <a:chExt cx="0" cy="0"/>
        </a:xfrm>
      </p:grpSpPr>
      <p:sp>
        <p:nvSpPr>
          <p:cNvPr id="74" name="Google Shape;74;p3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C3-HD-TOP.png" id="10" name="Google Shape;10;p22"/>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11" name="Google Shape;11;p2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2"/>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1" algn="r">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3" name="Google Shape;13;p22"/>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22"/>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22"/>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learnenglishteens.britishcouncil.org/skills/writing/intermediate-b1-writing/opinion-essay" TargetMode="External"/><Relationship Id="rId4" Type="http://schemas.openxmlformats.org/officeDocument/2006/relationships/hyperlink" Target="https://learnenglishteens.britishcouncil.org/skills/writing/intermediate-b1-writing/opinion-essay" TargetMode="External"/><Relationship Id="rId5" Type="http://schemas.openxmlformats.org/officeDocument/2006/relationships/hyperlink" Target="https://learnenglishteens.britishcouncil.org/skills/writing/intermediate-b1-writing/opinion-essay" TargetMode="External"/><Relationship Id="rId6" Type="http://schemas.openxmlformats.org/officeDocument/2006/relationships/hyperlink" Target="https://learnenglishteens.britishcouncil.org/skills/writing/advanced-c1-writing/opinion-essay-about-fast-foo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p:nvPr/>
        </p:nvSpPr>
        <p:spPr>
          <a:xfrm>
            <a:off x="1607819" y="854025"/>
            <a:ext cx="8637563"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rgbClr val="F4C85A"/>
                </a:solidFill>
                <a:latin typeface="Century Gothic"/>
                <a:ea typeface="Century Gothic"/>
                <a:cs typeface="Century Gothic"/>
                <a:sym typeface="Century Gothic"/>
              </a:rPr>
              <a:t>Opinion Essay Writing</a:t>
            </a:r>
            <a:endParaRPr b="1" i="0" sz="8000" u="none" cap="none" strike="noStrike">
              <a:solidFill>
                <a:srgbClr val="F4C85A"/>
              </a:solidFill>
              <a:latin typeface="Century Gothic"/>
              <a:ea typeface="Century Gothic"/>
              <a:cs typeface="Century Gothic"/>
              <a:sym typeface="Century Gothic"/>
            </a:endParaRPr>
          </a:p>
        </p:txBody>
      </p:sp>
      <p:sp>
        <p:nvSpPr>
          <p:cNvPr id="149" name="Google Shape;149;p1"/>
          <p:cNvSpPr txBox="1"/>
          <p:nvPr/>
        </p:nvSpPr>
        <p:spPr>
          <a:xfrm>
            <a:off x="4775200" y="4792870"/>
            <a:ext cx="2108200"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by</a:t>
            </a:r>
            <a:endParaRPr/>
          </a:p>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Hagit Cohen</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550"/>
              <a:buFont typeface="Noto Sans Symbols"/>
              <a:buChar char="❑"/>
            </a:pPr>
            <a:r>
              <a:rPr lang="en-US" sz="2550">
                <a:latin typeface="Book Antiqua"/>
                <a:ea typeface="Book Antiqua"/>
                <a:cs typeface="Book Antiqua"/>
                <a:sym typeface="Book Antiqua"/>
              </a:rPr>
              <a:t> To conclude your opinion essay, write a paragraph where </a:t>
            </a:r>
            <a:r>
              <a:rPr b="1" lang="en-US" sz="2550">
                <a:solidFill>
                  <a:srgbClr val="C00000"/>
                </a:solidFill>
                <a:latin typeface="Book Antiqua"/>
                <a:ea typeface="Book Antiqua"/>
                <a:cs typeface="Book Antiqua"/>
                <a:sym typeface="Book Antiqua"/>
              </a:rPr>
              <a:t>you restate your opinion using different words</a:t>
            </a:r>
            <a:r>
              <a:rPr lang="en-US" sz="2550">
                <a:solidFill>
                  <a:srgbClr val="C00000"/>
                </a:solidFill>
                <a:latin typeface="Book Antiqua"/>
                <a:ea typeface="Book Antiqua"/>
                <a:cs typeface="Book Antiqua"/>
                <a:sym typeface="Book Antiqua"/>
              </a:rPr>
              <a:t>.</a:t>
            </a:r>
            <a:r>
              <a:rPr lang="en-US" sz="2550">
                <a:latin typeface="Book Antiqua"/>
                <a:ea typeface="Book Antiqua"/>
                <a:cs typeface="Book Antiqua"/>
                <a:sym typeface="Book Antiqua"/>
              </a:rPr>
              <a:t> </a:t>
            </a:r>
            <a:endParaRPr sz="2550">
              <a:latin typeface="Book Antiqua"/>
              <a:ea typeface="Book Antiqua"/>
              <a:cs typeface="Book Antiqua"/>
              <a:sym typeface="Book Antiqua"/>
            </a:endParaRPr>
          </a:p>
          <a:p>
            <a:pPr indent="-228600" lvl="0" marL="228600" rtl="0" algn="l">
              <a:lnSpc>
                <a:spcPct val="130000"/>
              </a:lnSpc>
              <a:spcBef>
                <a:spcPts val="1000"/>
              </a:spcBef>
              <a:spcAft>
                <a:spcPts val="0"/>
              </a:spcAft>
              <a:buClr>
                <a:schemeClr val="dk1"/>
              </a:buClr>
              <a:buSzPts val="2550"/>
              <a:buFont typeface="Noto Sans Symbols"/>
              <a:buChar char="❑"/>
            </a:pPr>
            <a:r>
              <a:rPr lang="en-US" sz="2550">
                <a:latin typeface="Book Antiqua"/>
                <a:ea typeface="Book Antiqua"/>
                <a:cs typeface="Book Antiqua"/>
                <a:sym typeface="Book Antiqua"/>
              </a:rPr>
              <a:t>You should avoid introducing a new idea or apologizing for your views. </a:t>
            </a:r>
            <a:endParaRPr sz="2550">
              <a:latin typeface="Book Antiqua"/>
              <a:ea typeface="Book Antiqua"/>
              <a:cs typeface="Book Antiqua"/>
              <a:sym typeface="Book Antiqua"/>
            </a:endParaRPr>
          </a:p>
          <a:p>
            <a:pPr indent="-228600" lvl="0" marL="228600" rtl="0" algn="l">
              <a:lnSpc>
                <a:spcPct val="130000"/>
              </a:lnSpc>
              <a:spcBef>
                <a:spcPts val="1000"/>
              </a:spcBef>
              <a:spcAft>
                <a:spcPts val="0"/>
              </a:spcAft>
              <a:buClr>
                <a:schemeClr val="dk1"/>
              </a:buClr>
              <a:buSzPts val="2550"/>
              <a:buFont typeface="Noto Sans Symbols"/>
              <a:buChar char="❑"/>
            </a:pPr>
            <a:r>
              <a:rPr lang="en-US" sz="2550">
                <a:latin typeface="Book Antiqua"/>
                <a:ea typeface="Book Antiqua"/>
                <a:cs typeface="Book Antiqua"/>
                <a:sym typeface="Book Antiqua"/>
              </a:rPr>
              <a:t>However, to make your essay more engaging, you can end with a warning, ask a provocative question or suggest consequences or recommendations</a:t>
            </a:r>
            <a:r>
              <a:rPr lang="en-US" sz="1870"/>
              <a:t>.</a:t>
            </a:r>
            <a:endParaRPr sz="1870"/>
          </a:p>
        </p:txBody>
      </p:sp>
      <p:sp>
        <p:nvSpPr>
          <p:cNvPr id="216" name="Google Shape;216;p10"/>
          <p:cNvSpPr/>
          <p:nvPr/>
        </p:nvSpPr>
        <p:spPr>
          <a:xfrm>
            <a:off x="942090" y="790360"/>
            <a:ext cx="1056411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THE CONCLUDING PARAGRAPH</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200000"/>
              </a:lnSpc>
              <a:spcBef>
                <a:spcPts val="0"/>
              </a:spcBef>
              <a:spcAft>
                <a:spcPts val="0"/>
              </a:spcAft>
              <a:buClr>
                <a:schemeClr val="dk1"/>
              </a:buClr>
              <a:buSzPts val="2400"/>
              <a:buNone/>
            </a:pPr>
            <a:r>
              <a:rPr lang="en-US" sz="2400"/>
              <a:t>In conclusion, in light of the above  it is obvious that living in Israel can be seen by some as very challenging, while others, like me, are very patriotic and will never live Israel . In my opinion, this is my homeland and since the advantages presented here outweigh the disadvantages, I intend to stay here. </a:t>
            </a:r>
            <a:endParaRPr sz="2400"/>
          </a:p>
        </p:txBody>
      </p:sp>
      <p:sp>
        <p:nvSpPr>
          <p:cNvPr id="222" name="Google Shape;222;p11"/>
          <p:cNvSpPr/>
          <p:nvPr/>
        </p:nvSpPr>
        <p:spPr>
          <a:xfrm>
            <a:off x="2349681" y="224135"/>
            <a:ext cx="780213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Example for a </a:t>
            </a:r>
            <a:endParaRPr/>
          </a:p>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concluding paragraph</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2"/>
          <p:cNvSpPr txBox="1"/>
          <p:nvPr>
            <p:ph type="title"/>
          </p:nvPr>
        </p:nvSpPr>
        <p:spPr>
          <a:xfrm>
            <a:off x="685800" y="901700"/>
            <a:ext cx="4114800" cy="1765300"/>
          </a:xfrm>
          <a:prstGeom prst="rect">
            <a:avLst/>
          </a:prstGeom>
          <a:noFill/>
          <a:ln>
            <a:noFill/>
          </a:ln>
        </p:spPr>
        <p:txBody>
          <a:bodyPr anchorCtr="0" anchor="b" bIns="45700" lIns="91425" spcFirstLastPara="1" rIns="91425" wrap="square" tIns="45700">
            <a:noAutofit/>
          </a:bodyPr>
          <a:lstStyle/>
          <a:p>
            <a:pPr indent="0" lvl="0" marL="0" rtl="1" algn="l">
              <a:lnSpc>
                <a:spcPct val="90000"/>
              </a:lnSpc>
              <a:spcBef>
                <a:spcPts val="0"/>
              </a:spcBef>
              <a:spcAft>
                <a:spcPts val="0"/>
              </a:spcAft>
              <a:buClr>
                <a:schemeClr val="dk1"/>
              </a:buClr>
              <a:buSzPts val="2000"/>
              <a:buFont typeface="Book Antiqua"/>
              <a:buNone/>
            </a:pPr>
            <a:r>
              <a:rPr lang="en-US" sz="2000">
                <a:latin typeface="Book Antiqua"/>
                <a:ea typeface="Book Antiqua"/>
                <a:cs typeface="Book Antiqua"/>
                <a:sym typeface="Book Antiqua"/>
              </a:rPr>
              <a:t>WE USE SOMETHING TASTY TO REMEMBER THE STRUCTURE OF AN OPINION ESSAY:</a:t>
            </a:r>
            <a:endParaRPr sz="2000">
              <a:latin typeface="Book Antiqua"/>
              <a:ea typeface="Book Antiqua"/>
              <a:cs typeface="Book Antiqua"/>
              <a:sym typeface="Book Antiqua"/>
            </a:endParaRPr>
          </a:p>
        </p:txBody>
      </p:sp>
      <p:graphicFrame>
        <p:nvGraphicFramePr>
          <p:cNvPr id="228" name="Google Shape;228;p12"/>
          <p:cNvGraphicFramePr/>
          <p:nvPr/>
        </p:nvGraphicFramePr>
        <p:xfrm>
          <a:off x="5121275" y="1784350"/>
          <a:ext cx="3000000" cy="3000000"/>
        </p:xfrm>
        <a:graphic>
          <a:graphicData uri="http://schemas.openxmlformats.org/drawingml/2006/table">
            <a:tbl>
              <a:tblPr bandRow="1" firstRow="1">
                <a:noFill/>
                <a:tableStyleId>{0676AE1F-96A1-4535-BC60-AD0F96D460F8}</a:tableStyleId>
              </a:tblPr>
              <a:tblGrid>
                <a:gridCol w="3975100"/>
                <a:gridCol w="1244600"/>
                <a:gridCol w="1290625"/>
              </a:tblGrid>
              <a:tr h="435650">
                <a:tc>
                  <a:txBody>
                    <a:bodyPr/>
                    <a:lstStyle/>
                    <a:p>
                      <a:pPr indent="0" lvl="0" marL="0" marR="0" rtl="1" algn="ctr">
                        <a:spcBef>
                          <a:spcPts val="0"/>
                        </a:spcBef>
                        <a:spcAft>
                          <a:spcPts val="0"/>
                        </a:spcAft>
                        <a:buNone/>
                      </a:pPr>
                      <a:r>
                        <a:rPr lang="en-US" sz="1800" u="none" cap="none" strike="noStrike"/>
                        <a:t>Explanation</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What it stands for?</a:t>
                      </a:r>
                      <a:endParaRPr sz="1800" u="none" cap="none" strike="noStrike"/>
                    </a:p>
                  </a:txBody>
                  <a:tcPr marT="45725" marB="45725" marR="91450" marL="91450"/>
                </a:tc>
                <a:tc>
                  <a:txBody>
                    <a:bodyPr/>
                    <a:lstStyle/>
                    <a:p>
                      <a:pPr indent="0" lvl="0" marL="0" marR="0" rtl="1" algn="ctr">
                        <a:spcBef>
                          <a:spcPts val="0"/>
                        </a:spcBef>
                        <a:spcAft>
                          <a:spcPts val="0"/>
                        </a:spcAft>
                        <a:buNone/>
                      </a:pPr>
                      <a:r>
                        <a:t/>
                      </a:r>
                      <a:endParaRPr sz="1800" u="none" cap="none" strike="noStrike"/>
                    </a:p>
                  </a:txBody>
                  <a:tcPr marT="45725" marB="45725" marR="91450" marL="91450"/>
                </a:tc>
              </a:tr>
              <a:tr h="435650">
                <a:tc>
                  <a:txBody>
                    <a:bodyPr/>
                    <a:lstStyle/>
                    <a:p>
                      <a:pPr indent="0" lvl="0" marL="0" marR="0" rtl="1" algn="l">
                        <a:spcBef>
                          <a:spcPts val="0"/>
                        </a:spcBef>
                        <a:spcAft>
                          <a:spcPts val="0"/>
                        </a:spcAft>
                        <a:buNone/>
                      </a:pPr>
                      <a:r>
                        <a:rPr lang="en-US" sz="1800" u="none" cap="none" strike="noStrike"/>
                        <a:t>We state our opinion in the beginning of the essay.</a:t>
                      </a:r>
                      <a:endParaRPr sz="1800" u="none" cap="none" strike="noStrike"/>
                    </a:p>
                  </a:txBody>
                  <a:tcPr marT="45725" marB="45725" marR="91450" marL="91450"/>
                </a:tc>
                <a:tc>
                  <a:txBody>
                    <a:bodyPr/>
                    <a:lstStyle/>
                    <a:p>
                      <a:pPr indent="0" lvl="0" marL="0" marR="0" rtl="1" algn="l">
                        <a:spcBef>
                          <a:spcPts val="0"/>
                        </a:spcBef>
                        <a:spcAft>
                          <a:spcPts val="0"/>
                        </a:spcAft>
                        <a:buNone/>
                      </a:pPr>
                      <a:r>
                        <a:rPr b="1" lang="en-US" sz="1800" u="none" cap="none" strike="noStrike"/>
                        <a:t>O</a:t>
                      </a:r>
                      <a:r>
                        <a:rPr lang="en-US" sz="1800" u="none" cap="none" strike="noStrike"/>
                        <a:t>pinion</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t>O</a:t>
                      </a:r>
                      <a:endParaRPr b="1" sz="1800" u="none" cap="none" strike="noStrike"/>
                    </a:p>
                  </a:txBody>
                  <a:tcPr marT="45725" marB="45725" marR="91450" marL="91450"/>
                </a:tc>
              </a:tr>
              <a:tr h="435650">
                <a:tc>
                  <a:txBody>
                    <a:bodyPr/>
                    <a:lstStyle/>
                    <a:p>
                      <a:pPr indent="0" lvl="0" marL="0" marR="0" rtl="1" algn="l">
                        <a:spcBef>
                          <a:spcPts val="0"/>
                        </a:spcBef>
                        <a:spcAft>
                          <a:spcPts val="0"/>
                        </a:spcAft>
                        <a:buNone/>
                      </a:pPr>
                      <a:r>
                        <a:rPr lang="en-US" sz="1800" u="none" cap="none" strike="noStrike"/>
                        <a:t>The body of the essay includes both reasons (arguments for or against, for example.)</a:t>
                      </a:r>
                      <a:endParaRPr sz="1800" u="none" cap="none" strike="noStrike"/>
                    </a:p>
                  </a:txBody>
                  <a:tcPr marT="45725" marB="45725" marR="91450" marL="91450"/>
                </a:tc>
                <a:tc>
                  <a:txBody>
                    <a:bodyPr/>
                    <a:lstStyle/>
                    <a:p>
                      <a:pPr indent="0" lvl="0" marL="0" marR="0" rtl="1" algn="l">
                        <a:spcBef>
                          <a:spcPts val="0"/>
                        </a:spcBef>
                        <a:spcAft>
                          <a:spcPts val="0"/>
                        </a:spcAft>
                        <a:buNone/>
                      </a:pPr>
                      <a:r>
                        <a:rPr b="1" lang="en-US" sz="1800" u="none" cap="none" strike="noStrike"/>
                        <a:t>R</a:t>
                      </a:r>
                      <a:r>
                        <a:rPr lang="en-US" sz="1800" u="none" cap="none" strike="noStrike"/>
                        <a:t>easons</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t>R</a:t>
                      </a:r>
                      <a:endParaRPr b="1" sz="1800" u="none" cap="none" strike="noStrike"/>
                    </a:p>
                  </a:txBody>
                  <a:tcPr marT="45725" marB="45725" marR="91450" marL="91450"/>
                </a:tc>
              </a:tr>
              <a:tr h="435650">
                <a:tc>
                  <a:txBody>
                    <a:bodyPr/>
                    <a:lstStyle/>
                    <a:p>
                      <a:pPr indent="0" lvl="0" marL="0" marR="0" rtl="1" algn="l">
                        <a:spcBef>
                          <a:spcPts val="0"/>
                        </a:spcBef>
                        <a:spcAft>
                          <a:spcPts val="0"/>
                        </a:spcAft>
                        <a:buNone/>
                      </a:pPr>
                      <a:r>
                        <a:rPr lang="en-US" sz="1800" u="none" cap="none" strike="noStrike"/>
                        <a:t>Supporting details of the reason mentioned above</a:t>
                      </a:r>
                      <a:endParaRPr sz="1800" u="none" cap="none" strike="noStrike"/>
                    </a:p>
                  </a:txBody>
                  <a:tcPr marT="45725" marB="45725" marR="91450" marL="91450"/>
                </a:tc>
                <a:tc>
                  <a:txBody>
                    <a:bodyPr/>
                    <a:lstStyle/>
                    <a:p>
                      <a:pPr indent="0" lvl="0" marL="0" marR="0" rtl="1" algn="l">
                        <a:spcBef>
                          <a:spcPts val="0"/>
                        </a:spcBef>
                        <a:spcAft>
                          <a:spcPts val="0"/>
                        </a:spcAft>
                        <a:buNone/>
                      </a:pPr>
                      <a:r>
                        <a:rPr b="1" lang="en-US" sz="1800" u="none" cap="none" strike="noStrike"/>
                        <a:t>E</a:t>
                      </a:r>
                      <a:r>
                        <a:rPr lang="en-US" sz="1800" u="none" cap="none" strike="noStrike"/>
                        <a:t>xamples</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t>E</a:t>
                      </a:r>
                      <a:endParaRPr b="1" sz="1800" u="none" cap="none" strike="noStrike"/>
                    </a:p>
                  </a:txBody>
                  <a:tcPr marT="45725" marB="45725" marR="91450" marL="91450"/>
                </a:tc>
              </a:tr>
              <a:tr h="435650">
                <a:tc>
                  <a:txBody>
                    <a:bodyPr/>
                    <a:lstStyle/>
                    <a:p>
                      <a:pPr indent="0" lvl="0" marL="0" marR="0" rtl="1" algn="l">
                        <a:spcBef>
                          <a:spcPts val="0"/>
                        </a:spcBef>
                        <a:spcAft>
                          <a:spcPts val="0"/>
                        </a:spcAft>
                        <a:buNone/>
                      </a:pPr>
                      <a:r>
                        <a:rPr lang="en-US" sz="1800" u="none" cap="none" strike="noStrike"/>
                        <a:t>We rephrase our opinion in other words than in the introductory paragraph</a:t>
                      </a:r>
                      <a:endParaRPr sz="1800" u="none" cap="none" strike="noStrike"/>
                    </a:p>
                  </a:txBody>
                  <a:tcPr marT="45725" marB="45725" marR="91450" marL="91450"/>
                </a:tc>
                <a:tc>
                  <a:txBody>
                    <a:bodyPr/>
                    <a:lstStyle/>
                    <a:p>
                      <a:pPr indent="0" lvl="0" marL="0" marR="0" rtl="1" algn="l">
                        <a:spcBef>
                          <a:spcPts val="0"/>
                        </a:spcBef>
                        <a:spcAft>
                          <a:spcPts val="0"/>
                        </a:spcAft>
                        <a:buNone/>
                      </a:pPr>
                      <a:r>
                        <a:rPr b="1" lang="en-US" sz="1800" u="none" cap="none" strike="noStrike"/>
                        <a:t>O</a:t>
                      </a:r>
                      <a:r>
                        <a:rPr lang="en-US" sz="1800" u="none" cap="none" strike="noStrike"/>
                        <a:t>pinion</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t>O</a:t>
                      </a:r>
                      <a:endParaRPr b="1" sz="1800" u="none" cap="none" strike="noStrike"/>
                    </a:p>
                  </a:txBody>
                  <a:tcPr marT="45725" marB="45725" marR="91450" marL="91450"/>
                </a:tc>
              </a:tr>
            </a:tbl>
          </a:graphicData>
        </a:graphic>
      </p:graphicFrame>
      <p:sp>
        <p:nvSpPr>
          <p:cNvPr id="229" name="Google Shape;229;p12"/>
          <p:cNvSpPr txBox="1"/>
          <p:nvPr>
            <p:ph idx="2" type="body"/>
          </p:nvPr>
        </p:nvSpPr>
        <p:spPr>
          <a:xfrm>
            <a:off x="685800" y="3124199"/>
            <a:ext cx="1003300" cy="3094485"/>
          </a:xfrm>
          <a:prstGeom prst="rect">
            <a:avLst/>
          </a:prstGeom>
          <a:noFill/>
          <a:ln>
            <a:noFill/>
          </a:ln>
        </p:spPr>
        <p:txBody>
          <a:bodyPr anchorCtr="0" anchor="t" bIns="45700" lIns="91425" spcFirstLastPara="1" rIns="91425" wrap="square" tIns="45700">
            <a:normAutofit/>
          </a:bodyPr>
          <a:lstStyle/>
          <a:p>
            <a:pPr indent="0" lvl="0" marL="0" rtl="1" algn="ctr">
              <a:lnSpc>
                <a:spcPct val="90000"/>
              </a:lnSpc>
              <a:spcBef>
                <a:spcPts val="0"/>
              </a:spcBef>
              <a:spcAft>
                <a:spcPts val="0"/>
              </a:spcAft>
              <a:buClr>
                <a:schemeClr val="dk1"/>
              </a:buClr>
              <a:buSzPts val="1600"/>
              <a:buNone/>
            </a:pPr>
            <a:r>
              <a:rPr b="1" lang="en-US"/>
              <a:t>O</a:t>
            </a:r>
            <a:endParaRPr/>
          </a:p>
          <a:p>
            <a:pPr indent="0" lvl="0" marL="0" rtl="1" algn="ctr">
              <a:lnSpc>
                <a:spcPct val="90000"/>
              </a:lnSpc>
              <a:spcBef>
                <a:spcPts val="1000"/>
              </a:spcBef>
              <a:spcAft>
                <a:spcPts val="0"/>
              </a:spcAft>
              <a:buClr>
                <a:schemeClr val="dk1"/>
              </a:buClr>
              <a:buSzPts val="1600"/>
              <a:buNone/>
            </a:pPr>
            <a:r>
              <a:t/>
            </a:r>
            <a:endParaRPr b="1"/>
          </a:p>
          <a:p>
            <a:pPr indent="0" lvl="0" marL="0" rtl="1" algn="ctr">
              <a:lnSpc>
                <a:spcPct val="90000"/>
              </a:lnSpc>
              <a:spcBef>
                <a:spcPts val="1000"/>
              </a:spcBef>
              <a:spcAft>
                <a:spcPts val="0"/>
              </a:spcAft>
              <a:buClr>
                <a:schemeClr val="dk1"/>
              </a:buClr>
              <a:buSzPts val="1600"/>
              <a:buNone/>
            </a:pPr>
            <a:r>
              <a:rPr b="1" lang="en-US"/>
              <a:t>R</a:t>
            </a:r>
            <a:endParaRPr/>
          </a:p>
          <a:p>
            <a:pPr indent="0" lvl="0" marL="0" rtl="1" algn="ctr">
              <a:lnSpc>
                <a:spcPct val="90000"/>
              </a:lnSpc>
              <a:spcBef>
                <a:spcPts val="1000"/>
              </a:spcBef>
              <a:spcAft>
                <a:spcPts val="0"/>
              </a:spcAft>
              <a:buClr>
                <a:schemeClr val="dk1"/>
              </a:buClr>
              <a:buSzPts val="1600"/>
              <a:buNone/>
            </a:pPr>
            <a:r>
              <a:t/>
            </a:r>
            <a:endParaRPr b="1"/>
          </a:p>
          <a:p>
            <a:pPr indent="0" lvl="0" marL="0" rtl="1" algn="ctr">
              <a:lnSpc>
                <a:spcPct val="90000"/>
              </a:lnSpc>
              <a:spcBef>
                <a:spcPts val="1000"/>
              </a:spcBef>
              <a:spcAft>
                <a:spcPts val="0"/>
              </a:spcAft>
              <a:buClr>
                <a:schemeClr val="dk1"/>
              </a:buClr>
              <a:buSzPts val="1600"/>
              <a:buNone/>
            </a:pPr>
            <a:r>
              <a:rPr b="1" lang="en-US"/>
              <a:t>E</a:t>
            </a:r>
            <a:endParaRPr/>
          </a:p>
          <a:p>
            <a:pPr indent="0" lvl="0" marL="0" rtl="1" algn="ctr">
              <a:lnSpc>
                <a:spcPct val="90000"/>
              </a:lnSpc>
              <a:spcBef>
                <a:spcPts val="1000"/>
              </a:spcBef>
              <a:spcAft>
                <a:spcPts val="0"/>
              </a:spcAft>
              <a:buClr>
                <a:schemeClr val="dk1"/>
              </a:buClr>
              <a:buSzPts val="1600"/>
              <a:buNone/>
            </a:pPr>
            <a:r>
              <a:t/>
            </a:r>
            <a:endParaRPr b="1"/>
          </a:p>
          <a:p>
            <a:pPr indent="0" lvl="0" marL="0" rtl="1" algn="ctr">
              <a:lnSpc>
                <a:spcPct val="90000"/>
              </a:lnSpc>
              <a:spcBef>
                <a:spcPts val="1000"/>
              </a:spcBef>
              <a:spcAft>
                <a:spcPts val="0"/>
              </a:spcAft>
              <a:buClr>
                <a:schemeClr val="dk1"/>
              </a:buClr>
              <a:buSzPts val="1600"/>
              <a:buNone/>
            </a:pPr>
            <a:r>
              <a:rPr b="1" lang="en-US"/>
              <a:t>O</a:t>
            </a:r>
            <a:endParaRPr b="1"/>
          </a:p>
        </p:txBody>
      </p:sp>
      <p:pic>
        <p:nvPicPr>
          <p:cNvPr descr="https://media4.picsearch.com/is?nacSn-66lR5wx-URyoDV8OBytzGGWP08--CD58-UJXs&amp;height=230" id="230" name="Google Shape;230;p12"/>
          <p:cNvPicPr preferRelativeResize="0"/>
          <p:nvPr/>
        </p:nvPicPr>
        <p:blipFill rotWithShape="1">
          <a:blip r:embed="rId3">
            <a:alphaModFix/>
          </a:blip>
          <a:srcRect b="0" l="0" r="0" t="0"/>
          <a:stretch/>
        </p:blipFill>
        <p:spPr>
          <a:xfrm>
            <a:off x="2009775" y="3482721"/>
            <a:ext cx="2270125" cy="15311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3"/>
          <p:cNvSpPr txBox="1"/>
          <p:nvPr>
            <p:ph idx="1" type="body"/>
          </p:nvPr>
        </p:nvSpPr>
        <p:spPr>
          <a:xfrm>
            <a:off x="685800" y="1026942"/>
            <a:ext cx="10820400" cy="5387926"/>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C00000"/>
              </a:buClr>
              <a:buSzPts val="3200"/>
              <a:buNone/>
            </a:pPr>
            <a:r>
              <a:rPr b="1" lang="en-US" sz="3200">
                <a:solidFill>
                  <a:srgbClr val="C00000"/>
                </a:solidFill>
                <a:latin typeface="Book Antiqua"/>
                <a:ea typeface="Book Antiqua"/>
                <a:cs typeface="Book Antiqua"/>
                <a:sym typeface="Book Antiqua"/>
              </a:rPr>
              <a:t>While writing, pay special attention to:</a:t>
            </a:r>
            <a:endParaRPr/>
          </a:p>
          <a:p>
            <a:pPr indent="0" lvl="0" marL="0" rtl="0" algn="l">
              <a:lnSpc>
                <a:spcPct val="80000"/>
              </a:lnSpc>
              <a:spcBef>
                <a:spcPts val="1000"/>
              </a:spcBef>
              <a:spcAft>
                <a:spcPts val="0"/>
              </a:spcAft>
              <a:buClr>
                <a:schemeClr val="dk1"/>
              </a:buClr>
              <a:buSzPts val="3200"/>
              <a:buNone/>
            </a:pPr>
            <a:r>
              <a:t/>
            </a:r>
            <a:endParaRPr b="1" sz="3200">
              <a:solidFill>
                <a:srgbClr val="C00000"/>
              </a:solidFill>
              <a:latin typeface="Book Antiqua"/>
              <a:ea typeface="Book Antiqua"/>
              <a:cs typeface="Book Antiqua"/>
              <a:sym typeface="Book Antiqua"/>
            </a:endParaRPr>
          </a:p>
          <a:p>
            <a:pPr indent="-228600" lvl="0" marL="228600" rtl="0" algn="l">
              <a:lnSpc>
                <a:spcPct val="140000"/>
              </a:lnSpc>
              <a:spcBef>
                <a:spcPts val="1000"/>
              </a:spcBef>
              <a:spcAft>
                <a:spcPts val="0"/>
              </a:spcAft>
              <a:buClr>
                <a:schemeClr val="dk1"/>
              </a:buClr>
              <a:buSzPts val="2200"/>
              <a:buFont typeface="Noto Sans Symbols"/>
              <a:buChar char="❑"/>
            </a:pPr>
            <a:r>
              <a:rPr b="1" lang="en-US">
                <a:latin typeface="Book Antiqua"/>
                <a:ea typeface="Book Antiqua"/>
                <a:cs typeface="Book Antiqua"/>
                <a:sym typeface="Book Antiqua"/>
              </a:rPr>
              <a:t> Grammar</a:t>
            </a:r>
            <a:r>
              <a:rPr lang="en-US">
                <a:latin typeface="Book Antiqua"/>
                <a:ea typeface="Book Antiqua"/>
                <a:cs typeface="Book Antiqua"/>
                <a:sym typeface="Book Antiqua"/>
              </a:rPr>
              <a:t> – normally you should use present tenses in this type of essays, but pay attention to the different grammatical structures you are required to use.</a:t>
            </a:r>
            <a:endParaRPr>
              <a:latin typeface="Book Antiqua"/>
              <a:ea typeface="Book Antiqua"/>
              <a:cs typeface="Book Antiqua"/>
              <a:sym typeface="Book Antiqua"/>
            </a:endParaRPr>
          </a:p>
          <a:p>
            <a:pPr indent="-228600" lvl="0" marL="228600" rtl="0" algn="l">
              <a:lnSpc>
                <a:spcPct val="140000"/>
              </a:lnSpc>
              <a:spcBef>
                <a:spcPts val="1000"/>
              </a:spcBef>
              <a:spcAft>
                <a:spcPts val="0"/>
              </a:spcAft>
              <a:buClr>
                <a:schemeClr val="dk1"/>
              </a:buClr>
              <a:buSzPts val="2200"/>
              <a:buFont typeface="Noto Sans Symbols"/>
              <a:buChar char="❑"/>
            </a:pPr>
            <a:r>
              <a:rPr b="1" lang="en-US">
                <a:latin typeface="Book Antiqua"/>
                <a:ea typeface="Book Antiqua"/>
                <a:cs typeface="Book Antiqua"/>
                <a:sym typeface="Book Antiqua"/>
              </a:rPr>
              <a:t> Linking words/ connectors</a:t>
            </a:r>
            <a:r>
              <a:rPr lang="en-US">
                <a:latin typeface="Book Antiqua"/>
                <a:ea typeface="Book Antiqua"/>
                <a:cs typeface="Book Antiqua"/>
                <a:sym typeface="Book Antiqua"/>
              </a:rPr>
              <a:t> – use different expressions for giving reasons (one reason for ... is / many people believe that... / since... / due to...), expressions of opinions (in my opinion... / I am convinced that... / from my point of view...), adding ideas (first of all.../ secondly... / moreover, …/ in addition/ finally... ), etc.</a:t>
            </a:r>
            <a:endParaRPr/>
          </a:p>
          <a:p>
            <a:pPr indent="-228600" lvl="0" marL="228600" rtl="0" algn="l">
              <a:lnSpc>
                <a:spcPct val="140000"/>
              </a:lnSpc>
              <a:spcBef>
                <a:spcPts val="1000"/>
              </a:spcBef>
              <a:spcAft>
                <a:spcPts val="0"/>
              </a:spcAft>
              <a:buClr>
                <a:schemeClr val="dk1"/>
              </a:buClr>
              <a:buSzPts val="2200"/>
              <a:buFont typeface="Noto Sans Symbols"/>
              <a:buChar char="❑"/>
            </a:pPr>
            <a:r>
              <a:rPr b="1" lang="en-US">
                <a:latin typeface="Book Antiqua"/>
                <a:ea typeface="Book Antiqua"/>
                <a:cs typeface="Book Antiqua"/>
                <a:sym typeface="Book Antiqua"/>
              </a:rPr>
              <a:t> Formal vocabulary</a:t>
            </a:r>
            <a:r>
              <a:rPr lang="en-US">
                <a:latin typeface="Book Antiqua"/>
                <a:ea typeface="Book Antiqua"/>
                <a:cs typeface="Book Antiqua"/>
                <a:sym typeface="Book Antiqua"/>
              </a:rPr>
              <a:t> – do not use abbreviations or slang.</a:t>
            </a:r>
            <a:endParaRPr>
              <a:latin typeface="Book Antiqua"/>
              <a:ea typeface="Book Antiqua"/>
              <a:cs typeface="Book Antiqua"/>
              <a:sym typeface="Book Antiqua"/>
            </a:endParaRPr>
          </a:p>
          <a:p>
            <a:pPr indent="-228600" lvl="0" marL="228600" rtl="0" algn="l">
              <a:lnSpc>
                <a:spcPct val="140000"/>
              </a:lnSpc>
              <a:spcBef>
                <a:spcPts val="1000"/>
              </a:spcBef>
              <a:spcAft>
                <a:spcPts val="0"/>
              </a:spcAft>
              <a:buClr>
                <a:schemeClr val="dk1"/>
              </a:buClr>
              <a:buSzPts val="2200"/>
              <a:buFont typeface="Noto Sans Symbols"/>
              <a:buChar char="❑"/>
            </a:pPr>
            <a:r>
              <a:rPr b="1" lang="en-US">
                <a:latin typeface="Book Antiqua"/>
                <a:ea typeface="Book Antiqua"/>
                <a:cs typeface="Book Antiqua"/>
                <a:sym typeface="Book Antiqua"/>
              </a:rPr>
              <a:t> Punctuation</a:t>
            </a:r>
            <a:r>
              <a:rPr lang="en-US">
                <a:latin typeface="Book Antiqua"/>
                <a:ea typeface="Book Antiqua"/>
                <a:cs typeface="Book Antiqua"/>
                <a:sym typeface="Book Antiqua"/>
              </a:rPr>
              <a:t> – learn the English punctuation rules.</a:t>
            </a:r>
            <a:endParaRPr>
              <a:latin typeface="Book Antiqua"/>
              <a:ea typeface="Book Antiqua"/>
              <a:cs typeface="Book Antiqua"/>
              <a:sym typeface="Book Antiqua"/>
            </a:endParaRPr>
          </a:p>
          <a:p>
            <a:pPr indent="0" lvl="0" marL="0" rtl="0" algn="l">
              <a:lnSpc>
                <a:spcPct val="140000"/>
              </a:lnSpc>
              <a:spcBef>
                <a:spcPts val="1000"/>
              </a:spcBef>
              <a:spcAft>
                <a:spcPts val="0"/>
              </a:spcAft>
              <a:buClr>
                <a:schemeClr val="dk1"/>
              </a:buClr>
              <a:buSzPts val="2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14"/>
          <p:cNvGraphicFramePr/>
          <p:nvPr/>
        </p:nvGraphicFramePr>
        <p:xfrm>
          <a:off x="685800" y="2193925"/>
          <a:ext cx="3000000" cy="3000000"/>
        </p:xfrm>
        <a:graphic>
          <a:graphicData uri="http://schemas.openxmlformats.org/drawingml/2006/table">
            <a:tbl>
              <a:tblPr bandRow="1" firstRow="1">
                <a:noFill/>
                <a:tableStyleId>{0676AE1F-96A1-4535-BC60-AD0F96D460F8}</a:tableStyleId>
              </a:tblPr>
              <a:tblGrid>
                <a:gridCol w="2705100"/>
                <a:gridCol w="2705100"/>
                <a:gridCol w="2705100"/>
                <a:gridCol w="2705100"/>
              </a:tblGrid>
              <a:tr h="370850">
                <a:tc>
                  <a:txBody>
                    <a:bodyPr/>
                    <a:lstStyle/>
                    <a:p>
                      <a:pPr indent="0" lvl="0" marL="0" marR="0" rtl="0" algn="ctr">
                        <a:spcBef>
                          <a:spcPts val="0"/>
                        </a:spcBef>
                        <a:spcAft>
                          <a:spcPts val="0"/>
                        </a:spcAft>
                        <a:buNone/>
                      </a:pPr>
                      <a:r>
                        <a:rPr lang="en-US" sz="1800" u="none" cap="none" strike="noStrike"/>
                        <a:t>Mechanics</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language</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vocabulary</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content</a:t>
                      </a:r>
                      <a:endParaRPr sz="1800" u="none" cap="none" strike="noStrike"/>
                    </a:p>
                  </a:txBody>
                  <a:tcPr marT="45725" marB="45725" marR="91450" marL="91450"/>
                </a:tc>
              </a:tr>
              <a:tr h="370850">
                <a:tc>
                  <a:txBody>
                    <a:bodyPr/>
                    <a:lstStyle/>
                    <a:p>
                      <a:pPr indent="0" lvl="0" marL="0" marR="0" rtl="0" algn="l">
                        <a:spcBef>
                          <a:spcPts val="0"/>
                        </a:spcBef>
                        <a:spcAft>
                          <a:spcPts val="0"/>
                        </a:spcAft>
                        <a:buClr>
                          <a:schemeClr val="dk1"/>
                        </a:buClr>
                        <a:buSzPts val="1800"/>
                        <a:buFont typeface="Noto Sans Symbols"/>
                        <a:buNone/>
                      </a:pPr>
                      <a:r>
                        <a:rPr lang="en-US" sz="1800" u="none" cap="none" strike="noStrike"/>
                        <a:t>Correct use of:</a:t>
                      </a:r>
                      <a:endParaRPr/>
                    </a:p>
                    <a:p>
                      <a:pPr indent="-171450" lvl="0" marL="285750" marR="0" rtl="0" algn="l">
                        <a:spcBef>
                          <a:spcPts val="0"/>
                        </a:spcBef>
                        <a:spcAft>
                          <a:spcPts val="0"/>
                        </a:spcAft>
                        <a:buClr>
                          <a:schemeClr val="dk1"/>
                        </a:buClr>
                        <a:buSzPts val="1800"/>
                        <a:buFont typeface="Noto Sans Symbols"/>
                        <a:buNone/>
                      </a:pPr>
                      <a:r>
                        <a:t/>
                      </a:r>
                      <a:endParaRPr sz="1800" u="none" cap="none" strike="noStrike"/>
                    </a:p>
                    <a:p>
                      <a:pPr indent="-285750" lvl="0" marL="285750" marR="0" rtl="0" algn="l">
                        <a:spcBef>
                          <a:spcPts val="0"/>
                        </a:spcBef>
                        <a:spcAft>
                          <a:spcPts val="0"/>
                        </a:spcAft>
                        <a:buClr>
                          <a:schemeClr val="dk1"/>
                        </a:buClr>
                        <a:buSzPts val="1800"/>
                        <a:buFont typeface="Noto Sans Symbols"/>
                        <a:buChar char="❑"/>
                      </a:pPr>
                      <a:r>
                        <a:rPr lang="en-US" sz="1800" u="none" cap="none" strike="noStrike"/>
                        <a:t>Spelling</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Punctuation</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Capitalization</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Paragraphing </a:t>
                      </a:r>
                      <a:endParaRPr/>
                    </a:p>
                    <a:p>
                      <a:pPr indent="-171450" lvl="0" marL="285750" marR="0" rtl="0" algn="l">
                        <a:spcBef>
                          <a:spcPts val="0"/>
                        </a:spcBef>
                        <a:spcAft>
                          <a:spcPts val="0"/>
                        </a:spcAft>
                        <a:buClr>
                          <a:schemeClr val="dk1"/>
                        </a:buClr>
                        <a:buSzPts val="1800"/>
                        <a:buFont typeface="Noto Sans Symbols"/>
                        <a:buNone/>
                      </a:pPr>
                      <a:r>
                        <a:t/>
                      </a:r>
                      <a:endParaRPr sz="1800" u="none" cap="none" strike="noStrike"/>
                    </a:p>
                  </a:txBody>
                  <a:tcPr marT="45725" marB="45725" marR="91450" marL="91450"/>
                </a:tc>
                <a:tc>
                  <a:txBody>
                    <a:bodyPr/>
                    <a:lstStyle/>
                    <a:p>
                      <a:pPr indent="-285750" lvl="0" marL="285750" marR="0" rtl="0" algn="l">
                        <a:spcBef>
                          <a:spcPts val="0"/>
                        </a:spcBef>
                        <a:spcAft>
                          <a:spcPts val="0"/>
                        </a:spcAft>
                        <a:buClr>
                          <a:schemeClr val="dk1"/>
                        </a:buClr>
                        <a:buSzPts val="1800"/>
                        <a:buFont typeface="Noto Sans Symbols"/>
                        <a:buChar char="❑"/>
                      </a:pPr>
                      <a:r>
                        <a:rPr lang="en-US" sz="1800" u="none" cap="none" strike="noStrike"/>
                        <a:t>correct use of basic tenses and/or language structures</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correct use of advanced language structures</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correct word order</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correct use of parts of speech, pronouns and prepositions.</a:t>
                      </a:r>
                      <a:endParaRPr sz="1800" u="none" cap="none" strike="noStrike"/>
                    </a:p>
                  </a:txBody>
                  <a:tcPr marT="45725" marB="45725" marR="91450" marL="91450"/>
                </a:tc>
                <a:tc>
                  <a:txBody>
                    <a:bodyPr/>
                    <a:lstStyle/>
                    <a:p>
                      <a:pPr indent="-285750" lvl="0" marL="285750" marR="0" rtl="0" algn="l">
                        <a:spcBef>
                          <a:spcPts val="0"/>
                        </a:spcBef>
                        <a:spcAft>
                          <a:spcPts val="0"/>
                        </a:spcAft>
                        <a:buClr>
                          <a:schemeClr val="dk1"/>
                        </a:buClr>
                        <a:buSzPts val="1800"/>
                        <a:buFont typeface="Noto Sans Symbols"/>
                        <a:buChar char="❑"/>
                      </a:pPr>
                      <a:r>
                        <a:rPr lang="en-US" sz="1800" u="none" cap="none" strike="noStrike"/>
                        <a:t>Correct and varied use of vocabulary items.</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Suitable register.</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Noto Sans Symbols"/>
                        <a:buChar char="❑"/>
                      </a:pPr>
                      <a:r>
                        <a:rPr lang="en-US" sz="1800" u="none" cap="none" strike="noStrike"/>
                        <a:t>All information is relevant</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The essay is fully on topic</a:t>
                      </a:r>
                      <a:endParaRPr/>
                    </a:p>
                    <a:p>
                      <a:pPr indent="-285750" lvl="0" marL="285750" marR="0" rtl="0" algn="l">
                        <a:spcBef>
                          <a:spcPts val="0"/>
                        </a:spcBef>
                        <a:spcAft>
                          <a:spcPts val="0"/>
                        </a:spcAft>
                        <a:buClr>
                          <a:schemeClr val="dk1"/>
                        </a:buClr>
                        <a:buSzPts val="1800"/>
                        <a:buFont typeface="Noto Sans Symbols"/>
                        <a:buChar char="❑"/>
                      </a:pPr>
                      <a:r>
                        <a:rPr lang="en-US" sz="1800" u="none" cap="none" strike="noStrike"/>
                        <a:t>Task is understood, organized and coherent.</a:t>
                      </a:r>
                      <a:endParaRPr sz="1800" u="none" cap="none" strike="noStrike"/>
                    </a:p>
                    <a:p>
                      <a:pPr indent="-171450" lvl="0" marL="285750" marR="0" rtl="0" algn="l">
                        <a:spcBef>
                          <a:spcPts val="0"/>
                        </a:spcBef>
                        <a:spcAft>
                          <a:spcPts val="0"/>
                        </a:spcAft>
                        <a:buClr>
                          <a:schemeClr val="dk1"/>
                        </a:buClr>
                        <a:buSzPts val="1800"/>
                        <a:buFont typeface="Noto Sans Symbols"/>
                        <a:buNone/>
                      </a:pPr>
                      <a:r>
                        <a:t/>
                      </a:r>
                      <a:endParaRPr sz="1800" u="none" cap="none" strike="noStrike"/>
                    </a:p>
                  </a:txBody>
                  <a:tcPr marT="45725" marB="45725" marR="91450" marL="91450"/>
                </a:tc>
              </a:tr>
            </a:tbl>
          </a:graphicData>
        </a:graphic>
      </p:graphicFrame>
      <p:sp>
        <p:nvSpPr>
          <p:cNvPr id="241" name="Google Shape;241;p14"/>
          <p:cNvSpPr/>
          <p:nvPr/>
        </p:nvSpPr>
        <p:spPr>
          <a:xfrm>
            <a:off x="814746" y="694035"/>
            <a:ext cx="1056250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The criteria you are graded on </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idx="1" type="body"/>
          </p:nvPr>
        </p:nvSpPr>
        <p:spPr>
          <a:xfrm>
            <a:off x="685800" y="492370"/>
            <a:ext cx="10820400" cy="5726316"/>
          </a:xfrm>
          <a:prstGeom prst="rect">
            <a:avLst/>
          </a:prstGeom>
          <a:noFill/>
          <a:ln>
            <a:noFill/>
          </a:ln>
        </p:spPr>
        <p:txBody>
          <a:bodyPr anchorCtr="0" anchor="t" bIns="45700" lIns="91425" spcFirstLastPara="1" rIns="91425" wrap="square" tIns="45700">
            <a:normAutofit/>
          </a:bodyPr>
          <a:lstStyle/>
          <a:p>
            <a:pPr indent="-88900" lvl="0" marL="228600" rtl="1" algn="r">
              <a:lnSpc>
                <a:spcPct val="90000"/>
              </a:lnSpc>
              <a:spcBef>
                <a:spcPts val="0"/>
              </a:spcBef>
              <a:spcAft>
                <a:spcPts val="0"/>
              </a:spcAft>
              <a:buClr>
                <a:schemeClr val="dk1"/>
              </a:buClr>
              <a:buSzPts val="2200"/>
              <a:buNone/>
            </a:pPr>
            <a:r>
              <a:t/>
            </a:r>
            <a:endParaRPr u="sng">
              <a:solidFill>
                <a:schemeClr val="hlink"/>
              </a:solidFill>
              <a:hlinkClick r:id="rId3"/>
            </a:endParaRPr>
          </a:p>
          <a:p>
            <a:pPr indent="-88900" lvl="0" marL="228600" rtl="1" algn="r">
              <a:lnSpc>
                <a:spcPct val="90000"/>
              </a:lnSpc>
              <a:spcBef>
                <a:spcPts val="1000"/>
              </a:spcBef>
              <a:spcAft>
                <a:spcPts val="0"/>
              </a:spcAft>
              <a:buClr>
                <a:schemeClr val="dk1"/>
              </a:buClr>
              <a:buSzPts val="2200"/>
              <a:buNone/>
            </a:pPr>
            <a:r>
              <a:t/>
            </a:r>
            <a:endParaRPr u="sng">
              <a:solidFill>
                <a:schemeClr val="hlink"/>
              </a:solidFill>
              <a:hlinkClick r:id="rId4"/>
            </a:endParaRPr>
          </a:p>
          <a:p>
            <a:pPr indent="-88900" lvl="0" marL="228600" rtl="1" algn="r">
              <a:lnSpc>
                <a:spcPct val="90000"/>
              </a:lnSpc>
              <a:spcBef>
                <a:spcPts val="1000"/>
              </a:spcBef>
              <a:spcAft>
                <a:spcPts val="0"/>
              </a:spcAft>
              <a:buClr>
                <a:schemeClr val="dk1"/>
              </a:buClr>
              <a:buSzPts val="2200"/>
              <a:buNone/>
            </a:pPr>
            <a:r>
              <a:t/>
            </a:r>
            <a:endParaRPr u="sng">
              <a:solidFill>
                <a:schemeClr val="hlink"/>
              </a:solidFill>
              <a:hlinkClick r:id="rId5"/>
            </a:endParaRPr>
          </a:p>
          <a:p>
            <a:pPr indent="0" lvl="0" marL="0" rtl="1" algn="ctr">
              <a:lnSpc>
                <a:spcPct val="90000"/>
              </a:lnSpc>
              <a:spcBef>
                <a:spcPts val="1000"/>
              </a:spcBef>
              <a:spcAft>
                <a:spcPts val="0"/>
              </a:spcAft>
              <a:buClr>
                <a:schemeClr val="dk1"/>
              </a:buClr>
              <a:buSzPts val="3200"/>
              <a:buNone/>
            </a:pPr>
            <a:r>
              <a:rPr lang="en-US" sz="3200" u="sng">
                <a:solidFill>
                  <a:schemeClr val="hlink"/>
                </a:solidFill>
                <a:hlinkClick r:id="rId6"/>
              </a:rPr>
              <a:t>An opinion essay about Fast Food</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ph idx="1" type="body"/>
          </p:nvPr>
        </p:nvSpPr>
        <p:spPr>
          <a:xfrm>
            <a:off x="685800" y="2194560"/>
            <a:ext cx="10820400" cy="43187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a:t>1. Commas (פסיקים)</a:t>
            </a:r>
            <a:endParaRPr/>
          </a:p>
          <a:p>
            <a:pPr indent="-228600" lvl="0" marL="228600" rtl="0" algn="l">
              <a:lnSpc>
                <a:spcPct val="90000"/>
              </a:lnSpc>
              <a:spcBef>
                <a:spcPts val="1000"/>
              </a:spcBef>
              <a:spcAft>
                <a:spcPts val="0"/>
              </a:spcAft>
              <a:buClr>
                <a:schemeClr val="dk1"/>
              </a:buClr>
              <a:buSzPts val="2200"/>
              <a:buFont typeface="Noto Sans Symbols"/>
              <a:buChar char="❑"/>
            </a:pPr>
            <a:r>
              <a:rPr lang="en-US"/>
              <a:t> Come after a connector which starts a sentence or a paragraph.</a:t>
            </a:r>
            <a:endParaRPr/>
          </a:p>
          <a:p>
            <a:pPr indent="0" lvl="0" marL="0" rtl="0" algn="l">
              <a:lnSpc>
                <a:spcPct val="90000"/>
              </a:lnSpc>
              <a:spcBef>
                <a:spcPts val="1000"/>
              </a:spcBef>
              <a:spcAft>
                <a:spcPts val="0"/>
              </a:spcAft>
              <a:buClr>
                <a:schemeClr val="dk1"/>
              </a:buClr>
              <a:buSzPts val="2200"/>
              <a:buNone/>
            </a:pPr>
            <a:r>
              <a:rPr lang="en-US"/>
              <a:t>I can’t stop coughing. </a:t>
            </a:r>
            <a:r>
              <a:rPr b="1" lang="en-US"/>
              <a:t>Therefore,</a:t>
            </a:r>
            <a:r>
              <a:rPr lang="en-US"/>
              <a:t> I plan to stop smoking.</a:t>
            </a:r>
            <a:endParaRPr/>
          </a:p>
          <a:p>
            <a:pPr indent="-228600" lvl="0" marL="228600" rtl="0" algn="l">
              <a:lnSpc>
                <a:spcPct val="90000"/>
              </a:lnSpc>
              <a:spcBef>
                <a:spcPts val="1000"/>
              </a:spcBef>
              <a:spcAft>
                <a:spcPts val="0"/>
              </a:spcAft>
              <a:buClr>
                <a:schemeClr val="dk1"/>
              </a:buClr>
              <a:buSzPts val="2200"/>
              <a:buFont typeface="Noto Sans Symbols"/>
              <a:buChar char="❑"/>
            </a:pPr>
            <a:r>
              <a:rPr lang="en-US"/>
              <a:t> After an element which comes in front of the first independent clause in a sentence.</a:t>
            </a:r>
            <a:endParaRPr/>
          </a:p>
          <a:p>
            <a:pPr indent="0" lvl="0" marL="0" rtl="0" algn="l">
              <a:lnSpc>
                <a:spcPct val="90000"/>
              </a:lnSpc>
              <a:spcBef>
                <a:spcPts val="1000"/>
              </a:spcBef>
              <a:spcAft>
                <a:spcPts val="0"/>
              </a:spcAft>
              <a:buClr>
                <a:schemeClr val="dk1"/>
              </a:buClr>
              <a:buSzPts val="2200"/>
              <a:buNone/>
            </a:pPr>
            <a:r>
              <a:rPr b="1" lang="en-US"/>
              <a:t>After 16 years of smoking,</a:t>
            </a:r>
            <a:r>
              <a:rPr lang="en-US"/>
              <a:t> it is not easy to quit.</a:t>
            </a:r>
            <a:endParaRPr/>
          </a:p>
          <a:p>
            <a:pPr indent="-228600" lvl="0" marL="228600" rtl="0" algn="l">
              <a:lnSpc>
                <a:spcPct val="90000"/>
              </a:lnSpc>
              <a:spcBef>
                <a:spcPts val="1000"/>
              </a:spcBef>
              <a:spcAft>
                <a:spcPts val="0"/>
              </a:spcAft>
              <a:buClr>
                <a:schemeClr val="dk1"/>
              </a:buClr>
              <a:buSzPts val="2200"/>
              <a:buFont typeface="Noto Sans Symbols"/>
              <a:buChar char="❑"/>
            </a:pPr>
            <a:r>
              <a:rPr lang="en-US"/>
              <a:t> Together with a coordinating conjunction (connector) which connects the two clauses in a complex sentence:</a:t>
            </a:r>
            <a:endParaRPr/>
          </a:p>
          <a:p>
            <a:pPr indent="0" lvl="0" marL="0" rtl="0" algn="l">
              <a:lnSpc>
                <a:spcPct val="90000"/>
              </a:lnSpc>
              <a:spcBef>
                <a:spcPts val="1000"/>
              </a:spcBef>
              <a:spcAft>
                <a:spcPts val="0"/>
              </a:spcAft>
              <a:buClr>
                <a:schemeClr val="dk1"/>
              </a:buClr>
              <a:buSzPts val="2200"/>
              <a:buNone/>
            </a:pPr>
            <a:r>
              <a:rPr b="1" lang="en-US"/>
              <a:t>She has a good job</a:t>
            </a:r>
            <a:r>
              <a:rPr lang="en-US"/>
              <a:t>, yet </a:t>
            </a:r>
            <a:r>
              <a:rPr b="1" lang="en-US"/>
              <a:t>she is always broke</a:t>
            </a:r>
            <a:r>
              <a:rPr lang="en-US"/>
              <a:t>.</a:t>
            </a:r>
            <a:endParaRPr/>
          </a:p>
          <a:p>
            <a:pPr indent="0" lvl="0" marL="0" rtl="0" algn="l">
              <a:lnSpc>
                <a:spcPct val="90000"/>
              </a:lnSpc>
              <a:spcBef>
                <a:spcPts val="1000"/>
              </a:spcBef>
              <a:spcAft>
                <a:spcPts val="0"/>
              </a:spcAft>
              <a:buClr>
                <a:schemeClr val="dk1"/>
              </a:buClr>
              <a:buSzPts val="2200"/>
              <a:buNone/>
            </a:pPr>
            <a:r>
              <a:rPr b="1" lang="en-US"/>
              <a:t>My uncle</a:t>
            </a:r>
            <a:r>
              <a:rPr lang="en-US"/>
              <a:t>, however, </a:t>
            </a:r>
            <a:r>
              <a:rPr b="1" lang="en-US"/>
              <a:t>refuses to quit smoking</a:t>
            </a:r>
            <a:r>
              <a:rPr lang="en-US"/>
              <a:t>.</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t/>
            </a:r>
            <a:endParaRPr/>
          </a:p>
        </p:txBody>
      </p:sp>
      <p:sp>
        <p:nvSpPr>
          <p:cNvPr id="252" name="Google Shape;252;p16"/>
          <p:cNvSpPr/>
          <p:nvPr/>
        </p:nvSpPr>
        <p:spPr>
          <a:xfrm>
            <a:off x="3501908" y="764373"/>
            <a:ext cx="608852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Punctuation Rules</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ph idx="1" type="body"/>
          </p:nvPr>
        </p:nvSpPr>
        <p:spPr>
          <a:xfrm>
            <a:off x="685800" y="1842867"/>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Font typeface="Noto Sans Symbols"/>
              <a:buChar char="❑"/>
            </a:pPr>
            <a:r>
              <a:rPr lang="en-US"/>
              <a:t> We also use commas before coordinating conjunctions when they connect between two simple sentences in a complex sentence:</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rPr lang="en-US"/>
              <a:t> </a:t>
            </a:r>
            <a:endParaRPr/>
          </a:p>
        </p:txBody>
      </p:sp>
      <p:sp>
        <p:nvSpPr>
          <p:cNvPr id="258" name="Google Shape;258;p17"/>
          <p:cNvSpPr/>
          <p:nvPr/>
        </p:nvSpPr>
        <p:spPr>
          <a:xfrm>
            <a:off x="1787631" y="575828"/>
            <a:ext cx="906690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Coordinating conjunctions</a:t>
            </a:r>
            <a:endParaRPr b="1" i="0" sz="5400" u="none" cap="none" strike="noStrike">
              <a:solidFill>
                <a:srgbClr val="FFFFFF"/>
              </a:solidFill>
              <a:latin typeface="Century Gothic"/>
              <a:ea typeface="Century Gothic"/>
              <a:cs typeface="Century Gothic"/>
              <a:sym typeface="Century Gothic"/>
            </a:endParaRPr>
          </a:p>
        </p:txBody>
      </p:sp>
      <p:graphicFrame>
        <p:nvGraphicFramePr>
          <p:cNvPr id="259" name="Google Shape;259;p17"/>
          <p:cNvGraphicFramePr/>
          <p:nvPr/>
        </p:nvGraphicFramePr>
        <p:xfrm>
          <a:off x="2130475" y="2705501"/>
          <a:ext cx="3000000" cy="3000000"/>
        </p:xfrm>
        <a:graphic>
          <a:graphicData uri="http://schemas.openxmlformats.org/drawingml/2006/table">
            <a:tbl>
              <a:tblPr bandRow="1" firstRow="1">
                <a:noFill/>
                <a:tableStyleId>{0676AE1F-96A1-4535-BC60-AD0F96D460F8}</a:tableStyleId>
              </a:tblPr>
              <a:tblGrid>
                <a:gridCol w="5869350"/>
                <a:gridCol w="1223900"/>
                <a:gridCol w="1034750"/>
              </a:tblGrid>
              <a:tr h="370850">
                <a:tc>
                  <a:txBody>
                    <a:bodyPr/>
                    <a:lstStyle/>
                    <a:p>
                      <a:pPr indent="0" lvl="0" marL="0" marR="0" rtl="1" algn="r">
                        <a:spcBef>
                          <a:spcPts val="0"/>
                        </a:spcBef>
                        <a:spcAft>
                          <a:spcPts val="0"/>
                        </a:spcAft>
                        <a:buNone/>
                      </a:pPr>
                      <a:r>
                        <a:t/>
                      </a:r>
                      <a:endParaRPr sz="1800" u="none" cap="none" strike="noStrike"/>
                    </a:p>
                  </a:txBody>
                  <a:tcPr marT="45725" marB="45725" marR="91450" marL="91450"/>
                </a:tc>
                <a:tc>
                  <a:txBody>
                    <a:bodyPr/>
                    <a:lstStyle/>
                    <a:p>
                      <a:pPr indent="0" lvl="0" marL="0" marR="0" rtl="1" algn="r">
                        <a:spcBef>
                          <a:spcPts val="0"/>
                        </a:spcBef>
                        <a:spcAft>
                          <a:spcPts val="0"/>
                        </a:spcAft>
                        <a:buNone/>
                      </a:pPr>
                      <a:r>
                        <a:t/>
                      </a:r>
                      <a:endParaRPr sz="1800" u="none" cap="none" strike="noStrike"/>
                    </a:p>
                  </a:txBody>
                  <a:tcPr marT="45725" marB="45725" marR="91450" marL="91450"/>
                </a:tc>
                <a:tc>
                  <a:txBody>
                    <a:bodyPr/>
                    <a:lstStyle/>
                    <a:p>
                      <a:pPr indent="0" lvl="0" marL="0" marR="0" rtl="1" algn="r">
                        <a:spcBef>
                          <a:spcPts val="0"/>
                        </a:spcBef>
                        <a:spcAft>
                          <a:spcPts val="0"/>
                        </a:spcAft>
                        <a:buNone/>
                      </a:pPr>
                      <a:r>
                        <a:t/>
                      </a:r>
                      <a:endParaRPr sz="1800" u="none" cap="none" strike="noStrike"/>
                    </a:p>
                  </a:txBody>
                  <a:tcPr marT="45725" marB="45725" marR="91450" marL="91450"/>
                </a:tc>
              </a:tr>
              <a:tr h="370850">
                <a:tc>
                  <a:txBody>
                    <a:bodyPr/>
                    <a:lstStyle/>
                    <a:p>
                      <a:pPr indent="0" lvl="0" marL="0" marR="0" rtl="1" algn="l">
                        <a:spcBef>
                          <a:spcPts val="0"/>
                        </a:spcBef>
                        <a:spcAft>
                          <a:spcPts val="0"/>
                        </a:spcAft>
                        <a:buNone/>
                      </a:pPr>
                      <a:r>
                        <a:rPr lang="en-US" sz="1800" u="none" cap="none" strike="noStrike"/>
                        <a:t>I am a little hungry, </a:t>
                      </a:r>
                      <a:r>
                        <a:rPr b="1" lang="en-US" sz="1800" u="none" cap="none" strike="noStrike">
                          <a:solidFill>
                            <a:srgbClr val="00B050"/>
                          </a:solidFill>
                        </a:rPr>
                        <a:t>for</a:t>
                      </a:r>
                      <a:r>
                        <a:rPr lang="en-US" sz="1800" u="none" cap="none" strike="noStrike"/>
                        <a:t> I didn’t eat breakfast.</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for</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F</a:t>
                      </a:r>
                      <a:endParaRPr b="1" sz="1800" u="none" cap="none" strike="noStrike">
                        <a:solidFill>
                          <a:srgbClr val="00B050"/>
                        </a:solidFill>
                      </a:endParaRPr>
                    </a:p>
                  </a:txBody>
                  <a:tcPr marT="45725" marB="45725" marR="91450" marL="91450"/>
                </a:tc>
              </a:tr>
              <a:tr h="370850">
                <a:tc>
                  <a:txBody>
                    <a:bodyPr/>
                    <a:lstStyle/>
                    <a:p>
                      <a:pPr indent="0" lvl="0" marL="0" marR="0" rtl="1" algn="l">
                        <a:spcBef>
                          <a:spcPts val="0"/>
                        </a:spcBef>
                        <a:spcAft>
                          <a:spcPts val="0"/>
                        </a:spcAft>
                        <a:buNone/>
                      </a:pPr>
                      <a:r>
                        <a:rPr lang="en-US" sz="1800" u="none" cap="none" strike="noStrike"/>
                        <a:t>John likes to fish, dance, </a:t>
                      </a:r>
                      <a:r>
                        <a:rPr b="1" lang="en-US" sz="1800" u="none" cap="none" strike="noStrike">
                          <a:solidFill>
                            <a:srgbClr val="00B050"/>
                          </a:solidFill>
                        </a:rPr>
                        <a:t>and</a:t>
                      </a:r>
                      <a:r>
                        <a:rPr lang="en-US" sz="1800" u="none" cap="none" strike="noStrike"/>
                        <a:t> hunt.</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and</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A</a:t>
                      </a:r>
                      <a:endParaRPr b="1" sz="1800" u="none" cap="none" strike="noStrike">
                        <a:solidFill>
                          <a:srgbClr val="00B050"/>
                        </a:solidFill>
                      </a:endParaRPr>
                    </a:p>
                  </a:txBody>
                  <a:tcPr marT="45725" marB="45725" marR="91450" marL="91450"/>
                </a:tc>
              </a:tr>
              <a:tr h="370850">
                <a:tc>
                  <a:txBody>
                    <a:bodyPr/>
                    <a:lstStyle/>
                    <a:p>
                      <a:pPr indent="0" lvl="0" marL="0" marR="0" rtl="1" algn="l">
                        <a:spcBef>
                          <a:spcPts val="0"/>
                        </a:spcBef>
                        <a:spcAft>
                          <a:spcPts val="0"/>
                        </a:spcAft>
                        <a:buNone/>
                      </a:pPr>
                      <a:r>
                        <a:rPr lang="en-US" sz="1800" u="none" cap="none" strike="noStrike"/>
                        <a:t>She doesn’t eat meat,</a:t>
                      </a:r>
                      <a:r>
                        <a:rPr b="1" lang="en-US" sz="1800" u="none" cap="none" strike="noStrike">
                          <a:solidFill>
                            <a:srgbClr val="00B050"/>
                          </a:solidFill>
                        </a:rPr>
                        <a:t> nor </a:t>
                      </a:r>
                      <a:r>
                        <a:rPr lang="en-US" sz="1800" u="none" cap="none" strike="noStrike"/>
                        <a:t>does she drink milk.</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nor</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N</a:t>
                      </a:r>
                      <a:endParaRPr b="1" sz="1800" u="none" cap="none" strike="noStrike">
                        <a:solidFill>
                          <a:srgbClr val="00B050"/>
                        </a:solidFill>
                      </a:endParaRPr>
                    </a:p>
                  </a:txBody>
                  <a:tcPr marT="45725" marB="45725" marR="91450" marL="91450"/>
                </a:tc>
              </a:tr>
              <a:tr h="370850">
                <a:tc>
                  <a:txBody>
                    <a:bodyPr/>
                    <a:lstStyle/>
                    <a:p>
                      <a:pPr indent="0" lvl="0" marL="0" marR="0" rtl="1" algn="l">
                        <a:spcBef>
                          <a:spcPts val="0"/>
                        </a:spcBef>
                        <a:spcAft>
                          <a:spcPts val="0"/>
                        </a:spcAft>
                        <a:buNone/>
                      </a:pPr>
                      <a:r>
                        <a:rPr lang="en-US" sz="1800" u="none" cap="none" strike="noStrike"/>
                        <a:t>I like to swim</a:t>
                      </a:r>
                      <a:r>
                        <a:rPr b="1" lang="en-US" sz="1800" u="none" cap="none" strike="noStrike">
                          <a:solidFill>
                            <a:srgbClr val="00B050"/>
                          </a:solidFill>
                        </a:rPr>
                        <a:t>, but </a:t>
                      </a:r>
                      <a:r>
                        <a:rPr lang="en-US" sz="1800" u="none" cap="none" strike="noStrike"/>
                        <a:t>I don’t know how.</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but</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B</a:t>
                      </a:r>
                      <a:endParaRPr b="1" sz="1800" u="none" cap="none" strike="noStrike">
                        <a:solidFill>
                          <a:srgbClr val="00B050"/>
                        </a:solidFill>
                      </a:endParaRPr>
                    </a:p>
                  </a:txBody>
                  <a:tcPr marT="45725" marB="45725" marR="91450" marL="91450"/>
                </a:tc>
              </a:tr>
              <a:tr h="370850">
                <a:tc>
                  <a:txBody>
                    <a:bodyPr/>
                    <a:lstStyle/>
                    <a:p>
                      <a:pPr indent="0" lvl="0" marL="0" marR="0" rtl="1" algn="l">
                        <a:spcBef>
                          <a:spcPts val="0"/>
                        </a:spcBef>
                        <a:spcAft>
                          <a:spcPts val="0"/>
                        </a:spcAft>
                        <a:buNone/>
                      </a:pPr>
                      <a:r>
                        <a:rPr lang="en-US" sz="1800" u="none" cap="none" strike="noStrike"/>
                        <a:t>Do you prefer coffee, instant coffee, </a:t>
                      </a:r>
                      <a:r>
                        <a:rPr b="1" lang="en-US" sz="1800" u="none" cap="none" strike="noStrike">
                          <a:solidFill>
                            <a:srgbClr val="00B050"/>
                          </a:solidFill>
                        </a:rPr>
                        <a:t>or</a:t>
                      </a:r>
                      <a:r>
                        <a:rPr lang="en-US" sz="1800" u="none" cap="none" strike="noStrike"/>
                        <a:t> tea?</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or</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O</a:t>
                      </a:r>
                      <a:endParaRPr b="1" sz="1800" u="none" cap="none" strike="noStrike">
                        <a:solidFill>
                          <a:srgbClr val="00B050"/>
                        </a:solidFill>
                      </a:endParaRPr>
                    </a:p>
                  </a:txBody>
                  <a:tcPr marT="45725" marB="45725" marR="91450" marL="91450"/>
                </a:tc>
              </a:tr>
              <a:tr h="370850">
                <a:tc>
                  <a:txBody>
                    <a:bodyPr/>
                    <a:lstStyle/>
                    <a:p>
                      <a:pPr indent="0" lvl="0" marL="0" marR="0" rtl="1" algn="l">
                        <a:spcBef>
                          <a:spcPts val="0"/>
                        </a:spcBef>
                        <a:spcAft>
                          <a:spcPts val="0"/>
                        </a:spcAft>
                        <a:buNone/>
                      </a:pPr>
                      <a:r>
                        <a:rPr lang="en-US" sz="1800" u="none" cap="none" strike="noStrike"/>
                        <a:t>It is sunny and warm, </a:t>
                      </a:r>
                      <a:r>
                        <a:rPr b="1" lang="en-US" sz="1800" u="none" cap="none" strike="noStrike">
                          <a:solidFill>
                            <a:srgbClr val="00B050"/>
                          </a:solidFill>
                        </a:rPr>
                        <a:t>yet</a:t>
                      </a:r>
                      <a:r>
                        <a:rPr lang="en-US" sz="1800" u="none" cap="none" strike="noStrike"/>
                        <a:t> you should still take your jacket.</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yet</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Y</a:t>
                      </a:r>
                      <a:endParaRPr b="1" sz="1800" u="none" cap="none" strike="noStrike">
                        <a:solidFill>
                          <a:srgbClr val="00B050"/>
                        </a:solidFill>
                      </a:endParaRPr>
                    </a:p>
                  </a:txBody>
                  <a:tcPr marT="45725" marB="45725" marR="91450" marL="91450"/>
                </a:tc>
              </a:tr>
              <a:tr h="370850">
                <a:tc>
                  <a:txBody>
                    <a:bodyPr/>
                    <a:lstStyle/>
                    <a:p>
                      <a:pPr indent="0" lvl="0" marL="0" marR="0" rtl="1" algn="l">
                        <a:spcBef>
                          <a:spcPts val="0"/>
                        </a:spcBef>
                        <a:spcAft>
                          <a:spcPts val="0"/>
                        </a:spcAft>
                        <a:buNone/>
                      </a:pPr>
                      <a:r>
                        <a:rPr lang="en-US" sz="1800" u="none" cap="none" strike="noStrike"/>
                        <a:t>I didn’t eat breakfast this morning, </a:t>
                      </a:r>
                      <a:r>
                        <a:rPr b="1" lang="en-US" sz="1800" u="none" cap="none" strike="noStrike">
                          <a:solidFill>
                            <a:srgbClr val="00B050"/>
                          </a:solidFill>
                        </a:rPr>
                        <a:t>so</a:t>
                      </a:r>
                      <a:r>
                        <a:rPr lang="en-US" sz="1800" u="none" cap="none" strike="noStrike"/>
                        <a:t> I am a little hungry.</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so</a:t>
                      </a:r>
                      <a:endParaRPr sz="1800" u="none" cap="none" strike="noStrike"/>
                    </a:p>
                  </a:txBody>
                  <a:tcPr marT="45725" marB="45725" marR="91450" marL="91450"/>
                </a:tc>
                <a:tc>
                  <a:txBody>
                    <a:bodyPr/>
                    <a:lstStyle/>
                    <a:p>
                      <a:pPr indent="0" lvl="0" marL="0" marR="0" rtl="1" algn="ctr">
                        <a:spcBef>
                          <a:spcPts val="0"/>
                        </a:spcBef>
                        <a:spcAft>
                          <a:spcPts val="0"/>
                        </a:spcAft>
                        <a:buNone/>
                      </a:pPr>
                      <a:r>
                        <a:rPr b="1" lang="en-US" sz="1800" u="none" cap="none" strike="noStrike">
                          <a:solidFill>
                            <a:srgbClr val="00B050"/>
                          </a:solidFill>
                        </a:rPr>
                        <a:t>S</a:t>
                      </a:r>
                      <a:endParaRPr b="1" sz="1800" u="none" cap="none" strike="noStrike">
                        <a:solidFill>
                          <a:srgbClr val="00B050"/>
                        </a:solidFill>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8"/>
          <p:cNvSpPr txBox="1"/>
          <p:nvPr>
            <p:ph idx="1" type="body"/>
          </p:nvPr>
        </p:nvSpPr>
        <p:spPr>
          <a:xfrm>
            <a:off x="685800" y="1856936"/>
            <a:ext cx="10820400" cy="476894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35"/>
              <a:buFont typeface="Noto Sans Symbols"/>
              <a:buChar char="❑"/>
            </a:pPr>
            <a:r>
              <a:rPr lang="en-US" sz="2035"/>
              <a:t> </a:t>
            </a:r>
            <a:r>
              <a:rPr b="1" lang="en-US" sz="2035"/>
              <a:t>Used in 3 places:</a:t>
            </a:r>
            <a:endParaRPr/>
          </a:p>
          <a:p>
            <a:pPr indent="0" lvl="0" marL="0" rtl="0" algn="l">
              <a:lnSpc>
                <a:spcPct val="90000"/>
              </a:lnSpc>
              <a:spcBef>
                <a:spcPts val="1000"/>
              </a:spcBef>
              <a:spcAft>
                <a:spcPts val="0"/>
              </a:spcAft>
              <a:buClr>
                <a:schemeClr val="dk1"/>
              </a:buClr>
              <a:buSzPts val="2035"/>
              <a:buNone/>
            </a:pPr>
            <a:r>
              <a:rPr lang="en-US" sz="2035"/>
              <a:t>1. </a:t>
            </a:r>
            <a:r>
              <a:rPr b="1" lang="en-US" sz="2035">
                <a:solidFill>
                  <a:srgbClr val="00B050"/>
                </a:solidFill>
              </a:rPr>
              <a:t>Between two sentences that are closely connected in idea.</a:t>
            </a:r>
            <a:endParaRPr/>
          </a:p>
          <a:p>
            <a:pPr indent="0" lvl="0" marL="0" rtl="0" algn="l">
              <a:lnSpc>
                <a:spcPct val="90000"/>
              </a:lnSpc>
              <a:spcBef>
                <a:spcPts val="1000"/>
              </a:spcBef>
              <a:spcAft>
                <a:spcPts val="0"/>
              </a:spcAft>
              <a:buClr>
                <a:schemeClr val="dk1"/>
              </a:buClr>
              <a:buSzPts val="2035"/>
              <a:buNone/>
            </a:pPr>
            <a:r>
              <a:rPr lang="en-US" sz="2035"/>
              <a:t>Andrew didn’t accept the job offer</a:t>
            </a:r>
            <a:r>
              <a:rPr b="1" lang="en-US" sz="2035"/>
              <a:t>;</a:t>
            </a:r>
            <a:r>
              <a:rPr lang="en-US" sz="2035"/>
              <a:t> he wants to go to graduate school.</a:t>
            </a:r>
            <a:endParaRPr sz="2035"/>
          </a:p>
          <a:p>
            <a:pPr indent="0" lvl="0" marL="0" rtl="0" algn="l">
              <a:lnSpc>
                <a:spcPct val="90000"/>
              </a:lnSpc>
              <a:spcBef>
                <a:spcPts val="1000"/>
              </a:spcBef>
              <a:spcAft>
                <a:spcPts val="0"/>
              </a:spcAft>
              <a:buClr>
                <a:schemeClr val="dk1"/>
              </a:buClr>
              <a:buSzPts val="2035"/>
              <a:buNone/>
            </a:pPr>
            <a:r>
              <a:rPr lang="en-US" sz="2035"/>
              <a:t>2. </a:t>
            </a:r>
            <a:r>
              <a:rPr b="1" lang="en-US" sz="2035">
                <a:solidFill>
                  <a:srgbClr val="00B050"/>
                </a:solidFill>
              </a:rPr>
              <a:t>Before a transition phrase as however, therefore, nevertheless, but, moreover, furthermore…</a:t>
            </a:r>
            <a:endParaRPr/>
          </a:p>
          <a:p>
            <a:pPr indent="0" lvl="0" marL="0" rtl="0" algn="l">
              <a:lnSpc>
                <a:spcPct val="90000"/>
              </a:lnSpc>
              <a:spcBef>
                <a:spcPts val="1000"/>
              </a:spcBef>
              <a:spcAft>
                <a:spcPts val="0"/>
              </a:spcAft>
              <a:buClr>
                <a:schemeClr val="dk1"/>
              </a:buClr>
              <a:buSzPts val="2035"/>
              <a:buNone/>
            </a:pPr>
            <a:r>
              <a:rPr lang="en-US" sz="2035"/>
              <a:t>Skiing is dangerous</a:t>
            </a:r>
            <a:r>
              <a:rPr b="1" lang="en-US" sz="2035"/>
              <a:t>;</a:t>
            </a:r>
            <a:r>
              <a:rPr lang="en-US" sz="2035"/>
              <a:t> </a:t>
            </a:r>
            <a:r>
              <a:rPr b="1" lang="en-US" sz="2035"/>
              <a:t>nevertheless,</a:t>
            </a:r>
            <a:r>
              <a:rPr lang="en-US" sz="2035"/>
              <a:t> millions of people ski.</a:t>
            </a:r>
            <a:endParaRPr sz="2035"/>
          </a:p>
          <a:p>
            <a:pPr indent="0" lvl="0" marL="0" rtl="0" algn="l">
              <a:lnSpc>
                <a:spcPct val="90000"/>
              </a:lnSpc>
              <a:spcBef>
                <a:spcPts val="1000"/>
              </a:spcBef>
              <a:spcAft>
                <a:spcPts val="0"/>
              </a:spcAft>
              <a:buClr>
                <a:schemeClr val="dk1"/>
              </a:buClr>
              <a:buSzPts val="2035"/>
              <a:buNone/>
            </a:pPr>
            <a:r>
              <a:rPr lang="en-US" sz="2035"/>
              <a:t>3. </a:t>
            </a:r>
            <a:r>
              <a:rPr b="1" lang="en-US" sz="2035">
                <a:solidFill>
                  <a:srgbClr val="00B050"/>
                </a:solidFill>
              </a:rPr>
              <a:t>Used to separate items in a series when some of the items already contain commas.</a:t>
            </a:r>
            <a:endParaRPr/>
          </a:p>
          <a:p>
            <a:pPr indent="0" lvl="0" marL="0" rtl="0" algn="l">
              <a:lnSpc>
                <a:spcPct val="90000"/>
              </a:lnSpc>
              <a:spcBef>
                <a:spcPts val="1000"/>
              </a:spcBef>
              <a:spcAft>
                <a:spcPts val="0"/>
              </a:spcAft>
              <a:buClr>
                <a:schemeClr val="dk1"/>
              </a:buClr>
              <a:buSzPts val="2035"/>
              <a:buNone/>
            </a:pPr>
            <a:r>
              <a:rPr lang="en-US" sz="2035"/>
              <a:t>I cannot decide which car I like best: the Ferrari, with its speed and sporty look</a:t>
            </a:r>
            <a:r>
              <a:rPr b="1" lang="en-US" sz="2035"/>
              <a:t>;</a:t>
            </a:r>
            <a:r>
              <a:rPr lang="en-US" sz="2035"/>
              <a:t> the midsize Ford, with its beautiful looks</a:t>
            </a:r>
            <a:r>
              <a:rPr b="1" lang="en-US" sz="2035"/>
              <a:t>; </a:t>
            </a:r>
            <a:r>
              <a:rPr lang="en-US" sz="2035"/>
              <a:t>or the compact Geo, with its economical fuel consumption.</a:t>
            </a:r>
            <a:endParaRPr/>
          </a:p>
          <a:p>
            <a:pPr indent="0" lvl="0" marL="0" rtl="0" algn="l">
              <a:lnSpc>
                <a:spcPct val="90000"/>
              </a:lnSpc>
              <a:spcBef>
                <a:spcPts val="1000"/>
              </a:spcBef>
              <a:spcAft>
                <a:spcPts val="0"/>
              </a:spcAft>
              <a:buClr>
                <a:schemeClr val="dk1"/>
              </a:buClr>
              <a:buSzPts val="2035"/>
              <a:buNone/>
            </a:pPr>
            <a:r>
              <a:rPr lang="en-US" sz="2035"/>
              <a:t>4. </a:t>
            </a:r>
            <a:r>
              <a:rPr b="1" lang="en-US" sz="2035">
                <a:solidFill>
                  <a:srgbClr val="00B050"/>
                </a:solidFill>
              </a:rPr>
              <a:t>Used before giving examples using the connectors: for example, for instance.</a:t>
            </a:r>
            <a:endParaRPr/>
          </a:p>
          <a:p>
            <a:pPr indent="0" lvl="0" marL="0" rtl="0" algn="l">
              <a:lnSpc>
                <a:spcPct val="90000"/>
              </a:lnSpc>
              <a:spcBef>
                <a:spcPts val="1000"/>
              </a:spcBef>
              <a:spcAft>
                <a:spcPts val="0"/>
              </a:spcAft>
              <a:buClr>
                <a:schemeClr val="dk1"/>
              </a:buClr>
              <a:buSzPts val="2035"/>
              <a:buNone/>
            </a:pPr>
            <a:r>
              <a:rPr lang="en-US" sz="2035"/>
              <a:t>I am a very independent kid. I do a lot of activities by myself; for example, I dress, eat, take a shower, etc. </a:t>
            </a:r>
            <a:endParaRPr/>
          </a:p>
          <a:p>
            <a:pPr indent="0" lvl="0" marL="0" rtl="0" algn="l">
              <a:lnSpc>
                <a:spcPct val="90000"/>
              </a:lnSpc>
              <a:spcBef>
                <a:spcPts val="1000"/>
              </a:spcBef>
              <a:spcAft>
                <a:spcPts val="0"/>
              </a:spcAft>
              <a:buClr>
                <a:schemeClr val="dk1"/>
              </a:buClr>
              <a:buSzPts val="2035"/>
              <a:buNone/>
            </a:pPr>
            <a:r>
              <a:t/>
            </a:r>
            <a:endParaRPr sz="2035"/>
          </a:p>
          <a:p>
            <a:pPr indent="0" lvl="0" marL="0" rtl="0" algn="l">
              <a:lnSpc>
                <a:spcPct val="90000"/>
              </a:lnSpc>
              <a:spcBef>
                <a:spcPts val="1000"/>
              </a:spcBef>
              <a:spcAft>
                <a:spcPts val="0"/>
              </a:spcAft>
              <a:buClr>
                <a:schemeClr val="dk1"/>
              </a:buClr>
              <a:buSzPts val="2035"/>
              <a:buNone/>
            </a:pPr>
            <a:r>
              <a:t/>
            </a:r>
            <a:endParaRPr sz="2035"/>
          </a:p>
        </p:txBody>
      </p:sp>
      <p:sp>
        <p:nvSpPr>
          <p:cNvPr id="265" name="Google Shape;265;p18"/>
          <p:cNvSpPr/>
          <p:nvPr/>
        </p:nvSpPr>
        <p:spPr>
          <a:xfrm>
            <a:off x="2732739" y="814978"/>
            <a:ext cx="672652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Using Semicolons(;)</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200"/>
              <a:buFont typeface="Noto Sans Symbols"/>
              <a:buChar char="❑"/>
            </a:pPr>
            <a:r>
              <a:rPr lang="en-US"/>
              <a:t> </a:t>
            </a:r>
            <a:r>
              <a:rPr b="1" lang="en-US"/>
              <a:t>After a colon we often write lists.</a:t>
            </a:r>
            <a:endParaRPr b="1"/>
          </a:p>
          <a:p>
            <a:pPr indent="0" lvl="0" marL="0" rtl="0" algn="l">
              <a:lnSpc>
                <a:spcPct val="80000"/>
              </a:lnSpc>
              <a:spcBef>
                <a:spcPts val="1000"/>
              </a:spcBef>
              <a:spcAft>
                <a:spcPts val="0"/>
              </a:spcAft>
              <a:buClr>
                <a:schemeClr val="dk1"/>
              </a:buClr>
              <a:buSzPts val="2200"/>
              <a:buNone/>
            </a:pPr>
            <a:r>
              <a:rPr lang="en-US"/>
              <a:t>I need the following ingredients: eggs, flour, and instant pudding.</a:t>
            </a:r>
            <a:endParaRPr/>
          </a:p>
          <a:p>
            <a:pPr indent="0" lvl="0" marL="0" rtl="0" algn="l">
              <a:lnSpc>
                <a:spcPct val="80000"/>
              </a:lnSpc>
              <a:spcBef>
                <a:spcPts val="1000"/>
              </a:spcBef>
              <a:spcAft>
                <a:spcPts val="0"/>
              </a:spcAft>
              <a:buClr>
                <a:schemeClr val="dk1"/>
              </a:buClr>
              <a:buSzPts val="2200"/>
              <a:buNone/>
            </a:pPr>
            <a:r>
              <a:t/>
            </a:r>
            <a:endParaRPr/>
          </a:p>
          <a:p>
            <a:pPr indent="0" lvl="0" marL="0" rtl="0" algn="ctr">
              <a:lnSpc>
                <a:spcPct val="80000"/>
              </a:lnSpc>
              <a:spcBef>
                <a:spcPts val="1000"/>
              </a:spcBef>
              <a:spcAft>
                <a:spcPts val="0"/>
              </a:spcAft>
              <a:buClr>
                <a:srgbClr val="FF0000"/>
              </a:buClr>
              <a:buSzPts val="2200"/>
              <a:buNone/>
            </a:pPr>
            <a:r>
              <a:rPr b="1" lang="en-US" u="sng">
                <a:solidFill>
                  <a:srgbClr val="FF0000"/>
                </a:solidFill>
              </a:rPr>
              <a:t>Notice:</a:t>
            </a:r>
            <a:endParaRPr/>
          </a:p>
          <a:p>
            <a:pPr indent="-228600" lvl="0" marL="228600" rtl="0" algn="l">
              <a:lnSpc>
                <a:spcPct val="80000"/>
              </a:lnSpc>
              <a:spcBef>
                <a:spcPts val="1000"/>
              </a:spcBef>
              <a:spcAft>
                <a:spcPts val="0"/>
              </a:spcAft>
              <a:buClr>
                <a:srgbClr val="FF0000"/>
              </a:buClr>
              <a:buSzPts val="2200"/>
              <a:buFont typeface="Noto Sans Symbols"/>
              <a:buChar char="❑"/>
            </a:pPr>
            <a:r>
              <a:rPr b="1" lang="en-US">
                <a:solidFill>
                  <a:srgbClr val="FF0000"/>
                </a:solidFill>
              </a:rPr>
              <a:t> We don’t use it after the verb to be</a:t>
            </a:r>
            <a:endParaRPr/>
          </a:p>
          <a:p>
            <a:pPr indent="0" lvl="0" marL="0" rtl="0" algn="l">
              <a:lnSpc>
                <a:spcPct val="80000"/>
              </a:lnSpc>
              <a:spcBef>
                <a:spcPts val="1000"/>
              </a:spcBef>
              <a:spcAft>
                <a:spcPts val="0"/>
              </a:spcAft>
              <a:buClr>
                <a:srgbClr val="FF0000"/>
              </a:buClr>
              <a:buSzPts val="2200"/>
              <a:buNone/>
            </a:pPr>
            <a:r>
              <a:rPr b="1" lang="en-US">
                <a:solidFill>
                  <a:srgbClr val="FF0000"/>
                </a:solidFill>
              </a:rPr>
              <a:t> </a:t>
            </a:r>
            <a:r>
              <a:rPr lang="en-US"/>
              <a:t>To me, the most important things in life </a:t>
            </a:r>
            <a:r>
              <a:rPr b="1" lang="en-US"/>
              <a:t>are</a:t>
            </a:r>
            <a:r>
              <a:rPr lang="en-US"/>
              <a:t> good health and a happy life.</a:t>
            </a:r>
            <a:endParaRPr/>
          </a:p>
          <a:p>
            <a:pPr indent="0" lvl="0" marL="0" rtl="0" algn="l">
              <a:lnSpc>
                <a:spcPct val="80000"/>
              </a:lnSpc>
              <a:spcBef>
                <a:spcPts val="1000"/>
              </a:spcBef>
              <a:spcAft>
                <a:spcPts val="0"/>
              </a:spcAft>
              <a:buClr>
                <a:schemeClr val="dk1"/>
              </a:buClr>
              <a:buSzPts val="2200"/>
              <a:buNone/>
            </a:pPr>
            <a:r>
              <a:t/>
            </a:r>
            <a:endParaRPr b="1">
              <a:solidFill>
                <a:srgbClr val="FF0000"/>
              </a:solidFill>
            </a:endParaRPr>
          </a:p>
          <a:p>
            <a:pPr indent="-228600" lvl="0" marL="228600" rtl="0" algn="l">
              <a:lnSpc>
                <a:spcPct val="80000"/>
              </a:lnSpc>
              <a:spcBef>
                <a:spcPts val="1000"/>
              </a:spcBef>
              <a:spcAft>
                <a:spcPts val="0"/>
              </a:spcAft>
              <a:buClr>
                <a:srgbClr val="FF0000"/>
              </a:buClr>
              <a:buSzPts val="2200"/>
              <a:buFont typeface="Noto Sans Symbols"/>
              <a:buChar char="❑"/>
            </a:pPr>
            <a:r>
              <a:rPr b="1" lang="en-US">
                <a:solidFill>
                  <a:srgbClr val="FF0000"/>
                </a:solidFill>
              </a:rPr>
              <a:t> We don’t use it after a preposion</a:t>
            </a:r>
            <a:endParaRPr b="1">
              <a:solidFill>
                <a:srgbClr val="FF0000"/>
              </a:solidFill>
            </a:endParaRPr>
          </a:p>
          <a:p>
            <a:pPr indent="0" lvl="0" marL="0" rtl="0" algn="l">
              <a:lnSpc>
                <a:spcPct val="80000"/>
              </a:lnSpc>
              <a:spcBef>
                <a:spcPts val="1000"/>
              </a:spcBef>
              <a:spcAft>
                <a:spcPts val="0"/>
              </a:spcAft>
              <a:buClr>
                <a:schemeClr val="dk1"/>
              </a:buClr>
              <a:buSzPts val="2200"/>
              <a:buNone/>
            </a:pPr>
            <a:r>
              <a:rPr lang="en-US"/>
              <a:t>After a long day at work I look forward </a:t>
            </a:r>
            <a:r>
              <a:rPr b="1" lang="en-US"/>
              <a:t>to</a:t>
            </a:r>
            <a:r>
              <a:rPr lang="en-US"/>
              <a:t> enjoy a quiet dinner at home, play with my kids, and watch a little TV.</a:t>
            </a:r>
            <a:endParaRPr/>
          </a:p>
          <a:p>
            <a:pPr indent="-88900" lvl="0" marL="228600" rtl="0" algn="l">
              <a:lnSpc>
                <a:spcPct val="80000"/>
              </a:lnSpc>
              <a:spcBef>
                <a:spcPts val="1000"/>
              </a:spcBef>
              <a:spcAft>
                <a:spcPts val="0"/>
              </a:spcAft>
              <a:buClr>
                <a:schemeClr val="dk1"/>
              </a:buClr>
              <a:buSzPts val="2200"/>
              <a:buFont typeface="Noto Sans Symbols"/>
              <a:buNone/>
            </a:pPr>
            <a:r>
              <a:t/>
            </a:r>
            <a:endParaRPr/>
          </a:p>
          <a:p>
            <a:pPr indent="-88900" lvl="0" marL="228600" rtl="0" algn="l">
              <a:lnSpc>
                <a:spcPct val="80000"/>
              </a:lnSpc>
              <a:spcBef>
                <a:spcPts val="1000"/>
              </a:spcBef>
              <a:spcAft>
                <a:spcPts val="0"/>
              </a:spcAft>
              <a:buClr>
                <a:schemeClr val="dk1"/>
              </a:buClr>
              <a:buSzPts val="2200"/>
              <a:buFont typeface="Noto Sans Symbols"/>
              <a:buNone/>
            </a:pPr>
            <a:r>
              <a:t/>
            </a:r>
            <a:endParaRPr/>
          </a:p>
        </p:txBody>
      </p:sp>
      <p:sp>
        <p:nvSpPr>
          <p:cNvPr id="271" name="Google Shape;271;p19"/>
          <p:cNvSpPr/>
          <p:nvPr/>
        </p:nvSpPr>
        <p:spPr>
          <a:xfrm>
            <a:off x="4316598" y="590842"/>
            <a:ext cx="35588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Colons (:)</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p:nvPr/>
        </p:nvSpPr>
        <p:spPr>
          <a:xfrm>
            <a:off x="1589650" y="1111347"/>
            <a:ext cx="9326972" cy="1754326"/>
          </a:xfrm>
          <a:prstGeom prst="rect">
            <a:avLst/>
          </a:prstGeom>
          <a:solidFill>
            <a:schemeClr val="lt1"/>
          </a:solidFill>
          <a:ln>
            <a:noFill/>
          </a:ln>
          <a:effectLst>
            <a:outerShdw blurRad="50800" rotWithShape="0" algn="ctr" dir="5400000" dist="50800">
              <a:srgbClr val="931909"/>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262626"/>
                </a:solidFill>
                <a:latin typeface="Century Gothic"/>
                <a:ea typeface="Century Gothic"/>
                <a:cs typeface="Century Gothic"/>
                <a:sym typeface="Century Gothic"/>
              </a:rPr>
              <a:t>There are different kinds of </a:t>
            </a:r>
            <a:endParaRPr/>
          </a:p>
          <a:p>
            <a:pPr indent="0" lvl="0" marL="0" marR="0" rtl="0" algn="ctr">
              <a:spcBef>
                <a:spcPts val="0"/>
              </a:spcBef>
              <a:spcAft>
                <a:spcPts val="0"/>
              </a:spcAft>
              <a:buNone/>
            </a:pPr>
            <a:r>
              <a:rPr b="1" i="0" lang="en-US" sz="5400" u="none" cap="none" strike="noStrike">
                <a:solidFill>
                  <a:srgbClr val="262626"/>
                </a:solidFill>
                <a:latin typeface="Century Gothic"/>
                <a:ea typeface="Century Gothic"/>
                <a:cs typeface="Century Gothic"/>
                <a:sym typeface="Century Gothic"/>
              </a:rPr>
              <a:t>opinion essays:</a:t>
            </a:r>
            <a:endParaRPr b="1" i="0" sz="5400" u="none" cap="none" strike="noStrike">
              <a:solidFill>
                <a:srgbClr val="262626"/>
              </a:solidFill>
              <a:latin typeface="Century Gothic"/>
              <a:ea typeface="Century Gothic"/>
              <a:cs typeface="Century Gothic"/>
              <a:sym typeface="Century Gothic"/>
            </a:endParaRPr>
          </a:p>
        </p:txBody>
      </p:sp>
      <p:sp>
        <p:nvSpPr>
          <p:cNvPr id="155" name="Google Shape;155;p2"/>
          <p:cNvSpPr/>
          <p:nvPr/>
        </p:nvSpPr>
        <p:spPr>
          <a:xfrm>
            <a:off x="8135859" y="3240247"/>
            <a:ext cx="3552617" cy="801849"/>
          </a:xfrm>
          <a:prstGeom prst="roundRect">
            <a:avLst>
              <a:gd fmla="val 16667" name="adj"/>
            </a:avLst>
          </a:prstGeom>
          <a:solidFill>
            <a:srgbClr val="FFC000"/>
          </a:solidFill>
          <a:ln cap="flat" cmpd="sng" w="12700">
            <a:solidFill>
              <a:srgbClr val="8F18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agree / disagree</a:t>
            </a:r>
            <a:endParaRPr b="0" i="0" sz="2400" u="none" cap="none" strike="noStrike">
              <a:solidFill>
                <a:schemeClr val="lt1"/>
              </a:solidFill>
              <a:latin typeface="Century Gothic"/>
              <a:ea typeface="Century Gothic"/>
              <a:cs typeface="Century Gothic"/>
              <a:sym typeface="Century Gothic"/>
            </a:endParaRPr>
          </a:p>
        </p:txBody>
      </p:sp>
      <p:sp>
        <p:nvSpPr>
          <p:cNvPr id="156" name="Google Shape;156;p2"/>
          <p:cNvSpPr/>
          <p:nvPr>
            <p:ph idx="1" type="body"/>
          </p:nvPr>
        </p:nvSpPr>
        <p:spPr>
          <a:xfrm>
            <a:off x="8184570" y="4139831"/>
            <a:ext cx="3503906" cy="843005"/>
          </a:xfrm>
          <a:prstGeom prst="roundRect">
            <a:avLst>
              <a:gd fmla="val 16667" name="adj"/>
            </a:avLst>
          </a:prstGeom>
          <a:solidFill>
            <a:srgbClr val="FFC000"/>
          </a:solidFill>
          <a:ln cap="flat" cmpd="sng" w="12700">
            <a:solidFill>
              <a:srgbClr val="8F1809"/>
            </a:solidFill>
            <a:prstDash val="solid"/>
            <a:round/>
            <a:headEnd len="sm" w="sm" type="none"/>
            <a:tailEnd len="sm" w="sm" type="none"/>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chemeClr val="lt1"/>
              </a:buClr>
              <a:buSzPts val="2400"/>
              <a:buNone/>
            </a:pPr>
            <a:r>
              <a:rPr lang="en-US" sz="2400">
                <a:solidFill>
                  <a:schemeClr val="lt1"/>
                </a:solidFill>
                <a:latin typeface="Century Gothic"/>
                <a:ea typeface="Century Gothic"/>
                <a:cs typeface="Century Gothic"/>
                <a:sym typeface="Century Gothic"/>
              </a:rPr>
              <a:t>advantages  (pros)/ disadvantages (cons)</a:t>
            </a:r>
            <a:endParaRPr sz="2400"/>
          </a:p>
        </p:txBody>
      </p:sp>
      <p:sp>
        <p:nvSpPr>
          <p:cNvPr id="157" name="Google Shape;157;p2"/>
          <p:cNvSpPr/>
          <p:nvPr/>
        </p:nvSpPr>
        <p:spPr>
          <a:xfrm>
            <a:off x="1079432" y="3695950"/>
            <a:ext cx="3018046" cy="887761"/>
          </a:xfrm>
          <a:prstGeom prst="roundRect">
            <a:avLst>
              <a:gd fmla="val 16667" name="adj"/>
            </a:avLst>
          </a:prstGeom>
          <a:solidFill>
            <a:srgbClr val="B0590D"/>
          </a:solidFill>
          <a:ln cap="flat" cmpd="sng" w="12700">
            <a:solidFill>
              <a:srgbClr val="8F180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entury Gothic"/>
                <a:ea typeface="Century Gothic"/>
                <a:cs typeface="Century Gothic"/>
                <a:sym typeface="Century Gothic"/>
              </a:rPr>
              <a:t>One opinion essay</a:t>
            </a:r>
            <a:endParaRPr b="0" i="0" sz="2400" u="none" cap="none" strike="noStrike">
              <a:solidFill>
                <a:schemeClr val="lt1"/>
              </a:solidFill>
              <a:latin typeface="Century Gothic"/>
              <a:ea typeface="Century Gothic"/>
              <a:cs typeface="Century Gothic"/>
              <a:sym typeface="Century Gothic"/>
            </a:endParaRPr>
          </a:p>
        </p:txBody>
      </p:sp>
      <p:sp>
        <p:nvSpPr>
          <p:cNvPr id="158" name="Google Shape;158;p2"/>
          <p:cNvSpPr/>
          <p:nvPr/>
        </p:nvSpPr>
        <p:spPr>
          <a:xfrm>
            <a:off x="4850050" y="3673573"/>
            <a:ext cx="3018046" cy="887761"/>
          </a:xfrm>
          <a:prstGeom prst="roundRect">
            <a:avLst>
              <a:gd fmla="val 16667" name="adj"/>
            </a:avLst>
          </a:prstGeom>
          <a:solidFill>
            <a:srgbClr val="B0590D"/>
          </a:solidFill>
          <a:ln cap="flat" cmpd="sng" w="12700">
            <a:solidFill>
              <a:srgbClr val="8F180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entury Gothic"/>
                <a:ea typeface="Century Gothic"/>
                <a:cs typeface="Century Gothic"/>
                <a:sym typeface="Century Gothic"/>
              </a:rPr>
              <a:t>Two opinions essay</a:t>
            </a:r>
            <a:endParaRPr b="0" i="0" sz="2400" u="none" cap="none" strike="noStrike">
              <a:solidFill>
                <a:schemeClr val="lt1"/>
              </a:solidFill>
              <a:latin typeface="Century Gothic"/>
              <a:ea typeface="Century Gothic"/>
              <a:cs typeface="Century Gothic"/>
              <a:sym typeface="Century Gothic"/>
            </a:endParaRPr>
          </a:p>
        </p:txBody>
      </p:sp>
      <p:pic>
        <p:nvPicPr>
          <p:cNvPr id="159" name="Google Shape;159;p2"/>
          <p:cNvPicPr preferRelativeResize="0"/>
          <p:nvPr/>
        </p:nvPicPr>
        <p:blipFill rotWithShape="1">
          <a:blip r:embed="rId3">
            <a:alphaModFix/>
          </a:blip>
          <a:srcRect b="0" l="0" r="0" t="0"/>
          <a:stretch/>
        </p:blipFill>
        <p:spPr>
          <a:xfrm>
            <a:off x="5237312" y="5160636"/>
            <a:ext cx="2243522" cy="1127858"/>
          </a:xfrm>
          <a:prstGeom prst="rect">
            <a:avLst/>
          </a:prstGeom>
          <a:noFill/>
          <a:ln>
            <a:noFill/>
          </a:ln>
        </p:spPr>
      </p:pic>
      <p:sp>
        <p:nvSpPr>
          <p:cNvPr id="160" name="Google Shape;160;p2"/>
          <p:cNvSpPr/>
          <p:nvPr/>
        </p:nvSpPr>
        <p:spPr>
          <a:xfrm>
            <a:off x="8184570" y="5123107"/>
            <a:ext cx="3503906" cy="843005"/>
          </a:xfrm>
          <a:prstGeom prst="roundRect">
            <a:avLst>
              <a:gd fmla="val 16667" name="adj"/>
            </a:avLst>
          </a:prstGeom>
          <a:solidFill>
            <a:srgbClr val="FFC000"/>
          </a:solidFill>
          <a:ln cap="flat" cmpd="sng" w="12700">
            <a:solidFill>
              <a:srgbClr val="8F1809"/>
            </a:solidFill>
            <a:prstDash val="solid"/>
            <a:round/>
            <a:headEnd len="sm" w="sm" type="none"/>
            <a:tailEnd len="sm" w="sm" type="none"/>
          </a:ln>
        </p:spPr>
        <p:txBody>
          <a:bodyPr anchorCtr="0" anchor="ctr" bIns="45700" lIns="91425" spcFirstLastPara="1" rIns="91425" wrap="square" tIns="45700">
            <a:normAutofit/>
          </a:bodyPr>
          <a:lstStyle/>
          <a:p>
            <a:pPr indent="0" lvl="0" marL="0" marR="0" rtl="1"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entury Gothic"/>
                <a:ea typeface="Century Gothic"/>
                <a:cs typeface="Century Gothic"/>
                <a:sym typeface="Century Gothic"/>
              </a:rPr>
              <a:t>For&amp; Against</a:t>
            </a:r>
            <a:endParaRPr b="0" i="0" sz="24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chemeClr val="dk1"/>
              </a:buClr>
              <a:buSzPts val="2200"/>
              <a:buFont typeface="Noto Sans Symbols"/>
              <a:buChar char="❑"/>
            </a:pPr>
            <a:r>
              <a:rPr lang="en-US"/>
              <a:t> </a:t>
            </a:r>
            <a:r>
              <a:rPr lang="en-US">
                <a:latin typeface="Book Antiqua"/>
                <a:ea typeface="Book Antiqua"/>
                <a:cs typeface="Book Antiqua"/>
                <a:sym typeface="Book Antiqua"/>
              </a:rPr>
              <a:t>Connectors are very important in an essay. Not only they connect between two paragraphs, but also between two sentences or for adding another argument in the same paragraph.</a:t>
            </a:r>
            <a:endParaRPr/>
          </a:p>
          <a:p>
            <a:pPr indent="-228600" lvl="0" marL="228600" rtl="0" algn="l">
              <a:lnSpc>
                <a:spcPct val="200000"/>
              </a:lnSpc>
              <a:spcBef>
                <a:spcPts val="1000"/>
              </a:spcBef>
              <a:spcAft>
                <a:spcPts val="0"/>
              </a:spcAft>
              <a:buClr>
                <a:schemeClr val="dk1"/>
              </a:buClr>
              <a:buSzPts val="2200"/>
              <a:buFont typeface="Noto Sans Symbols"/>
              <a:buChar char="❑"/>
            </a:pPr>
            <a:r>
              <a:rPr lang="en-US">
                <a:latin typeface="Book Antiqua"/>
                <a:ea typeface="Book Antiqua"/>
                <a:cs typeface="Book Antiqua"/>
                <a:sym typeface="Book Antiqua"/>
              </a:rPr>
              <a:t> It is important to use the suitable connector according to the context.</a:t>
            </a:r>
            <a:endParaRPr/>
          </a:p>
          <a:p>
            <a:pPr indent="0" lvl="0" marL="0" rtl="0" algn="l">
              <a:lnSpc>
                <a:spcPct val="90000"/>
              </a:lnSpc>
              <a:spcBef>
                <a:spcPts val="1000"/>
              </a:spcBef>
              <a:spcAft>
                <a:spcPts val="0"/>
              </a:spcAft>
              <a:buClr>
                <a:schemeClr val="dk1"/>
              </a:buClr>
              <a:buSzPts val="2200"/>
              <a:buNone/>
            </a:pPr>
            <a:r>
              <a:t/>
            </a:r>
            <a:endParaRPr/>
          </a:p>
        </p:txBody>
      </p:sp>
      <p:sp>
        <p:nvSpPr>
          <p:cNvPr id="277" name="Google Shape;277;p20"/>
          <p:cNvSpPr/>
          <p:nvPr/>
        </p:nvSpPr>
        <p:spPr>
          <a:xfrm>
            <a:off x="4308795" y="949222"/>
            <a:ext cx="486864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CONNECTORS</a:t>
            </a:r>
            <a:endParaRPr b="1" i="0" sz="5400" u="none" cap="none" strike="noStrike">
              <a:solidFill>
                <a:srgbClr val="FFFFFF"/>
              </a:solidFill>
              <a:latin typeface="Century Gothic"/>
              <a:ea typeface="Century Gothic"/>
              <a:cs typeface="Century Gothic"/>
              <a:sym typeface="Century Gothic"/>
            </a:endParaRPr>
          </a:p>
        </p:txBody>
      </p:sp>
      <p:pic>
        <p:nvPicPr>
          <p:cNvPr descr="https://media1.picsearch.com/is?hdpRhci_d8NabkUu_m3Jyt9SBm9vDgNz31R_IYIEfqQ&amp;height=256" id="278" name="Google Shape;278;p20"/>
          <p:cNvPicPr preferRelativeResize="0"/>
          <p:nvPr/>
        </p:nvPicPr>
        <p:blipFill rotWithShape="1">
          <a:blip r:embed="rId3">
            <a:alphaModFix/>
          </a:blip>
          <a:srcRect b="0" l="0" r="0" t="0"/>
          <a:stretch/>
        </p:blipFill>
        <p:spPr>
          <a:xfrm>
            <a:off x="4549775" y="5070799"/>
            <a:ext cx="3146425" cy="14698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Connectors List | Learn english, English writing skills, Learn ..." id="283" name="Google Shape;283;p21"/>
          <p:cNvPicPr preferRelativeResize="0"/>
          <p:nvPr>
            <p:ph idx="1" type="body"/>
          </p:nvPr>
        </p:nvPicPr>
        <p:blipFill rotWithShape="1">
          <a:blip r:embed="rId3">
            <a:alphaModFix/>
          </a:blip>
          <a:srcRect b="0" l="0" r="0" t="0"/>
          <a:stretch/>
        </p:blipFill>
        <p:spPr>
          <a:xfrm>
            <a:off x="1536515" y="-187454"/>
            <a:ext cx="5515500" cy="662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idx="1" type="body"/>
          </p:nvPr>
        </p:nvSpPr>
        <p:spPr>
          <a:xfrm>
            <a:off x="685800" y="2194560"/>
            <a:ext cx="10820400" cy="421894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sz="2800">
                <a:latin typeface="Book Antiqua"/>
                <a:ea typeface="Book Antiqua"/>
                <a:cs typeface="Book Antiqua"/>
                <a:sym typeface="Book Antiqua"/>
              </a:rPr>
              <a:t>Read the instruction carefully and understand the task.</a:t>
            </a:r>
            <a:endParaRPr/>
          </a:p>
          <a:p>
            <a:pPr indent="-228600" lvl="0" marL="228600" rtl="0" algn="l">
              <a:lnSpc>
                <a:spcPct val="150000"/>
              </a:lnSpc>
              <a:spcBef>
                <a:spcPts val="1000"/>
              </a:spcBef>
              <a:spcAft>
                <a:spcPts val="0"/>
              </a:spcAft>
              <a:buClr>
                <a:schemeClr val="dk1"/>
              </a:buClr>
              <a:buSzPts val="2800"/>
              <a:buChar char="•"/>
            </a:pPr>
            <a:r>
              <a:rPr lang="en-US" sz="2800">
                <a:latin typeface="Book Antiqua"/>
                <a:ea typeface="Book Antiqua"/>
                <a:cs typeface="Book Antiqua"/>
                <a:sym typeface="Book Antiqua"/>
              </a:rPr>
              <a:t>Brainstorm for pros/cons or advantages/disadvantages/ reasons and arguments. </a:t>
            </a:r>
            <a:endParaRPr/>
          </a:p>
          <a:p>
            <a:pPr indent="-228600" lvl="0" marL="228600" rtl="0" algn="l">
              <a:lnSpc>
                <a:spcPct val="150000"/>
              </a:lnSpc>
              <a:spcBef>
                <a:spcPts val="1000"/>
              </a:spcBef>
              <a:spcAft>
                <a:spcPts val="0"/>
              </a:spcAft>
              <a:buClr>
                <a:schemeClr val="dk1"/>
              </a:buClr>
              <a:buSzPts val="2800"/>
              <a:buChar char="•"/>
            </a:pPr>
            <a:r>
              <a:rPr lang="en-US" sz="2800">
                <a:latin typeface="Book Antiqua"/>
                <a:ea typeface="Book Antiqua"/>
                <a:cs typeface="Book Antiqua"/>
                <a:sym typeface="Book Antiqua"/>
              </a:rPr>
              <a:t>Draw a table if needed to write down the two points of view. </a:t>
            </a:r>
            <a:endParaRPr/>
          </a:p>
          <a:p>
            <a:pPr indent="-228600" lvl="0" marL="228600" rtl="0" algn="l">
              <a:lnSpc>
                <a:spcPct val="150000"/>
              </a:lnSpc>
              <a:spcBef>
                <a:spcPts val="1000"/>
              </a:spcBef>
              <a:spcAft>
                <a:spcPts val="0"/>
              </a:spcAft>
              <a:buClr>
                <a:schemeClr val="dk1"/>
              </a:buClr>
              <a:buSzPts val="2800"/>
              <a:buChar char="•"/>
            </a:pPr>
            <a:r>
              <a:rPr lang="en-US" sz="2800">
                <a:latin typeface="Book Antiqua"/>
                <a:ea typeface="Book Antiqua"/>
                <a:cs typeface="Book Antiqua"/>
                <a:sym typeface="Book Antiqua"/>
              </a:rPr>
              <a:t>Make sure that you have enough arguments for your opinion.</a:t>
            </a:r>
            <a:endParaRPr/>
          </a:p>
          <a:p>
            <a:pPr indent="0" lvl="0" marL="228600" rtl="0" algn="l">
              <a:lnSpc>
                <a:spcPct val="90000"/>
              </a:lnSpc>
              <a:spcBef>
                <a:spcPts val="1000"/>
              </a:spcBef>
              <a:spcAft>
                <a:spcPts val="0"/>
              </a:spcAft>
              <a:buClr>
                <a:schemeClr val="dk1"/>
              </a:buClr>
              <a:buSzPts val="4000"/>
              <a:buNone/>
            </a:pPr>
            <a:r>
              <a:t/>
            </a:r>
            <a:endParaRPr sz="4000">
              <a:latin typeface="Teko"/>
              <a:ea typeface="Teko"/>
              <a:cs typeface="Teko"/>
              <a:sym typeface="Teko"/>
            </a:endParaRPr>
          </a:p>
          <a:p>
            <a:pPr indent="-88900" lvl="0" marL="228600" rtl="0" algn="l">
              <a:lnSpc>
                <a:spcPct val="90000"/>
              </a:lnSpc>
              <a:spcBef>
                <a:spcPts val="1000"/>
              </a:spcBef>
              <a:spcAft>
                <a:spcPts val="0"/>
              </a:spcAft>
              <a:buClr>
                <a:schemeClr val="dk1"/>
              </a:buClr>
              <a:buSzPts val="2200"/>
              <a:buNone/>
            </a:pPr>
            <a:r>
              <a:t/>
            </a:r>
            <a:endParaRPr/>
          </a:p>
        </p:txBody>
      </p:sp>
      <p:sp>
        <p:nvSpPr>
          <p:cNvPr id="166" name="Google Shape;166;p3"/>
          <p:cNvSpPr/>
          <p:nvPr/>
        </p:nvSpPr>
        <p:spPr>
          <a:xfrm>
            <a:off x="3290062" y="696003"/>
            <a:ext cx="634340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chemeClr val="accent1"/>
                </a:solidFill>
                <a:latin typeface="Algerian"/>
                <a:ea typeface="Algerian"/>
                <a:cs typeface="Algerian"/>
                <a:sym typeface="Algerian"/>
              </a:rPr>
              <a:t>Pre Writing</a:t>
            </a:r>
            <a:endParaRPr b="1" i="0" sz="8000" u="none" cap="none" strike="noStrike">
              <a:solidFill>
                <a:schemeClr val="accent1"/>
              </a:solidFill>
              <a:latin typeface="Algerian"/>
              <a:ea typeface="Algerian"/>
              <a:cs typeface="Algerian"/>
              <a:sym typeface="Algerian"/>
            </a:endParaRPr>
          </a:p>
        </p:txBody>
      </p:sp>
      <p:pic>
        <p:nvPicPr>
          <p:cNvPr descr="Pencil marking checklist Animated Clipart&#10;&#10;" id="167" name="Google Shape;167;p3"/>
          <p:cNvPicPr preferRelativeResize="0"/>
          <p:nvPr/>
        </p:nvPicPr>
        <p:blipFill rotWithShape="1">
          <a:blip r:embed="rId3">
            <a:alphaModFix/>
          </a:blip>
          <a:srcRect b="0" l="0" r="0" t="0"/>
          <a:stretch/>
        </p:blipFill>
        <p:spPr>
          <a:xfrm>
            <a:off x="9909175" y="405222"/>
            <a:ext cx="1905000"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idx="1" type="body"/>
          </p:nvPr>
        </p:nvSpPr>
        <p:spPr>
          <a:xfrm>
            <a:off x="1167619" y="1533840"/>
            <a:ext cx="10130516" cy="3774759"/>
          </a:xfrm>
          <a:prstGeom prst="rect">
            <a:avLst/>
          </a:prstGeom>
          <a:noFill/>
          <a:ln>
            <a:noFill/>
          </a:ln>
        </p:spPr>
        <p:txBody>
          <a:bodyPr anchorCtr="0" anchor="ctr" bIns="45700" lIns="91425" spcFirstLastPara="1" rIns="91425" wrap="square" tIns="45700">
            <a:normAutofit/>
          </a:bodyPr>
          <a:lstStyle/>
          <a:p>
            <a:pPr indent="-285750" lvl="0" marL="285750" rtl="0" algn="l">
              <a:lnSpc>
                <a:spcPct val="150000"/>
              </a:lnSpc>
              <a:spcBef>
                <a:spcPts val="0"/>
              </a:spcBef>
              <a:spcAft>
                <a:spcPts val="0"/>
              </a:spcAft>
              <a:buClr>
                <a:schemeClr val="dk1"/>
              </a:buClr>
              <a:buSzPts val="2000"/>
              <a:buFont typeface="Noto Sans Symbols"/>
              <a:buChar char="❑"/>
            </a:pPr>
            <a:r>
              <a:rPr lang="en-US" sz="2000">
                <a:latin typeface="Book Antiqua"/>
                <a:ea typeface="Book Antiqua"/>
                <a:cs typeface="Book Antiqua"/>
                <a:sym typeface="Book Antiqua"/>
              </a:rPr>
              <a:t>In the introductory paragraph, you need to present the topic and state your opinion clearly. </a:t>
            </a:r>
            <a:endParaRPr sz="2000">
              <a:latin typeface="Book Antiqua"/>
              <a:ea typeface="Book Antiqua"/>
              <a:cs typeface="Book Antiqua"/>
              <a:sym typeface="Book Antiqua"/>
            </a:endParaRPr>
          </a:p>
          <a:p>
            <a:pPr indent="-285750" lvl="0" marL="285750" rtl="0" algn="l">
              <a:lnSpc>
                <a:spcPct val="150000"/>
              </a:lnSpc>
              <a:spcBef>
                <a:spcPts val="1000"/>
              </a:spcBef>
              <a:spcAft>
                <a:spcPts val="0"/>
              </a:spcAft>
              <a:buClr>
                <a:schemeClr val="dk1"/>
              </a:buClr>
              <a:buSzPts val="2000"/>
              <a:buFont typeface="Noto Sans Symbols"/>
              <a:buChar char="❑"/>
            </a:pPr>
            <a:r>
              <a:rPr lang="en-US" sz="2000">
                <a:latin typeface="Book Antiqua"/>
                <a:ea typeface="Book Antiqua"/>
                <a:cs typeface="Book Antiqua"/>
                <a:sym typeface="Book Antiqua"/>
              </a:rPr>
              <a:t>Make sure to begin with a general statement that present your topic.</a:t>
            </a:r>
            <a:endParaRPr/>
          </a:p>
          <a:p>
            <a:pPr indent="-285750" lvl="0" marL="285750" rtl="0" algn="l">
              <a:lnSpc>
                <a:spcPct val="150000"/>
              </a:lnSpc>
              <a:spcBef>
                <a:spcPts val="1000"/>
              </a:spcBef>
              <a:spcAft>
                <a:spcPts val="0"/>
              </a:spcAft>
              <a:buClr>
                <a:schemeClr val="dk1"/>
              </a:buClr>
              <a:buSzPts val="2000"/>
              <a:buFont typeface="Noto Sans Symbols"/>
              <a:buChar char="❑"/>
            </a:pPr>
            <a:r>
              <a:rPr lang="en-US" sz="2000">
                <a:latin typeface="Book Antiqua"/>
                <a:ea typeface="Book Antiqua"/>
                <a:cs typeface="Book Antiqua"/>
                <a:sym typeface="Book Antiqua"/>
              </a:rPr>
              <a:t>The first sentence of the introductory paragraph is very important since its role is to attract the reader.</a:t>
            </a:r>
            <a:endParaRPr/>
          </a:p>
          <a:p>
            <a:pPr indent="-285750" lvl="0" marL="285750" rtl="0" algn="l">
              <a:lnSpc>
                <a:spcPct val="150000"/>
              </a:lnSpc>
              <a:spcBef>
                <a:spcPts val="1000"/>
              </a:spcBef>
              <a:spcAft>
                <a:spcPts val="0"/>
              </a:spcAft>
              <a:buClr>
                <a:schemeClr val="dk1"/>
              </a:buClr>
              <a:buSzPts val="2000"/>
              <a:buFont typeface="Noto Sans Symbols"/>
              <a:buChar char="❑"/>
            </a:pPr>
            <a:r>
              <a:rPr lang="en-US" sz="2000">
                <a:latin typeface="Book Antiqua"/>
                <a:ea typeface="Book Antiqua"/>
                <a:cs typeface="Book Antiqua"/>
                <a:sym typeface="Book Antiqua"/>
              </a:rPr>
              <a:t>You can either start with a rhetoric question, a nice riddle or story, a quote from a book, an idiom, or a scientific surprising fact.</a:t>
            </a:r>
            <a:endParaRPr/>
          </a:p>
          <a:p>
            <a:pPr indent="0" lvl="0" marL="0" rtl="1" algn="l">
              <a:lnSpc>
                <a:spcPct val="150000"/>
              </a:lnSpc>
              <a:spcBef>
                <a:spcPts val="1000"/>
              </a:spcBef>
              <a:spcAft>
                <a:spcPts val="0"/>
              </a:spcAft>
              <a:buClr>
                <a:schemeClr val="dk1"/>
              </a:buClr>
              <a:buSzPts val="1600"/>
              <a:buNone/>
            </a:pPr>
            <a:r>
              <a:t/>
            </a:r>
            <a:endParaRPr/>
          </a:p>
        </p:txBody>
      </p:sp>
      <p:sp>
        <p:nvSpPr>
          <p:cNvPr id="173" name="Google Shape;173;p4"/>
          <p:cNvSpPr/>
          <p:nvPr/>
        </p:nvSpPr>
        <p:spPr>
          <a:xfrm>
            <a:off x="3173070" y="441699"/>
            <a:ext cx="63241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Step 1-Inroduction</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idx="1" type="body"/>
          </p:nvPr>
        </p:nvSpPr>
        <p:spPr>
          <a:xfrm>
            <a:off x="1024495" y="989520"/>
            <a:ext cx="10144654" cy="4065080"/>
          </a:xfrm>
          <a:prstGeom prst="rect">
            <a:avLst/>
          </a:prstGeom>
          <a:noFill/>
          <a:ln>
            <a:noFill/>
          </a:ln>
        </p:spPr>
        <p:txBody>
          <a:bodyPr anchorCtr="0" anchor="t" bIns="45700" lIns="91425" spcFirstLastPara="1" rIns="91425" wrap="square" tIns="45700">
            <a:normAutofit/>
          </a:bodyPr>
          <a:lstStyle/>
          <a:p>
            <a:pPr indent="-342900" lvl="0" marL="342900" rtl="0" algn="l">
              <a:lnSpc>
                <a:spcPct val="180000"/>
              </a:lnSpc>
              <a:spcBef>
                <a:spcPts val="0"/>
              </a:spcBef>
              <a:spcAft>
                <a:spcPts val="0"/>
              </a:spcAft>
              <a:buClr>
                <a:schemeClr val="dk1"/>
              </a:buClr>
              <a:buSzPts val="1960"/>
              <a:buFont typeface="Noto Sans Symbols"/>
              <a:buChar char="❑"/>
            </a:pPr>
            <a:r>
              <a:rPr lang="en-US" sz="1960">
                <a:latin typeface="Book Antiqua"/>
                <a:ea typeface="Book Antiqua"/>
                <a:cs typeface="Book Antiqua"/>
                <a:sym typeface="Book Antiqua"/>
              </a:rPr>
              <a:t>The second sentence should introduce or present the topic.</a:t>
            </a:r>
            <a:endParaRPr/>
          </a:p>
          <a:p>
            <a:pPr indent="-342900" lvl="0" marL="342900" rtl="0" algn="l">
              <a:lnSpc>
                <a:spcPct val="180000"/>
              </a:lnSpc>
              <a:spcBef>
                <a:spcPts val="1000"/>
              </a:spcBef>
              <a:spcAft>
                <a:spcPts val="0"/>
              </a:spcAft>
              <a:buClr>
                <a:schemeClr val="dk1"/>
              </a:buClr>
              <a:buSzPts val="1960"/>
              <a:buFont typeface="Noto Sans Symbols"/>
              <a:buChar char="❑"/>
            </a:pPr>
            <a:r>
              <a:rPr lang="en-US" sz="1960">
                <a:latin typeface="Book Antiqua"/>
                <a:ea typeface="Book Antiqua"/>
                <a:cs typeface="Book Antiqua"/>
                <a:sym typeface="Book Antiqua"/>
              </a:rPr>
              <a:t>The third one, should show the different points of view.</a:t>
            </a:r>
            <a:endParaRPr/>
          </a:p>
          <a:p>
            <a:pPr indent="-342900" lvl="0" marL="342900" rtl="0" algn="l">
              <a:lnSpc>
                <a:spcPct val="180000"/>
              </a:lnSpc>
              <a:spcBef>
                <a:spcPts val="1000"/>
              </a:spcBef>
              <a:spcAft>
                <a:spcPts val="0"/>
              </a:spcAft>
              <a:buClr>
                <a:schemeClr val="dk1"/>
              </a:buClr>
              <a:buSzPts val="1960"/>
              <a:buFont typeface="Noto Sans Symbols"/>
              <a:buChar char="❑"/>
            </a:pPr>
            <a:r>
              <a:rPr lang="en-US" sz="1960">
                <a:latin typeface="Book Antiqua"/>
                <a:ea typeface="Book Antiqua"/>
                <a:cs typeface="Book Antiqua"/>
                <a:sym typeface="Book Antiqua"/>
              </a:rPr>
              <a:t>The last sentence must show your point of view (it can be by using first person pronoun or by using markers of opinion).</a:t>
            </a:r>
            <a:endParaRPr/>
          </a:p>
          <a:p>
            <a:pPr indent="-342900" lvl="0" marL="342900" rtl="0" algn="l">
              <a:lnSpc>
                <a:spcPct val="180000"/>
              </a:lnSpc>
              <a:spcBef>
                <a:spcPts val="1000"/>
              </a:spcBef>
              <a:spcAft>
                <a:spcPts val="0"/>
              </a:spcAft>
              <a:buClr>
                <a:schemeClr val="dk1"/>
              </a:buClr>
              <a:buSzPts val="1960"/>
              <a:buFont typeface="Noto Sans Symbols"/>
              <a:buChar char="❑"/>
            </a:pPr>
            <a:r>
              <a:rPr lang="en-US" sz="1960">
                <a:latin typeface="Book Antiqua"/>
                <a:ea typeface="Book Antiqua"/>
                <a:cs typeface="Book Antiqua"/>
                <a:sym typeface="Book Antiqua"/>
              </a:rPr>
              <a:t>You can use the following expressions: I believe, in my opinion, unfortunately or fortunately, I strongly believe, I think, etc.</a:t>
            </a:r>
            <a:endParaRPr/>
          </a:p>
          <a:p>
            <a:pPr indent="-254000" lvl="0" marL="342900" rtl="0" algn="l">
              <a:lnSpc>
                <a:spcPct val="70000"/>
              </a:lnSpc>
              <a:spcBef>
                <a:spcPts val="1000"/>
              </a:spcBef>
              <a:spcAft>
                <a:spcPts val="0"/>
              </a:spcAft>
              <a:buClr>
                <a:schemeClr val="dk1"/>
              </a:buClr>
              <a:buSzPts val="1400"/>
              <a:buFont typeface="Noto Sans Symbols"/>
              <a:buNone/>
            </a:pPr>
            <a:r>
              <a:t/>
            </a:r>
            <a:endParaRPr sz="1400">
              <a:latin typeface="Book Antiqua"/>
              <a:ea typeface="Book Antiqua"/>
              <a:cs typeface="Book Antiqua"/>
              <a:sym typeface="Book Antiqua"/>
            </a:endParaRPr>
          </a:p>
          <a:p>
            <a:pPr indent="0" lvl="0" marL="0" rtl="0" algn="l">
              <a:lnSpc>
                <a:spcPct val="70000"/>
              </a:lnSpc>
              <a:spcBef>
                <a:spcPts val="1000"/>
              </a:spcBef>
              <a:spcAft>
                <a:spcPts val="0"/>
              </a:spcAft>
              <a:buClr>
                <a:schemeClr val="dk1"/>
              </a:buClr>
              <a:buSzPts val="1400"/>
              <a:buNone/>
            </a:pPr>
            <a:r>
              <a:t/>
            </a:r>
            <a:endParaRPr sz="1400">
              <a:latin typeface="Book Antiqua"/>
              <a:ea typeface="Book Antiqua"/>
              <a:cs typeface="Book Antiqua"/>
              <a:sym typeface="Book Antiqua"/>
            </a:endParaRPr>
          </a:p>
          <a:p>
            <a:pPr indent="-254000" lvl="0" marL="342900" rtl="0" algn="l">
              <a:lnSpc>
                <a:spcPct val="70000"/>
              </a:lnSpc>
              <a:spcBef>
                <a:spcPts val="1000"/>
              </a:spcBef>
              <a:spcAft>
                <a:spcPts val="0"/>
              </a:spcAft>
              <a:buClr>
                <a:schemeClr val="dk1"/>
              </a:buClr>
              <a:buSzPts val="1400"/>
              <a:buFont typeface="Noto Sans Symbols"/>
              <a:buNone/>
            </a:pPr>
            <a:r>
              <a:t/>
            </a:r>
            <a:endParaRPr sz="1400">
              <a:latin typeface="Book Antiqua"/>
              <a:ea typeface="Book Antiqua"/>
              <a:cs typeface="Book Antiqua"/>
              <a:sym typeface="Book Antiqua"/>
            </a:endParaRPr>
          </a:p>
        </p:txBody>
      </p:sp>
      <p:pic>
        <p:nvPicPr>
          <p:cNvPr descr="Different opinions | Premium Vector" id="179" name="Google Shape;179;p5"/>
          <p:cNvPicPr preferRelativeResize="0"/>
          <p:nvPr/>
        </p:nvPicPr>
        <p:blipFill rotWithShape="1">
          <a:blip r:embed="rId3">
            <a:alphaModFix/>
          </a:blip>
          <a:srcRect b="0" l="0" r="0" t="0"/>
          <a:stretch/>
        </p:blipFill>
        <p:spPr>
          <a:xfrm>
            <a:off x="8397876" y="786320"/>
            <a:ext cx="2105532" cy="15774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idx="1" type="body"/>
          </p:nvPr>
        </p:nvSpPr>
        <p:spPr>
          <a:xfrm>
            <a:off x="713935" y="237744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1"/>
              </a:buClr>
              <a:buSzPts val="3200"/>
              <a:buNone/>
            </a:pPr>
            <a:r>
              <a:rPr lang="en-US" sz="3200">
                <a:solidFill>
                  <a:schemeClr val="accent1"/>
                </a:solidFill>
                <a:latin typeface="Book Antiqua"/>
                <a:ea typeface="Book Antiqua"/>
                <a:cs typeface="Book Antiqua"/>
                <a:sym typeface="Book Antiqua"/>
              </a:rPr>
              <a:t>Have you ever thought leaving Israel and immigrating to another country? Well, I have</a:t>
            </a:r>
            <a:r>
              <a:rPr lang="en-US" sz="3200">
                <a:latin typeface="Book Antiqua"/>
                <a:ea typeface="Book Antiqua"/>
                <a:cs typeface="Book Antiqua"/>
                <a:sym typeface="Book Antiqua"/>
              </a:rPr>
              <a:t>. </a:t>
            </a:r>
            <a:r>
              <a:rPr lang="en-US" sz="3200">
                <a:solidFill>
                  <a:srgbClr val="496E1D"/>
                </a:solidFill>
                <a:latin typeface="Book Antiqua"/>
                <a:ea typeface="Book Antiqua"/>
                <a:cs typeface="Book Antiqua"/>
                <a:sym typeface="Book Antiqua"/>
              </a:rPr>
              <a:t>Israel is our hometown and living in it has its pros and cons.</a:t>
            </a:r>
            <a:r>
              <a:rPr lang="en-US" sz="3200">
                <a:latin typeface="Book Antiqua"/>
                <a:ea typeface="Book Antiqua"/>
                <a:cs typeface="Book Antiqua"/>
                <a:sym typeface="Book Antiqua"/>
              </a:rPr>
              <a:t> </a:t>
            </a:r>
            <a:r>
              <a:rPr lang="en-US" sz="3200">
                <a:solidFill>
                  <a:srgbClr val="00B0F0"/>
                </a:solidFill>
                <a:latin typeface="Book Antiqua"/>
                <a:ea typeface="Book Antiqua"/>
                <a:cs typeface="Book Antiqua"/>
                <a:sym typeface="Book Antiqua"/>
              </a:rPr>
              <a:t>Some people will choose to stay in Israel for ever, others might prefer to live in another country.</a:t>
            </a:r>
            <a:r>
              <a:rPr lang="en-US" sz="3200">
                <a:latin typeface="Book Antiqua"/>
                <a:ea typeface="Book Antiqua"/>
                <a:cs typeface="Book Antiqua"/>
                <a:sym typeface="Book Antiqua"/>
              </a:rPr>
              <a:t> </a:t>
            </a:r>
            <a:r>
              <a:rPr b="1" lang="en-US" sz="3200">
                <a:solidFill>
                  <a:srgbClr val="002060"/>
                </a:solidFill>
                <a:latin typeface="Book Antiqua"/>
                <a:ea typeface="Book Antiqua"/>
                <a:cs typeface="Book Antiqua"/>
                <a:sym typeface="Book Antiqua"/>
              </a:rPr>
              <a:t>If you ask me, I prefer living in Israel. </a:t>
            </a:r>
            <a:endParaRPr b="1" sz="3200">
              <a:solidFill>
                <a:srgbClr val="002060"/>
              </a:solidFill>
              <a:latin typeface="Book Antiqua"/>
              <a:ea typeface="Book Antiqua"/>
              <a:cs typeface="Book Antiqua"/>
              <a:sym typeface="Book Antiqua"/>
            </a:endParaRPr>
          </a:p>
        </p:txBody>
      </p:sp>
      <p:sp>
        <p:nvSpPr>
          <p:cNvPr id="186" name="Google Shape;186;p6"/>
          <p:cNvSpPr/>
          <p:nvPr/>
        </p:nvSpPr>
        <p:spPr>
          <a:xfrm>
            <a:off x="2421148" y="440234"/>
            <a:ext cx="8024953"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An example of an </a:t>
            </a:r>
            <a:endParaRPr/>
          </a:p>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introductory paragraph</a:t>
            </a:r>
            <a:endParaRPr b="1" i="0" sz="5400" u="none" cap="none" strike="noStrike">
              <a:solidFill>
                <a:srgbClr val="FFFFFF"/>
              </a:solidFill>
              <a:latin typeface="Century Gothic"/>
              <a:ea typeface="Century Gothic"/>
              <a:cs typeface="Century Gothic"/>
              <a:sym typeface="Century Gothic"/>
            </a:endParaRPr>
          </a:p>
        </p:txBody>
      </p:sp>
      <p:pic>
        <p:nvPicPr>
          <p:cNvPr descr="Israel Flag Animated Clipart&#10;&#10;" id="187" name="Google Shape;187;p6"/>
          <p:cNvPicPr preferRelativeResize="0"/>
          <p:nvPr/>
        </p:nvPicPr>
        <p:blipFill rotWithShape="1">
          <a:blip r:embed="rId3">
            <a:alphaModFix/>
          </a:blip>
          <a:srcRect b="0" l="0" r="0" t="0"/>
          <a:stretch/>
        </p:blipFill>
        <p:spPr>
          <a:xfrm>
            <a:off x="713935" y="1317397"/>
            <a:ext cx="1310640" cy="1310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US"/>
              <a:t>Write an introductory paragraph for the following topic:</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rPr lang="en-US"/>
              <a:t>Some people claim that some jobs fit only men or women. What do you think? </a:t>
            </a:r>
            <a:endParaRPr/>
          </a:p>
          <a:p>
            <a:pPr indent="0" lvl="0" marL="0" rtl="0" algn="l">
              <a:lnSpc>
                <a:spcPct val="90000"/>
              </a:lnSpc>
              <a:spcBef>
                <a:spcPts val="1000"/>
              </a:spcBef>
              <a:spcAft>
                <a:spcPts val="0"/>
              </a:spcAft>
              <a:buClr>
                <a:schemeClr val="dk1"/>
              </a:buClr>
              <a:buSzPts val="2200"/>
              <a:buNone/>
            </a:pPr>
            <a:r>
              <a:rPr lang="en-US"/>
              <a:t>State your opinion using evidence and examples.</a:t>
            </a:r>
            <a:endParaRPr/>
          </a:p>
        </p:txBody>
      </p:sp>
      <p:sp>
        <p:nvSpPr>
          <p:cNvPr id="193" name="Google Shape;193;p7"/>
          <p:cNvSpPr/>
          <p:nvPr/>
        </p:nvSpPr>
        <p:spPr>
          <a:xfrm>
            <a:off x="4472160" y="949222"/>
            <a:ext cx="403508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Arial"/>
                <a:ea typeface="Arial"/>
                <a:cs typeface="Arial"/>
                <a:sym typeface="Arial"/>
              </a:rPr>
              <a:t>Just checking☺</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idx="1" type="body"/>
          </p:nvPr>
        </p:nvSpPr>
        <p:spPr>
          <a:xfrm>
            <a:off x="657665" y="1724240"/>
            <a:ext cx="10820400" cy="4971982"/>
          </a:xfrm>
          <a:prstGeom prst="rect">
            <a:avLst/>
          </a:prstGeom>
          <a:noFill/>
          <a:ln>
            <a:noFill/>
          </a:ln>
        </p:spPr>
        <p:txBody>
          <a:bodyPr anchorCtr="0" anchor="t" bIns="45700" lIns="91425" spcFirstLastPara="1" rIns="91425" wrap="square" tIns="45700">
            <a:normAutofit/>
          </a:bodyPr>
          <a:lstStyle/>
          <a:p>
            <a:pPr indent="-228600" lvl="0" marL="228600" rtl="0" algn="l">
              <a:lnSpc>
                <a:spcPct val="140000"/>
              </a:lnSpc>
              <a:spcBef>
                <a:spcPts val="0"/>
              </a:spcBef>
              <a:spcAft>
                <a:spcPts val="0"/>
              </a:spcAft>
              <a:buClr>
                <a:schemeClr val="dk1"/>
              </a:buClr>
              <a:buSzPts val="2380"/>
              <a:buFont typeface="Noto Sans Symbols"/>
              <a:buChar char="❑"/>
            </a:pPr>
            <a:r>
              <a:rPr lang="en-US" sz="2380">
                <a:latin typeface="Book Antiqua"/>
                <a:ea typeface="Book Antiqua"/>
                <a:cs typeface="Book Antiqua"/>
                <a:sym typeface="Book Antiqua"/>
              </a:rPr>
              <a:t> The body of the essay includes between 2-3 paragraphs supporting your opinion. Each paragraph should include 4-5 full sentences.</a:t>
            </a:r>
            <a:endParaRPr/>
          </a:p>
          <a:p>
            <a:pPr indent="-228600" lvl="0" marL="228600" rtl="0" algn="l">
              <a:lnSpc>
                <a:spcPct val="140000"/>
              </a:lnSpc>
              <a:spcBef>
                <a:spcPts val="1000"/>
              </a:spcBef>
              <a:spcAft>
                <a:spcPts val="0"/>
              </a:spcAft>
              <a:buClr>
                <a:schemeClr val="dk1"/>
              </a:buClr>
              <a:buSzPts val="2380"/>
              <a:buFont typeface="Noto Sans Symbols"/>
              <a:buChar char="❑"/>
            </a:pPr>
            <a:r>
              <a:rPr lang="en-US" sz="2380">
                <a:latin typeface="Book Antiqua"/>
                <a:ea typeface="Book Antiqua"/>
                <a:cs typeface="Book Antiqua"/>
                <a:sym typeface="Book Antiqua"/>
              </a:rPr>
              <a:t> Each paragraph should elaborate on a different argument.</a:t>
            </a:r>
            <a:endParaRPr/>
          </a:p>
          <a:p>
            <a:pPr indent="-228600" lvl="0" marL="228600" rtl="0" algn="l">
              <a:lnSpc>
                <a:spcPct val="140000"/>
              </a:lnSpc>
              <a:spcBef>
                <a:spcPts val="1000"/>
              </a:spcBef>
              <a:spcAft>
                <a:spcPts val="0"/>
              </a:spcAft>
              <a:buClr>
                <a:schemeClr val="dk1"/>
              </a:buClr>
              <a:buSzPts val="2380"/>
              <a:buFont typeface="Noto Sans Symbols"/>
              <a:buChar char="❑"/>
            </a:pPr>
            <a:r>
              <a:rPr lang="en-US" sz="2380">
                <a:latin typeface="Book Antiqua"/>
                <a:ea typeface="Book Antiqua"/>
                <a:cs typeface="Book Antiqua"/>
                <a:sym typeface="Book Antiqua"/>
              </a:rPr>
              <a:t> If it is a one opinion essay, each paragraph should elaborate on a different reason for holding this specific opinion.</a:t>
            </a:r>
            <a:endParaRPr/>
          </a:p>
          <a:p>
            <a:pPr indent="-228600" lvl="0" marL="228600" rtl="0" algn="l">
              <a:lnSpc>
                <a:spcPct val="140000"/>
              </a:lnSpc>
              <a:spcBef>
                <a:spcPts val="1000"/>
              </a:spcBef>
              <a:spcAft>
                <a:spcPts val="0"/>
              </a:spcAft>
              <a:buClr>
                <a:schemeClr val="dk1"/>
              </a:buClr>
              <a:buSzPts val="2380"/>
              <a:buFont typeface="Noto Sans Symbols"/>
              <a:buChar char="❑"/>
            </a:pPr>
            <a:r>
              <a:rPr lang="en-US" sz="2380">
                <a:latin typeface="Book Antiqua"/>
                <a:ea typeface="Book Antiqua"/>
                <a:cs typeface="Book Antiqua"/>
                <a:sym typeface="Book Antiqua"/>
              </a:rPr>
              <a:t> If it is a two opinions essay, each paragraph will be on a different opinion.</a:t>
            </a:r>
            <a:endParaRPr/>
          </a:p>
          <a:p>
            <a:pPr indent="-228600" lvl="0" marL="228600" rtl="0" algn="l">
              <a:lnSpc>
                <a:spcPct val="140000"/>
              </a:lnSpc>
              <a:spcBef>
                <a:spcPts val="1000"/>
              </a:spcBef>
              <a:spcAft>
                <a:spcPts val="0"/>
              </a:spcAft>
              <a:buClr>
                <a:schemeClr val="dk1"/>
              </a:buClr>
              <a:buSzPts val="2380"/>
              <a:buFont typeface="Noto Sans Symbols"/>
              <a:buChar char="❑"/>
            </a:pPr>
            <a:r>
              <a:rPr lang="en-US" sz="2380">
                <a:latin typeface="Book Antiqua"/>
                <a:ea typeface="Book Antiqua"/>
                <a:cs typeface="Book Antiqua"/>
                <a:sym typeface="Book Antiqua"/>
              </a:rPr>
              <a:t> If you want to strengthen your opinion, you should write more arguments for this opinion.</a:t>
            </a:r>
            <a:endParaRPr/>
          </a:p>
          <a:p>
            <a:pPr indent="-77470" lvl="0" marL="228600" rtl="0" algn="l">
              <a:lnSpc>
                <a:spcPct val="140000"/>
              </a:lnSpc>
              <a:spcBef>
                <a:spcPts val="1000"/>
              </a:spcBef>
              <a:spcAft>
                <a:spcPts val="0"/>
              </a:spcAft>
              <a:buClr>
                <a:schemeClr val="dk1"/>
              </a:buClr>
              <a:buSzPts val="2380"/>
              <a:buFont typeface="Noto Sans Symbols"/>
              <a:buNone/>
            </a:pPr>
            <a:r>
              <a:t/>
            </a:r>
            <a:endParaRPr sz="2380">
              <a:latin typeface="Book Antiqua"/>
              <a:ea typeface="Book Antiqua"/>
              <a:cs typeface="Book Antiqua"/>
              <a:sym typeface="Book Antiqua"/>
            </a:endParaRPr>
          </a:p>
        </p:txBody>
      </p:sp>
      <p:sp>
        <p:nvSpPr>
          <p:cNvPr id="199" name="Google Shape;199;p8"/>
          <p:cNvSpPr/>
          <p:nvPr/>
        </p:nvSpPr>
        <p:spPr>
          <a:xfrm>
            <a:off x="2967000" y="800910"/>
            <a:ext cx="586410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STEP 2- THE BODY</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p>
            <a:pPr indent="0" lvl="0" marL="0" rtl="1" algn="ctr">
              <a:lnSpc>
                <a:spcPct val="90000"/>
              </a:lnSpc>
              <a:spcBef>
                <a:spcPts val="0"/>
              </a:spcBef>
              <a:spcAft>
                <a:spcPts val="0"/>
              </a:spcAft>
              <a:buClr>
                <a:srgbClr val="C00000"/>
              </a:buClr>
              <a:buSzPts val="2800"/>
              <a:buNone/>
            </a:pPr>
            <a:r>
              <a:rPr b="1" lang="en-US">
                <a:solidFill>
                  <a:srgbClr val="C00000"/>
                </a:solidFill>
              </a:rPr>
              <a:t>One opinion essay</a:t>
            </a:r>
            <a:endParaRPr b="1">
              <a:solidFill>
                <a:srgbClr val="C00000"/>
              </a:solidFill>
            </a:endParaRPr>
          </a:p>
        </p:txBody>
      </p:sp>
      <p:sp>
        <p:nvSpPr>
          <p:cNvPr id="205" name="Google Shape;205;p9"/>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a:t>Israel, our hometown, is the most secure place on Earth for us. </a:t>
            </a:r>
            <a:endParaRPr/>
          </a:p>
          <a:p>
            <a:pPr indent="-228600" lvl="0" marL="228600" rtl="0" algn="l">
              <a:lnSpc>
                <a:spcPct val="90000"/>
              </a:lnSpc>
              <a:spcBef>
                <a:spcPts val="1000"/>
              </a:spcBef>
              <a:spcAft>
                <a:spcPts val="0"/>
              </a:spcAft>
              <a:buClr>
                <a:schemeClr val="dk1"/>
              </a:buClr>
              <a:buSzPts val="2200"/>
              <a:buChar char="•"/>
            </a:pPr>
            <a:r>
              <a:rPr lang="en-US"/>
              <a:t>Israel has some beautiful views and places that are important for all religions.</a:t>
            </a:r>
            <a:endParaRPr/>
          </a:p>
          <a:p>
            <a:pPr indent="-228600" lvl="0" marL="228600" rtl="0" algn="l">
              <a:lnSpc>
                <a:spcPct val="90000"/>
              </a:lnSpc>
              <a:spcBef>
                <a:spcPts val="1000"/>
              </a:spcBef>
              <a:spcAft>
                <a:spcPts val="0"/>
              </a:spcAft>
              <a:buClr>
                <a:schemeClr val="dk1"/>
              </a:buClr>
              <a:buSzPts val="2200"/>
              <a:buChar char="•"/>
            </a:pPr>
            <a:r>
              <a:rPr lang="en-US"/>
              <a:t>Israel has a very good and effective medical system.</a:t>
            </a:r>
            <a:endParaRPr/>
          </a:p>
        </p:txBody>
      </p:sp>
      <p:sp>
        <p:nvSpPr>
          <p:cNvPr id="206" name="Google Shape;206;p9"/>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p>
            <a:pPr indent="0" lvl="0" marL="0" rtl="1" algn="ctr">
              <a:lnSpc>
                <a:spcPct val="90000"/>
              </a:lnSpc>
              <a:spcBef>
                <a:spcPts val="0"/>
              </a:spcBef>
              <a:spcAft>
                <a:spcPts val="0"/>
              </a:spcAft>
              <a:buClr>
                <a:srgbClr val="C00000"/>
              </a:buClr>
              <a:buSzPts val="2800"/>
              <a:buNone/>
            </a:pPr>
            <a:r>
              <a:rPr b="1" lang="en-US">
                <a:solidFill>
                  <a:srgbClr val="C00000"/>
                </a:solidFill>
              </a:rPr>
              <a:t>Two opinions essay</a:t>
            </a:r>
            <a:endParaRPr b="1">
              <a:solidFill>
                <a:srgbClr val="C00000"/>
              </a:solidFill>
            </a:endParaRPr>
          </a:p>
        </p:txBody>
      </p:sp>
      <p:graphicFrame>
        <p:nvGraphicFramePr>
          <p:cNvPr id="207" name="Google Shape;207;p9"/>
          <p:cNvGraphicFramePr/>
          <p:nvPr/>
        </p:nvGraphicFramePr>
        <p:xfrm>
          <a:off x="6172200" y="3132138"/>
          <a:ext cx="3000000" cy="3000000"/>
        </p:xfrm>
        <a:graphic>
          <a:graphicData uri="http://schemas.openxmlformats.org/drawingml/2006/table">
            <a:tbl>
              <a:tblPr bandRow="1" firstRow="1">
                <a:noFill/>
                <a:tableStyleId>{0676AE1F-96A1-4535-BC60-AD0F96D460F8}</a:tableStyleId>
              </a:tblPr>
              <a:tblGrid>
                <a:gridCol w="2667000"/>
                <a:gridCol w="2667000"/>
              </a:tblGrid>
              <a:tr h="370850">
                <a:tc>
                  <a:txBody>
                    <a:bodyPr/>
                    <a:lstStyle/>
                    <a:p>
                      <a:pPr indent="0" lvl="0" marL="0" marR="0" rtl="1" algn="ctr">
                        <a:spcBef>
                          <a:spcPts val="0"/>
                        </a:spcBef>
                        <a:spcAft>
                          <a:spcPts val="0"/>
                        </a:spcAft>
                        <a:buNone/>
                      </a:pPr>
                      <a:r>
                        <a:rPr lang="en-US" sz="1800" u="none" cap="none" strike="noStrike"/>
                        <a:t>cons</a:t>
                      </a:r>
                      <a:endParaRPr sz="1800" u="none" cap="none" strike="noStrike"/>
                    </a:p>
                  </a:txBody>
                  <a:tcPr marT="45725" marB="45725" marR="91450" marL="91450"/>
                </a:tc>
                <a:tc>
                  <a:txBody>
                    <a:bodyPr/>
                    <a:lstStyle/>
                    <a:p>
                      <a:pPr indent="0" lvl="0" marL="0" marR="0" rtl="1" algn="ctr">
                        <a:spcBef>
                          <a:spcPts val="0"/>
                        </a:spcBef>
                        <a:spcAft>
                          <a:spcPts val="0"/>
                        </a:spcAft>
                        <a:buNone/>
                      </a:pPr>
                      <a:r>
                        <a:rPr lang="en-US" sz="1800" u="none" cap="none" strike="noStrike"/>
                        <a:t>pros</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It is surrounded by enemies.</a:t>
                      </a:r>
                      <a:endParaRPr sz="1800" u="none" cap="none" strike="noStrike"/>
                    </a:p>
                  </a:txBody>
                  <a:tcPr marT="45725" marB="45725" marR="91450" marL="91450"/>
                </a:tc>
                <a:tc>
                  <a:txBody>
                    <a:bodyPr/>
                    <a:lstStyle/>
                    <a:p>
                      <a:pPr indent="0" lvl="0" marL="0" marR="0" rtl="0" algn="l">
                        <a:spcBef>
                          <a:spcPts val="0"/>
                        </a:spcBef>
                        <a:spcAft>
                          <a:spcPts val="0"/>
                        </a:spcAft>
                        <a:buNone/>
                      </a:pPr>
                      <a:r>
                        <a:rPr lang="en-US" sz="1800" u="none" cap="none" strike="noStrike"/>
                        <a:t>Israel is the most secure place on earth</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It is very expensive to live in Israel.</a:t>
                      </a:r>
                      <a:endParaRPr sz="1800" u="none" cap="none" strike="noStrike"/>
                    </a:p>
                  </a:txBody>
                  <a:tcPr marT="45725" marB="45725" marR="91450" marL="91450"/>
                </a:tc>
                <a:tc>
                  <a:txBody>
                    <a:bodyPr/>
                    <a:lstStyle/>
                    <a:p>
                      <a:pPr indent="0" lvl="0" marL="0" marR="0" rtl="0" algn="l">
                        <a:spcBef>
                          <a:spcPts val="0"/>
                        </a:spcBef>
                        <a:spcAft>
                          <a:spcPts val="0"/>
                        </a:spcAft>
                        <a:buNone/>
                      </a:pPr>
                      <a:r>
                        <a:rPr lang="en-US" sz="1800" u="none" cap="none" strike="noStrike"/>
                        <a:t>Israel has a very good medical system.</a:t>
                      </a:r>
                      <a:endParaRPr sz="1800" u="none" cap="none" strike="noStrike"/>
                    </a:p>
                  </a:txBody>
                  <a:tcPr marT="45725" marB="45725" marR="91450" marL="91450"/>
                </a:tc>
              </a:tr>
            </a:tbl>
          </a:graphicData>
        </a:graphic>
      </p:graphicFrame>
      <p:sp>
        <p:nvSpPr>
          <p:cNvPr id="208" name="Google Shape;208;p9"/>
          <p:cNvSpPr/>
          <p:nvPr/>
        </p:nvSpPr>
        <p:spPr>
          <a:xfrm>
            <a:off x="1504270" y="304524"/>
            <a:ext cx="797365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How should you divide </a:t>
            </a:r>
            <a:endParaRPr/>
          </a:p>
          <a:p>
            <a:pPr indent="0" lvl="0" marL="0" marR="0" rtl="0" algn="ctr">
              <a:spcBef>
                <a:spcPts val="0"/>
              </a:spcBef>
              <a:spcAft>
                <a:spcPts val="0"/>
              </a:spcAft>
              <a:buNone/>
            </a:pPr>
            <a:r>
              <a:rPr b="1" i="0" lang="en-US" sz="5400" u="none" cap="none" strike="noStrike">
                <a:solidFill>
                  <a:srgbClr val="FFFFFF"/>
                </a:solidFill>
                <a:latin typeface="Century Gothic"/>
                <a:ea typeface="Century Gothic"/>
                <a:cs typeface="Century Gothic"/>
                <a:sym typeface="Century Gothic"/>
              </a:rPr>
              <a:t>your paragraphs?</a:t>
            </a:r>
            <a:endParaRPr b="1" i="0" sz="5400" u="none" cap="none" strike="noStrike">
              <a:solidFill>
                <a:srgbClr val="FFFFFF"/>
              </a:solidFill>
              <a:latin typeface="Century Gothic"/>
              <a:ea typeface="Century Gothic"/>
              <a:cs typeface="Century Gothic"/>
              <a:sym typeface="Century Gothic"/>
            </a:endParaRPr>
          </a:p>
        </p:txBody>
      </p:sp>
      <p:pic>
        <p:nvPicPr>
          <p:cNvPr descr="Tatiana Shepeleva - Batch 1 Power Clipart" id="209" name="Google Shape;209;p9"/>
          <p:cNvPicPr preferRelativeResize="0"/>
          <p:nvPr/>
        </p:nvPicPr>
        <p:blipFill rotWithShape="1">
          <a:blip r:embed="rId3">
            <a:alphaModFix/>
          </a:blip>
          <a:srcRect b="0" l="0" r="0" t="0"/>
          <a:stretch/>
        </p:blipFill>
        <p:spPr>
          <a:xfrm>
            <a:off x="2679700" y="5540375"/>
            <a:ext cx="1116012" cy="1116013"/>
          </a:xfrm>
          <a:prstGeom prst="rect">
            <a:avLst/>
          </a:prstGeom>
          <a:noFill/>
          <a:ln>
            <a:noFill/>
          </a:ln>
        </p:spPr>
      </p:pic>
      <p:pic>
        <p:nvPicPr>
          <p:cNvPr descr="Maps: Israel Today | AIPAC.org" id="210" name="Google Shape;210;p9"/>
          <p:cNvPicPr preferRelativeResize="0"/>
          <p:nvPr/>
        </p:nvPicPr>
        <p:blipFill rotWithShape="1">
          <a:blip r:embed="rId4">
            <a:alphaModFix/>
          </a:blip>
          <a:srcRect b="0" l="0" r="0" t="0"/>
          <a:stretch/>
        </p:blipFill>
        <p:spPr>
          <a:xfrm>
            <a:off x="10601628" y="1141091"/>
            <a:ext cx="904572" cy="18666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שובל אדים">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2020-04-20T15:57:07Z</dcterms:created>
  <dc:creator>hagit cohen</dc:creator>
</cp:coreProperties>
</file>