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60" r:id="rId4"/>
    <p:sldId id="261" r:id="rId5"/>
    <p:sldId id="258" r:id="rId6"/>
    <p:sldId id="259" r:id="rId7"/>
    <p:sldId id="262" r:id="rId8"/>
    <p:sldId id="264" r:id="rId9"/>
    <p:sldId id="265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8" r:id="rId20"/>
    <p:sldId id="283" r:id="rId21"/>
    <p:sldId id="276" r:id="rId22"/>
    <p:sldId id="277" r:id="rId23"/>
    <p:sldId id="281" r:id="rId24"/>
    <p:sldId id="282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81" d="100"/>
          <a:sy n="81" d="100"/>
        </p:scale>
        <p:origin x="150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3987B-5DFE-40CC-B64F-8291C15533F6}" type="doc">
      <dgm:prSet loTypeId="urn:microsoft.com/office/officeart/2005/8/layout/cycle4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A0D96AE-89C8-4BE1-9CFD-977946BC483A}">
      <dgm:prSet phldrT="[טקסט]"/>
      <dgm:spPr/>
      <dgm:t>
        <a:bodyPr/>
        <a:lstStyle/>
        <a:p>
          <a:pPr rtl="1"/>
          <a:r>
            <a:rPr lang="he-IL" dirty="0"/>
            <a:t>העם היהודי בכל התפוצות</a:t>
          </a:r>
        </a:p>
      </dgm:t>
    </dgm:pt>
    <dgm:pt modelId="{68B27E98-0EB3-406B-89C3-04C2553A5DDD}" type="parTrans" cxnId="{FD822DC3-DF14-43F3-8889-F7831305806E}">
      <dgm:prSet/>
      <dgm:spPr/>
      <dgm:t>
        <a:bodyPr/>
        <a:lstStyle/>
        <a:p>
          <a:pPr rtl="1"/>
          <a:endParaRPr lang="he-IL"/>
        </a:p>
      </dgm:t>
    </dgm:pt>
    <dgm:pt modelId="{BAD583E4-560B-43A3-AE55-D92DE7F38B99}" type="sibTrans" cxnId="{FD822DC3-DF14-43F3-8889-F7831305806E}">
      <dgm:prSet/>
      <dgm:spPr/>
      <dgm:t>
        <a:bodyPr/>
        <a:lstStyle/>
        <a:p>
          <a:pPr rtl="1"/>
          <a:endParaRPr lang="he-IL"/>
        </a:p>
      </dgm:t>
    </dgm:pt>
    <dgm:pt modelId="{97AED3F5-3A3F-4077-A1AF-6516EFBDB497}">
      <dgm:prSet phldrT="[טקסט]"/>
      <dgm:spPr/>
      <dgm:t>
        <a:bodyPr/>
        <a:lstStyle/>
        <a:p>
          <a:pPr rtl="1"/>
          <a:endParaRPr lang="he-IL" dirty="0"/>
        </a:p>
      </dgm:t>
    </dgm:pt>
    <dgm:pt modelId="{53B60FED-140B-4065-BFED-87D731AA56CD}" type="parTrans" cxnId="{1F69DB58-8C2A-4F63-A065-F50757F51D8D}">
      <dgm:prSet/>
      <dgm:spPr/>
      <dgm:t>
        <a:bodyPr/>
        <a:lstStyle/>
        <a:p>
          <a:pPr rtl="1"/>
          <a:endParaRPr lang="he-IL"/>
        </a:p>
      </dgm:t>
    </dgm:pt>
    <dgm:pt modelId="{D75F15FB-6B93-4AD6-9ECD-4902651030B3}" type="sibTrans" cxnId="{1F69DB58-8C2A-4F63-A065-F50757F51D8D}">
      <dgm:prSet/>
      <dgm:spPr/>
      <dgm:t>
        <a:bodyPr/>
        <a:lstStyle/>
        <a:p>
          <a:pPr rtl="1"/>
          <a:endParaRPr lang="he-IL"/>
        </a:p>
      </dgm:t>
    </dgm:pt>
    <dgm:pt modelId="{53CF49CF-41E6-41D1-A0FE-3FA24156F679}">
      <dgm:prSet phldrT="[טקסט]"/>
      <dgm:spPr/>
      <dgm:t>
        <a:bodyPr/>
        <a:lstStyle/>
        <a:p>
          <a:pPr rtl="1"/>
          <a:r>
            <a:rPr lang="he-IL"/>
            <a:t>לאו"ם</a:t>
          </a:r>
          <a:endParaRPr lang="he-IL" dirty="0"/>
        </a:p>
      </dgm:t>
    </dgm:pt>
    <dgm:pt modelId="{C4449409-E4A4-41B9-B3E2-1F8F23083A48}" type="parTrans" cxnId="{D3260F1F-AE1A-46CC-BB0D-994DF21C3368}">
      <dgm:prSet/>
      <dgm:spPr/>
      <dgm:t>
        <a:bodyPr/>
        <a:lstStyle/>
        <a:p>
          <a:pPr rtl="1"/>
          <a:endParaRPr lang="he-IL"/>
        </a:p>
      </dgm:t>
    </dgm:pt>
    <dgm:pt modelId="{D2746C26-72FB-4DAD-A009-5885E1E6CF6B}" type="sibTrans" cxnId="{D3260F1F-AE1A-46CC-BB0D-994DF21C3368}">
      <dgm:prSet/>
      <dgm:spPr/>
      <dgm:t>
        <a:bodyPr/>
        <a:lstStyle/>
        <a:p>
          <a:pPr rtl="1"/>
          <a:endParaRPr lang="he-IL"/>
        </a:p>
      </dgm:t>
    </dgm:pt>
    <dgm:pt modelId="{B9CC2DD7-47A1-49DF-984F-B80D29ABFEFC}">
      <dgm:prSet phldrT="[טקסט]"/>
      <dgm:spPr/>
      <dgm:t>
        <a:bodyPr/>
        <a:lstStyle/>
        <a:p>
          <a:pPr rtl="1"/>
          <a:r>
            <a:rPr lang="he-IL" dirty="0"/>
            <a:t>לבני העם הערבי תושבי מדינת ישראל</a:t>
          </a:r>
        </a:p>
      </dgm:t>
    </dgm:pt>
    <dgm:pt modelId="{F1AF542B-2715-4C9E-884B-85DFA471A9FE}" type="parTrans" cxnId="{B4583117-44D9-40D4-B771-96F9DD28907C}">
      <dgm:prSet/>
      <dgm:spPr/>
      <dgm:t>
        <a:bodyPr/>
        <a:lstStyle/>
        <a:p>
          <a:pPr rtl="1"/>
          <a:endParaRPr lang="he-IL"/>
        </a:p>
      </dgm:t>
    </dgm:pt>
    <dgm:pt modelId="{106343D4-953F-4A25-8E3A-E5FF402532B6}" type="sibTrans" cxnId="{B4583117-44D9-40D4-B771-96F9DD28907C}">
      <dgm:prSet/>
      <dgm:spPr/>
      <dgm:t>
        <a:bodyPr/>
        <a:lstStyle/>
        <a:p>
          <a:pPr rtl="1"/>
          <a:endParaRPr lang="he-IL"/>
        </a:p>
      </dgm:t>
    </dgm:pt>
    <dgm:pt modelId="{5B4C353E-F461-4BE5-9BE5-808ADF1F93A8}">
      <dgm:prSet phldrT="[טקסט]" custT="1"/>
      <dgm:spPr/>
      <dgm:t>
        <a:bodyPr/>
        <a:lstStyle/>
        <a:p>
          <a:pPr rtl="1"/>
          <a:r>
            <a:rPr lang="he-IL" sz="1100" dirty="0"/>
            <a:t>לשמור על שלום .</a:t>
          </a:r>
        </a:p>
      </dgm:t>
    </dgm:pt>
    <dgm:pt modelId="{1F60B0F1-E813-44E6-A27E-DC8292E186A8}" type="parTrans" cxnId="{A4320752-EEF0-45B0-B5B9-2B716D84DEA2}">
      <dgm:prSet/>
      <dgm:spPr/>
      <dgm:t>
        <a:bodyPr/>
        <a:lstStyle/>
        <a:p>
          <a:pPr rtl="1"/>
          <a:endParaRPr lang="he-IL"/>
        </a:p>
      </dgm:t>
    </dgm:pt>
    <dgm:pt modelId="{FD110C3D-93BB-47C3-99D6-06DB556372B6}" type="sibTrans" cxnId="{A4320752-EEF0-45B0-B5B9-2B716D84DEA2}">
      <dgm:prSet/>
      <dgm:spPr/>
      <dgm:t>
        <a:bodyPr/>
        <a:lstStyle/>
        <a:p>
          <a:pPr rtl="1"/>
          <a:endParaRPr lang="he-IL"/>
        </a:p>
      </dgm:t>
    </dgm:pt>
    <dgm:pt modelId="{3555DC1D-B1BD-4BED-A852-05E145E79234}">
      <dgm:prSet phldrT="[טקסט]"/>
      <dgm:spPr/>
      <dgm:t>
        <a:bodyPr/>
        <a:lstStyle/>
        <a:p>
          <a:pPr rtl="1"/>
          <a:r>
            <a:rPr lang="he-IL" dirty="0"/>
            <a:t>מדינות ערב</a:t>
          </a:r>
        </a:p>
      </dgm:t>
    </dgm:pt>
    <dgm:pt modelId="{7E06F8A0-FD3A-4F3E-A939-49140ACC5E44}" type="parTrans" cxnId="{D79508F9-034A-41CE-9835-942513E1370D}">
      <dgm:prSet/>
      <dgm:spPr/>
      <dgm:t>
        <a:bodyPr/>
        <a:lstStyle/>
        <a:p>
          <a:pPr rtl="1"/>
          <a:endParaRPr lang="he-IL"/>
        </a:p>
      </dgm:t>
    </dgm:pt>
    <dgm:pt modelId="{77784B6E-CC37-4CBB-AE2B-51D2C5CA110F}" type="sibTrans" cxnId="{D79508F9-034A-41CE-9835-942513E1370D}">
      <dgm:prSet/>
      <dgm:spPr/>
      <dgm:t>
        <a:bodyPr/>
        <a:lstStyle/>
        <a:p>
          <a:pPr rtl="1"/>
          <a:endParaRPr lang="he-IL"/>
        </a:p>
      </dgm:t>
    </dgm:pt>
    <dgm:pt modelId="{B8B7292E-1E5A-43FC-8DBA-2742451744E8}">
      <dgm:prSet phldrT="[טקסט]"/>
      <dgm:spPr/>
      <dgm:t>
        <a:bodyPr/>
        <a:lstStyle/>
        <a:p>
          <a:pPr rtl="1"/>
          <a:endParaRPr lang="he-IL" dirty="0"/>
        </a:p>
      </dgm:t>
    </dgm:pt>
    <dgm:pt modelId="{C7E99D5A-E60F-4AA7-BB9B-C3671B3F686A}" type="parTrans" cxnId="{3C0779CC-00EF-42ED-99B2-345395A84D4B}">
      <dgm:prSet/>
      <dgm:spPr/>
      <dgm:t>
        <a:bodyPr/>
        <a:lstStyle/>
        <a:p>
          <a:pPr rtl="1"/>
          <a:endParaRPr lang="he-IL"/>
        </a:p>
      </dgm:t>
    </dgm:pt>
    <dgm:pt modelId="{E2776FA6-BA62-43BE-8D7F-490B815FE499}" type="sibTrans" cxnId="{3C0779CC-00EF-42ED-99B2-345395A84D4B}">
      <dgm:prSet/>
      <dgm:spPr/>
      <dgm:t>
        <a:bodyPr/>
        <a:lstStyle/>
        <a:p>
          <a:pPr rtl="1"/>
          <a:endParaRPr lang="he-IL"/>
        </a:p>
      </dgm:t>
    </dgm:pt>
    <dgm:pt modelId="{331D52BF-A143-477A-981B-8BCBA74D728E}">
      <dgm:prSet phldrT="[טקסט]"/>
      <dgm:spPr/>
      <dgm:t>
        <a:bodyPr/>
        <a:lstStyle/>
        <a:p>
          <a:pPr rtl="1"/>
          <a:r>
            <a:rPr lang="he-IL" dirty="0"/>
            <a:t>לסייע לעם היהודי בבניין מדינתו</a:t>
          </a:r>
        </a:p>
      </dgm:t>
    </dgm:pt>
    <dgm:pt modelId="{4B231111-6B22-4E3C-93F6-0B791C62615F}" type="sibTrans" cxnId="{FF3A27AA-A30F-4AAA-AEA3-D7A5B57E3E30}">
      <dgm:prSet/>
      <dgm:spPr/>
      <dgm:t>
        <a:bodyPr/>
        <a:lstStyle/>
        <a:p>
          <a:pPr rtl="1"/>
          <a:endParaRPr lang="he-IL"/>
        </a:p>
      </dgm:t>
    </dgm:pt>
    <dgm:pt modelId="{71FD6442-9ECB-48C5-80F9-8B5154F2D092}" type="parTrans" cxnId="{FF3A27AA-A30F-4AAA-AEA3-D7A5B57E3E30}">
      <dgm:prSet/>
      <dgm:spPr/>
      <dgm:t>
        <a:bodyPr/>
        <a:lstStyle/>
        <a:p>
          <a:pPr rtl="1"/>
          <a:endParaRPr lang="he-IL"/>
        </a:p>
      </dgm:t>
    </dgm:pt>
    <dgm:pt modelId="{0D74F43B-C666-4EE1-BDFC-DAD3FE8DAFD6}">
      <dgm:prSet phldrT="[טקסט]"/>
      <dgm:spPr/>
      <dgm:t>
        <a:bodyPr/>
        <a:lstStyle/>
        <a:p>
          <a:pPr rtl="1"/>
          <a:r>
            <a:rPr lang="he-IL" dirty="0"/>
            <a:t>לקבל את מדינת ישראל לתוך משפחת העמים.</a:t>
          </a:r>
        </a:p>
      </dgm:t>
    </dgm:pt>
    <dgm:pt modelId="{93AABE41-01A6-4839-A6CC-404FC73AB2B0}" type="parTrans" cxnId="{C968F212-1D34-4E8D-9A8B-C6EB7D4D946A}">
      <dgm:prSet/>
      <dgm:spPr/>
      <dgm:t>
        <a:bodyPr/>
        <a:lstStyle/>
        <a:p>
          <a:pPr rtl="1"/>
          <a:endParaRPr lang="he-IL"/>
        </a:p>
      </dgm:t>
    </dgm:pt>
    <dgm:pt modelId="{10C878F4-F052-469D-8A96-4F31A7A91BA0}" type="sibTrans" cxnId="{C968F212-1D34-4E8D-9A8B-C6EB7D4D946A}">
      <dgm:prSet/>
      <dgm:spPr/>
      <dgm:t>
        <a:bodyPr/>
        <a:lstStyle/>
        <a:p>
          <a:pPr rtl="1"/>
          <a:endParaRPr lang="he-IL"/>
        </a:p>
      </dgm:t>
    </dgm:pt>
    <dgm:pt modelId="{D6454AD3-E029-4A50-AAC4-3B56FC39B97E}">
      <dgm:prSet custT="1"/>
      <dgm:spPr/>
      <dgm:t>
        <a:bodyPr/>
        <a:lstStyle/>
        <a:p>
          <a:pPr rtl="1"/>
          <a:r>
            <a:rPr lang="he-IL" sz="1100" dirty="0"/>
            <a:t>ליטול חלקם בבניין המדינה</a:t>
          </a:r>
        </a:p>
      </dgm:t>
    </dgm:pt>
    <dgm:pt modelId="{AB16F6D1-DB09-482F-81BF-E8A08A86BD3F}" type="parTrans" cxnId="{25324971-364A-496C-84AB-A302BA59D502}">
      <dgm:prSet/>
      <dgm:spPr/>
      <dgm:t>
        <a:bodyPr/>
        <a:lstStyle/>
        <a:p>
          <a:pPr rtl="1"/>
          <a:endParaRPr lang="he-IL"/>
        </a:p>
      </dgm:t>
    </dgm:pt>
    <dgm:pt modelId="{A2B010E5-82C9-4E1C-9906-3B0F98632BF2}" type="sibTrans" cxnId="{25324971-364A-496C-84AB-A302BA59D502}">
      <dgm:prSet/>
      <dgm:spPr/>
      <dgm:t>
        <a:bodyPr/>
        <a:lstStyle/>
        <a:p>
          <a:pPr rtl="1"/>
          <a:endParaRPr lang="he-IL"/>
        </a:p>
      </dgm:t>
    </dgm:pt>
    <dgm:pt modelId="{4994E194-4A8E-421D-942F-3B6CAEF75CDC}">
      <dgm:prSet custT="1"/>
      <dgm:spPr/>
      <dgm:t>
        <a:bodyPr/>
        <a:lstStyle/>
        <a:p>
          <a:pPr rtl="1"/>
          <a:r>
            <a:rPr lang="he-IL" sz="1100" dirty="0"/>
            <a:t>קבלת אזרחות מלאה ושווה</a:t>
          </a:r>
        </a:p>
      </dgm:t>
    </dgm:pt>
    <dgm:pt modelId="{625B563D-3427-408F-86E0-651C53C13926}" type="parTrans" cxnId="{D05ED9FC-1139-4928-9838-44DB765D93D7}">
      <dgm:prSet/>
      <dgm:spPr/>
      <dgm:t>
        <a:bodyPr/>
        <a:lstStyle/>
        <a:p>
          <a:pPr rtl="1"/>
          <a:endParaRPr lang="he-IL"/>
        </a:p>
      </dgm:t>
    </dgm:pt>
    <dgm:pt modelId="{71B3B0F6-C71F-4A27-97D5-8E311FDF10C2}" type="sibTrans" cxnId="{D05ED9FC-1139-4928-9838-44DB765D93D7}">
      <dgm:prSet/>
      <dgm:spPr/>
      <dgm:t>
        <a:bodyPr/>
        <a:lstStyle/>
        <a:p>
          <a:pPr rtl="1"/>
          <a:endParaRPr lang="he-IL"/>
        </a:p>
      </dgm:t>
    </dgm:pt>
    <dgm:pt modelId="{E7CA4748-5411-412D-A3F0-27D3A3340243}">
      <dgm:prSet custT="1"/>
      <dgm:spPr/>
      <dgm:t>
        <a:bodyPr/>
        <a:lstStyle/>
        <a:p>
          <a:pPr rtl="1"/>
          <a:r>
            <a:rPr lang="he-IL" sz="1100" dirty="0"/>
            <a:t>ייצוג בכל מוסדותיה, הזמניים והקבועים.</a:t>
          </a:r>
        </a:p>
      </dgm:t>
    </dgm:pt>
    <dgm:pt modelId="{B1C8F0BA-3C06-4FC6-BB77-A136EC138E74}" type="parTrans" cxnId="{7C9EF29A-72F0-46D9-AEF5-C2B4DCA3CEC5}">
      <dgm:prSet/>
      <dgm:spPr/>
      <dgm:t>
        <a:bodyPr/>
        <a:lstStyle/>
        <a:p>
          <a:pPr rtl="1"/>
          <a:endParaRPr lang="he-IL"/>
        </a:p>
      </dgm:t>
    </dgm:pt>
    <dgm:pt modelId="{6972E561-2031-425E-9A11-01751532D701}" type="sibTrans" cxnId="{7C9EF29A-72F0-46D9-AEF5-C2B4DCA3CEC5}">
      <dgm:prSet/>
      <dgm:spPr/>
      <dgm:t>
        <a:bodyPr/>
        <a:lstStyle/>
        <a:p>
          <a:pPr rtl="1"/>
          <a:endParaRPr lang="he-IL"/>
        </a:p>
      </dgm:t>
    </dgm:pt>
    <dgm:pt modelId="{36F54CF0-B451-49BC-B1D1-8123D6CBF4D6}">
      <dgm:prSet/>
      <dgm:spPr/>
      <dgm:t>
        <a:bodyPr/>
        <a:lstStyle/>
        <a:p>
          <a:pPr rtl="1"/>
          <a:r>
            <a:rPr lang="he-IL" dirty="0"/>
            <a:t>קריאה לשלום</a:t>
          </a:r>
        </a:p>
      </dgm:t>
    </dgm:pt>
    <dgm:pt modelId="{0698777E-5E3A-491F-8ED5-347634B9D451}" type="parTrans" cxnId="{C56FAFB3-4C89-4018-93E9-DD04AFCCA3BA}">
      <dgm:prSet/>
      <dgm:spPr/>
      <dgm:t>
        <a:bodyPr/>
        <a:lstStyle/>
        <a:p>
          <a:pPr rtl="1"/>
          <a:endParaRPr lang="he-IL"/>
        </a:p>
      </dgm:t>
    </dgm:pt>
    <dgm:pt modelId="{ED46D500-B4F2-4000-BC45-A69DB80BE6FE}" type="sibTrans" cxnId="{C56FAFB3-4C89-4018-93E9-DD04AFCCA3BA}">
      <dgm:prSet/>
      <dgm:spPr/>
      <dgm:t>
        <a:bodyPr/>
        <a:lstStyle/>
        <a:p>
          <a:pPr rtl="1"/>
          <a:endParaRPr lang="he-IL"/>
        </a:p>
      </dgm:t>
    </dgm:pt>
    <dgm:pt modelId="{4E3C39CF-24C5-41E4-9F7E-50A02A0E6A21}">
      <dgm:prSet/>
      <dgm:spPr/>
      <dgm:t>
        <a:bodyPr/>
        <a:lstStyle/>
        <a:p>
          <a:pPr rtl="1"/>
          <a:r>
            <a:rPr lang="he-IL" dirty="0"/>
            <a:t>קריאה לעליה למדינת ישראל</a:t>
          </a:r>
        </a:p>
      </dgm:t>
    </dgm:pt>
    <dgm:pt modelId="{2F1FA5B8-1342-416F-A03F-0275FC51E3DC}" type="parTrans" cxnId="{286D348B-DEDF-44F7-9F96-EC956019381F}">
      <dgm:prSet/>
      <dgm:spPr/>
      <dgm:t>
        <a:bodyPr/>
        <a:lstStyle/>
        <a:p>
          <a:pPr rtl="1"/>
          <a:endParaRPr lang="he-IL"/>
        </a:p>
      </dgm:t>
    </dgm:pt>
    <dgm:pt modelId="{F107FE46-CEFA-4394-A696-44306A3CFAC2}" type="sibTrans" cxnId="{286D348B-DEDF-44F7-9F96-EC956019381F}">
      <dgm:prSet/>
      <dgm:spPr/>
      <dgm:t>
        <a:bodyPr/>
        <a:lstStyle/>
        <a:p>
          <a:pPr rtl="1"/>
          <a:endParaRPr lang="he-IL"/>
        </a:p>
      </dgm:t>
    </dgm:pt>
    <dgm:pt modelId="{424E5A2D-C2AC-4993-A999-A96A54BC0C97}">
      <dgm:prSet/>
      <dgm:spPr/>
      <dgm:t>
        <a:bodyPr/>
        <a:lstStyle/>
        <a:p>
          <a:pPr rtl="1"/>
          <a:r>
            <a:rPr lang="he-IL" dirty="0"/>
            <a:t>לסייע לה בהקמת המדינה.</a:t>
          </a:r>
        </a:p>
      </dgm:t>
    </dgm:pt>
    <dgm:pt modelId="{B3A5B6B6-E100-49B0-ACE5-888AB5DA80B7}" type="parTrans" cxnId="{963FBD5A-E38E-4FF4-B084-9AE971B50C69}">
      <dgm:prSet/>
      <dgm:spPr/>
      <dgm:t>
        <a:bodyPr/>
        <a:lstStyle/>
        <a:p>
          <a:pPr rtl="1"/>
          <a:endParaRPr lang="he-IL"/>
        </a:p>
      </dgm:t>
    </dgm:pt>
    <dgm:pt modelId="{3FE4EFAF-92B0-4196-9BE6-3A40E0FFB711}" type="sibTrans" cxnId="{963FBD5A-E38E-4FF4-B084-9AE971B50C69}">
      <dgm:prSet/>
      <dgm:spPr/>
      <dgm:t>
        <a:bodyPr/>
        <a:lstStyle/>
        <a:p>
          <a:pPr rtl="1"/>
          <a:endParaRPr lang="he-IL"/>
        </a:p>
      </dgm:t>
    </dgm:pt>
    <dgm:pt modelId="{C3ECC41E-E9FE-4284-A0E6-545A4E8166FC}">
      <dgm:prSet/>
      <dgm:spPr/>
      <dgm:t>
        <a:bodyPr/>
        <a:lstStyle/>
        <a:p>
          <a:pPr rtl="1"/>
          <a:r>
            <a:rPr lang="he-IL" dirty="0"/>
            <a:t>לפעול למען פיתוח משותף של המזרח התיכון.</a:t>
          </a:r>
        </a:p>
      </dgm:t>
    </dgm:pt>
    <dgm:pt modelId="{1902C0AC-2669-4190-B083-EB270EA63787}" type="parTrans" cxnId="{1D9873F7-A156-409E-BE6C-E13FB3BD20A3}">
      <dgm:prSet/>
      <dgm:spPr/>
      <dgm:t>
        <a:bodyPr/>
        <a:lstStyle/>
        <a:p>
          <a:pPr rtl="1"/>
          <a:endParaRPr lang="he-IL"/>
        </a:p>
      </dgm:t>
    </dgm:pt>
    <dgm:pt modelId="{3A07A55D-F304-44C3-8204-9F2610AC8F55}" type="sibTrans" cxnId="{1D9873F7-A156-409E-BE6C-E13FB3BD20A3}">
      <dgm:prSet/>
      <dgm:spPr/>
      <dgm:t>
        <a:bodyPr/>
        <a:lstStyle/>
        <a:p>
          <a:pPr rtl="1"/>
          <a:endParaRPr lang="he-IL"/>
        </a:p>
      </dgm:t>
    </dgm:pt>
    <dgm:pt modelId="{E3B08D5E-EE4E-47BA-AB03-CF7C4A0A3D6B}" type="pres">
      <dgm:prSet presAssocID="{4EA3987B-5DFE-40CC-B64F-8291C15533F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5E28F9E-7B38-4704-AAD5-2A65384E0D4D}" type="pres">
      <dgm:prSet presAssocID="{4EA3987B-5DFE-40CC-B64F-8291C15533F6}" presName="children" presStyleCnt="0"/>
      <dgm:spPr/>
    </dgm:pt>
    <dgm:pt modelId="{CFA22737-1DAF-4193-90C7-68FB814ED099}" type="pres">
      <dgm:prSet presAssocID="{4EA3987B-5DFE-40CC-B64F-8291C15533F6}" presName="child1group" presStyleCnt="0"/>
      <dgm:spPr/>
    </dgm:pt>
    <dgm:pt modelId="{DCE9FBCB-56F7-41B1-9E03-CFEF670D958F}" type="pres">
      <dgm:prSet presAssocID="{4EA3987B-5DFE-40CC-B64F-8291C15533F6}" presName="child1" presStyleLbl="bgAcc1" presStyleIdx="0" presStyleCnt="4"/>
      <dgm:spPr/>
    </dgm:pt>
    <dgm:pt modelId="{861B3202-E17F-4DA0-A30D-6FF58416592A}" type="pres">
      <dgm:prSet presAssocID="{4EA3987B-5DFE-40CC-B64F-8291C15533F6}" presName="child1Text" presStyleLbl="bgAcc1" presStyleIdx="0" presStyleCnt="4">
        <dgm:presLayoutVars>
          <dgm:bulletEnabled val="1"/>
        </dgm:presLayoutVars>
      </dgm:prSet>
      <dgm:spPr/>
    </dgm:pt>
    <dgm:pt modelId="{FE7FDBD8-07D3-483C-B0AB-44AC8575459B}" type="pres">
      <dgm:prSet presAssocID="{4EA3987B-5DFE-40CC-B64F-8291C15533F6}" presName="child2group" presStyleCnt="0"/>
      <dgm:spPr/>
    </dgm:pt>
    <dgm:pt modelId="{F5D48362-E0A2-45C2-8A8A-6E7A558F655E}" type="pres">
      <dgm:prSet presAssocID="{4EA3987B-5DFE-40CC-B64F-8291C15533F6}" presName="child2" presStyleLbl="bgAcc1" presStyleIdx="1" presStyleCnt="4"/>
      <dgm:spPr/>
    </dgm:pt>
    <dgm:pt modelId="{58C02295-2B93-4268-AC24-71D9B8D76FCE}" type="pres">
      <dgm:prSet presAssocID="{4EA3987B-5DFE-40CC-B64F-8291C15533F6}" presName="child2Text" presStyleLbl="bgAcc1" presStyleIdx="1" presStyleCnt="4">
        <dgm:presLayoutVars>
          <dgm:bulletEnabled val="1"/>
        </dgm:presLayoutVars>
      </dgm:prSet>
      <dgm:spPr/>
    </dgm:pt>
    <dgm:pt modelId="{1C60F3DC-135C-40A2-9462-8FFA50FCD18E}" type="pres">
      <dgm:prSet presAssocID="{4EA3987B-5DFE-40CC-B64F-8291C15533F6}" presName="child3group" presStyleCnt="0"/>
      <dgm:spPr/>
    </dgm:pt>
    <dgm:pt modelId="{FFD80228-AEAF-4B20-A228-40DA35C0B5B1}" type="pres">
      <dgm:prSet presAssocID="{4EA3987B-5DFE-40CC-B64F-8291C15533F6}" presName="child3" presStyleLbl="bgAcc1" presStyleIdx="2" presStyleCnt="4"/>
      <dgm:spPr/>
    </dgm:pt>
    <dgm:pt modelId="{D298B815-5A0A-4074-8753-BDEDF1752C99}" type="pres">
      <dgm:prSet presAssocID="{4EA3987B-5DFE-40CC-B64F-8291C15533F6}" presName="child3Text" presStyleLbl="bgAcc1" presStyleIdx="2" presStyleCnt="4">
        <dgm:presLayoutVars>
          <dgm:bulletEnabled val="1"/>
        </dgm:presLayoutVars>
      </dgm:prSet>
      <dgm:spPr/>
    </dgm:pt>
    <dgm:pt modelId="{9B27AAAF-03AD-4DF9-8984-66235BD6FCED}" type="pres">
      <dgm:prSet presAssocID="{4EA3987B-5DFE-40CC-B64F-8291C15533F6}" presName="child4group" presStyleCnt="0"/>
      <dgm:spPr/>
    </dgm:pt>
    <dgm:pt modelId="{0F3856B9-4FCC-47CE-9A9F-BE316902C686}" type="pres">
      <dgm:prSet presAssocID="{4EA3987B-5DFE-40CC-B64F-8291C15533F6}" presName="child4" presStyleLbl="bgAcc1" presStyleIdx="3" presStyleCnt="4"/>
      <dgm:spPr/>
    </dgm:pt>
    <dgm:pt modelId="{CFEF284E-DC5B-4229-9F04-0017EF490968}" type="pres">
      <dgm:prSet presAssocID="{4EA3987B-5DFE-40CC-B64F-8291C15533F6}" presName="child4Text" presStyleLbl="bgAcc1" presStyleIdx="3" presStyleCnt="4">
        <dgm:presLayoutVars>
          <dgm:bulletEnabled val="1"/>
        </dgm:presLayoutVars>
      </dgm:prSet>
      <dgm:spPr/>
    </dgm:pt>
    <dgm:pt modelId="{A4400940-4499-43A8-BC43-B80EED0A8796}" type="pres">
      <dgm:prSet presAssocID="{4EA3987B-5DFE-40CC-B64F-8291C15533F6}" presName="childPlaceholder" presStyleCnt="0"/>
      <dgm:spPr/>
    </dgm:pt>
    <dgm:pt modelId="{05EBF5E9-827D-4071-AAF2-D1A9697F552B}" type="pres">
      <dgm:prSet presAssocID="{4EA3987B-5DFE-40CC-B64F-8291C15533F6}" presName="circle" presStyleCnt="0"/>
      <dgm:spPr/>
    </dgm:pt>
    <dgm:pt modelId="{F62AC253-5C67-4158-8F9C-DAE19FC33479}" type="pres">
      <dgm:prSet presAssocID="{4EA3987B-5DFE-40CC-B64F-8291C15533F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232BB95-D6A0-485A-BF44-FC854095E4B7}" type="pres">
      <dgm:prSet presAssocID="{4EA3987B-5DFE-40CC-B64F-8291C15533F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15D06C6-A3CA-4DF9-8044-2A92C9D29D30}" type="pres">
      <dgm:prSet presAssocID="{4EA3987B-5DFE-40CC-B64F-8291C15533F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914967A-900C-441A-A692-564C97BC094B}" type="pres">
      <dgm:prSet presAssocID="{4EA3987B-5DFE-40CC-B64F-8291C15533F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F3DD7DF-3367-486B-9446-EA79611B4065}" type="pres">
      <dgm:prSet presAssocID="{4EA3987B-5DFE-40CC-B64F-8291C15533F6}" presName="quadrantPlaceholder" presStyleCnt="0"/>
      <dgm:spPr/>
    </dgm:pt>
    <dgm:pt modelId="{E3B338AA-4D77-4A65-B2F5-FAB19DA2BD25}" type="pres">
      <dgm:prSet presAssocID="{4EA3987B-5DFE-40CC-B64F-8291C15533F6}" presName="center1" presStyleLbl="fgShp" presStyleIdx="0" presStyleCnt="2"/>
      <dgm:spPr/>
    </dgm:pt>
    <dgm:pt modelId="{DA026AA2-0B8F-4D44-8091-8227D6F376B2}" type="pres">
      <dgm:prSet presAssocID="{4EA3987B-5DFE-40CC-B64F-8291C15533F6}" presName="center2" presStyleLbl="fgShp" presStyleIdx="1" presStyleCnt="2"/>
      <dgm:spPr/>
    </dgm:pt>
  </dgm:ptLst>
  <dgm:cxnLst>
    <dgm:cxn modelId="{2F799309-16B3-4241-9B53-9D5A851057CA}" type="presOf" srcId="{424E5A2D-C2AC-4993-A999-A96A54BC0C97}" destId="{DCE9FBCB-56F7-41B1-9E03-CFEF670D958F}" srcOrd="0" destOrd="2" presId="urn:microsoft.com/office/officeart/2005/8/layout/cycle4"/>
    <dgm:cxn modelId="{C968F212-1D34-4E8D-9A8B-C6EB7D4D946A}" srcId="{53CF49CF-41E6-41D1-A0FE-3FA24156F679}" destId="{0D74F43B-C666-4EE1-BDFC-DAD3FE8DAFD6}" srcOrd="1" destOrd="0" parTransId="{93AABE41-01A6-4839-A6CC-404FC73AB2B0}" sibTransId="{10C878F4-F052-469D-8A96-4F31A7A91BA0}"/>
    <dgm:cxn modelId="{FDA5E614-4DE4-4AE5-B2DC-47A86EAD1278}" type="presOf" srcId="{3555DC1D-B1BD-4BED-A852-05E145E79234}" destId="{9914967A-900C-441A-A692-564C97BC094B}" srcOrd="0" destOrd="0" presId="urn:microsoft.com/office/officeart/2005/8/layout/cycle4"/>
    <dgm:cxn modelId="{F5CA9515-47AE-422B-B127-37DEEBA993C4}" type="presOf" srcId="{331D52BF-A143-477A-981B-8BCBA74D728E}" destId="{58C02295-2B93-4268-AC24-71D9B8D76FCE}" srcOrd="1" destOrd="0" presId="urn:microsoft.com/office/officeart/2005/8/layout/cycle4"/>
    <dgm:cxn modelId="{B4583117-44D9-40D4-B771-96F9DD28907C}" srcId="{4EA3987B-5DFE-40CC-B64F-8291C15533F6}" destId="{B9CC2DD7-47A1-49DF-984F-B80D29ABFEFC}" srcOrd="2" destOrd="0" parTransId="{F1AF542B-2715-4C9E-884B-85DFA471A9FE}" sibTransId="{106343D4-953F-4A25-8E3A-E5FF402532B6}"/>
    <dgm:cxn modelId="{D4E7081B-114A-4227-9CE4-D7B04EC76C8E}" type="presOf" srcId="{36F54CF0-B451-49BC-B1D1-8123D6CBF4D6}" destId="{CFEF284E-DC5B-4229-9F04-0017EF490968}" srcOrd="1" destOrd="1" presId="urn:microsoft.com/office/officeart/2005/8/layout/cycle4"/>
    <dgm:cxn modelId="{D3260F1F-AE1A-46CC-BB0D-994DF21C3368}" srcId="{4EA3987B-5DFE-40CC-B64F-8291C15533F6}" destId="{53CF49CF-41E6-41D1-A0FE-3FA24156F679}" srcOrd="1" destOrd="0" parTransId="{C4449409-E4A4-41B9-B3E2-1F8F23083A48}" sibTransId="{D2746C26-72FB-4DAD-A009-5885E1E6CF6B}"/>
    <dgm:cxn modelId="{F78D571F-BD39-492C-9E19-8376C1595A2B}" type="presOf" srcId="{B9CC2DD7-47A1-49DF-984F-B80D29ABFEFC}" destId="{B15D06C6-A3CA-4DF9-8044-2A92C9D29D30}" srcOrd="0" destOrd="0" presId="urn:microsoft.com/office/officeart/2005/8/layout/cycle4"/>
    <dgm:cxn modelId="{9F10AA30-3013-49EC-8993-DEB533881A16}" type="presOf" srcId="{0D74F43B-C666-4EE1-BDFC-DAD3FE8DAFD6}" destId="{F5D48362-E0A2-45C2-8A8A-6E7A558F655E}" srcOrd="0" destOrd="1" presId="urn:microsoft.com/office/officeart/2005/8/layout/cycle4"/>
    <dgm:cxn modelId="{A33C2238-989E-497F-BA80-CE6093616F18}" type="presOf" srcId="{4EA3987B-5DFE-40CC-B64F-8291C15533F6}" destId="{E3B08D5E-EE4E-47BA-AB03-CF7C4A0A3D6B}" srcOrd="0" destOrd="0" presId="urn:microsoft.com/office/officeart/2005/8/layout/cycle4"/>
    <dgm:cxn modelId="{E2A3E45C-52BF-4D37-8510-8CA1A1FB7F94}" type="presOf" srcId="{424E5A2D-C2AC-4993-A999-A96A54BC0C97}" destId="{861B3202-E17F-4DA0-A30D-6FF58416592A}" srcOrd="1" destOrd="2" presId="urn:microsoft.com/office/officeart/2005/8/layout/cycle4"/>
    <dgm:cxn modelId="{8A92935F-1086-495E-A6E4-5F2118144A80}" type="presOf" srcId="{97AED3F5-3A3F-4077-A1AF-6516EFBDB497}" destId="{861B3202-E17F-4DA0-A30D-6FF58416592A}" srcOrd="1" destOrd="0" presId="urn:microsoft.com/office/officeart/2005/8/layout/cycle4"/>
    <dgm:cxn modelId="{54EF2E45-9A63-41CA-AF0C-9992CA44DA4A}" type="presOf" srcId="{331D52BF-A143-477A-981B-8BCBA74D728E}" destId="{F5D48362-E0A2-45C2-8A8A-6E7A558F655E}" srcOrd="0" destOrd="0" presId="urn:microsoft.com/office/officeart/2005/8/layout/cycle4"/>
    <dgm:cxn modelId="{87FF1669-7F6B-40FE-BD1B-564C175C8BC2}" type="presOf" srcId="{C3ECC41E-E9FE-4284-A0E6-545A4E8166FC}" destId="{0F3856B9-4FCC-47CE-9A9F-BE316902C686}" srcOrd="0" destOrd="2" presId="urn:microsoft.com/office/officeart/2005/8/layout/cycle4"/>
    <dgm:cxn modelId="{25324971-364A-496C-84AB-A302BA59D502}" srcId="{B9CC2DD7-47A1-49DF-984F-B80D29ABFEFC}" destId="{D6454AD3-E029-4A50-AAC4-3B56FC39B97E}" srcOrd="1" destOrd="0" parTransId="{AB16F6D1-DB09-482F-81BF-E8A08A86BD3F}" sibTransId="{A2B010E5-82C9-4E1C-9906-3B0F98632BF2}"/>
    <dgm:cxn modelId="{A4320752-EEF0-45B0-B5B9-2B716D84DEA2}" srcId="{B9CC2DD7-47A1-49DF-984F-B80D29ABFEFC}" destId="{5B4C353E-F461-4BE5-9BE5-808ADF1F93A8}" srcOrd="0" destOrd="0" parTransId="{1F60B0F1-E813-44E6-A27E-DC8292E186A8}" sibTransId="{FD110C3D-93BB-47C3-99D6-06DB556372B6}"/>
    <dgm:cxn modelId="{1F69DB58-8C2A-4F63-A065-F50757F51D8D}" srcId="{EA0D96AE-89C8-4BE1-9CFD-977946BC483A}" destId="{97AED3F5-3A3F-4077-A1AF-6516EFBDB497}" srcOrd="0" destOrd="0" parTransId="{53B60FED-140B-4065-BFED-87D731AA56CD}" sibTransId="{D75F15FB-6B93-4AD6-9ECD-4902651030B3}"/>
    <dgm:cxn modelId="{963FBD5A-E38E-4FF4-B084-9AE971B50C69}" srcId="{EA0D96AE-89C8-4BE1-9CFD-977946BC483A}" destId="{424E5A2D-C2AC-4993-A999-A96A54BC0C97}" srcOrd="2" destOrd="0" parTransId="{B3A5B6B6-E100-49B0-ACE5-888AB5DA80B7}" sibTransId="{3FE4EFAF-92B0-4196-9BE6-3A40E0FFB711}"/>
    <dgm:cxn modelId="{D52BE785-1345-4D6F-A8B4-49E2E65362CC}" type="presOf" srcId="{4E3C39CF-24C5-41E4-9F7E-50A02A0E6A21}" destId="{DCE9FBCB-56F7-41B1-9E03-CFEF670D958F}" srcOrd="0" destOrd="1" presId="urn:microsoft.com/office/officeart/2005/8/layout/cycle4"/>
    <dgm:cxn modelId="{00324287-787F-48F8-BBB9-D088AE6B18D5}" type="presOf" srcId="{E7CA4748-5411-412D-A3F0-27D3A3340243}" destId="{FFD80228-AEAF-4B20-A228-40DA35C0B5B1}" srcOrd="0" destOrd="3" presId="urn:microsoft.com/office/officeart/2005/8/layout/cycle4"/>
    <dgm:cxn modelId="{12C71F8B-16DE-4DF2-8226-55C33EB826E5}" type="presOf" srcId="{E7CA4748-5411-412D-A3F0-27D3A3340243}" destId="{D298B815-5A0A-4074-8753-BDEDF1752C99}" srcOrd="1" destOrd="3" presId="urn:microsoft.com/office/officeart/2005/8/layout/cycle4"/>
    <dgm:cxn modelId="{286D348B-DEDF-44F7-9F96-EC956019381F}" srcId="{EA0D96AE-89C8-4BE1-9CFD-977946BC483A}" destId="{4E3C39CF-24C5-41E4-9F7E-50A02A0E6A21}" srcOrd="1" destOrd="0" parTransId="{2F1FA5B8-1342-416F-A03F-0275FC51E3DC}" sibTransId="{F107FE46-CEFA-4394-A696-44306A3CFAC2}"/>
    <dgm:cxn modelId="{7C9EF29A-72F0-46D9-AEF5-C2B4DCA3CEC5}" srcId="{B9CC2DD7-47A1-49DF-984F-B80D29ABFEFC}" destId="{E7CA4748-5411-412D-A3F0-27D3A3340243}" srcOrd="3" destOrd="0" parTransId="{B1C8F0BA-3C06-4FC6-BB77-A136EC138E74}" sibTransId="{6972E561-2031-425E-9A11-01751532D701}"/>
    <dgm:cxn modelId="{D801209D-F7B8-4152-B969-F67EDEE31135}" type="presOf" srcId="{C3ECC41E-E9FE-4284-A0E6-545A4E8166FC}" destId="{CFEF284E-DC5B-4229-9F04-0017EF490968}" srcOrd="1" destOrd="2" presId="urn:microsoft.com/office/officeart/2005/8/layout/cycle4"/>
    <dgm:cxn modelId="{6D9B03A0-B1A4-4A85-B79C-6F54B90385A9}" type="presOf" srcId="{5B4C353E-F461-4BE5-9BE5-808ADF1F93A8}" destId="{D298B815-5A0A-4074-8753-BDEDF1752C99}" srcOrd="1" destOrd="0" presId="urn:microsoft.com/office/officeart/2005/8/layout/cycle4"/>
    <dgm:cxn modelId="{08DA7CA7-6275-4AD7-8C43-1DA6AA8FF777}" type="presOf" srcId="{97AED3F5-3A3F-4077-A1AF-6516EFBDB497}" destId="{DCE9FBCB-56F7-41B1-9E03-CFEF670D958F}" srcOrd="0" destOrd="0" presId="urn:microsoft.com/office/officeart/2005/8/layout/cycle4"/>
    <dgm:cxn modelId="{FF3A27AA-A30F-4AAA-AEA3-D7A5B57E3E30}" srcId="{53CF49CF-41E6-41D1-A0FE-3FA24156F679}" destId="{331D52BF-A143-477A-981B-8BCBA74D728E}" srcOrd="0" destOrd="0" parTransId="{71FD6442-9ECB-48C5-80F9-8B5154F2D092}" sibTransId="{4B231111-6B22-4E3C-93F6-0B791C62615F}"/>
    <dgm:cxn modelId="{215402AF-1BFB-4021-9EF4-BC35615131FF}" type="presOf" srcId="{B8B7292E-1E5A-43FC-8DBA-2742451744E8}" destId="{0F3856B9-4FCC-47CE-9A9F-BE316902C686}" srcOrd="0" destOrd="0" presId="urn:microsoft.com/office/officeart/2005/8/layout/cycle4"/>
    <dgm:cxn modelId="{71F25BB3-B351-499F-97A8-C20CE6BA05F7}" type="presOf" srcId="{B8B7292E-1E5A-43FC-8DBA-2742451744E8}" destId="{CFEF284E-DC5B-4229-9F04-0017EF490968}" srcOrd="1" destOrd="0" presId="urn:microsoft.com/office/officeart/2005/8/layout/cycle4"/>
    <dgm:cxn modelId="{C56FAFB3-4C89-4018-93E9-DD04AFCCA3BA}" srcId="{3555DC1D-B1BD-4BED-A852-05E145E79234}" destId="{36F54CF0-B451-49BC-B1D1-8123D6CBF4D6}" srcOrd="1" destOrd="0" parTransId="{0698777E-5E3A-491F-8ED5-347634B9D451}" sibTransId="{ED46D500-B4F2-4000-BC45-A69DB80BE6FE}"/>
    <dgm:cxn modelId="{E2D444B5-EFB1-4FA3-B1F3-3359C79CD700}" type="presOf" srcId="{4994E194-4A8E-421D-942F-3B6CAEF75CDC}" destId="{D298B815-5A0A-4074-8753-BDEDF1752C99}" srcOrd="1" destOrd="2" presId="urn:microsoft.com/office/officeart/2005/8/layout/cycle4"/>
    <dgm:cxn modelId="{660450B6-C846-44EF-916C-FD53260DC044}" type="presOf" srcId="{53CF49CF-41E6-41D1-A0FE-3FA24156F679}" destId="{4232BB95-D6A0-485A-BF44-FC854095E4B7}" srcOrd="0" destOrd="0" presId="urn:microsoft.com/office/officeart/2005/8/layout/cycle4"/>
    <dgm:cxn modelId="{9D4C17B8-D66E-48C7-BFA2-16C83FF557AB}" type="presOf" srcId="{36F54CF0-B451-49BC-B1D1-8123D6CBF4D6}" destId="{0F3856B9-4FCC-47CE-9A9F-BE316902C686}" srcOrd="0" destOrd="1" presId="urn:microsoft.com/office/officeart/2005/8/layout/cycle4"/>
    <dgm:cxn modelId="{84AA0DB9-11A2-438F-A189-AD59E9D68982}" type="presOf" srcId="{EA0D96AE-89C8-4BE1-9CFD-977946BC483A}" destId="{F62AC253-5C67-4158-8F9C-DAE19FC33479}" srcOrd="0" destOrd="0" presId="urn:microsoft.com/office/officeart/2005/8/layout/cycle4"/>
    <dgm:cxn modelId="{FD822DC3-DF14-43F3-8889-F7831305806E}" srcId="{4EA3987B-5DFE-40CC-B64F-8291C15533F6}" destId="{EA0D96AE-89C8-4BE1-9CFD-977946BC483A}" srcOrd="0" destOrd="0" parTransId="{68B27E98-0EB3-406B-89C3-04C2553A5DDD}" sibTransId="{BAD583E4-560B-43A3-AE55-D92DE7F38B99}"/>
    <dgm:cxn modelId="{24C0F0C8-09F5-46B4-8C7B-BB1C5FA3F61E}" type="presOf" srcId="{D6454AD3-E029-4A50-AAC4-3B56FC39B97E}" destId="{D298B815-5A0A-4074-8753-BDEDF1752C99}" srcOrd="1" destOrd="1" presId="urn:microsoft.com/office/officeart/2005/8/layout/cycle4"/>
    <dgm:cxn modelId="{3C0779CC-00EF-42ED-99B2-345395A84D4B}" srcId="{3555DC1D-B1BD-4BED-A852-05E145E79234}" destId="{B8B7292E-1E5A-43FC-8DBA-2742451744E8}" srcOrd="0" destOrd="0" parTransId="{C7E99D5A-E60F-4AA7-BB9B-C3671B3F686A}" sibTransId="{E2776FA6-BA62-43BE-8D7F-490B815FE499}"/>
    <dgm:cxn modelId="{87B436D6-BA79-44E0-8648-700D3AB4FD23}" type="presOf" srcId="{D6454AD3-E029-4A50-AAC4-3B56FC39B97E}" destId="{FFD80228-AEAF-4B20-A228-40DA35C0B5B1}" srcOrd="0" destOrd="1" presId="urn:microsoft.com/office/officeart/2005/8/layout/cycle4"/>
    <dgm:cxn modelId="{CAEDABD7-C39D-45AB-93C0-270910134489}" type="presOf" srcId="{4E3C39CF-24C5-41E4-9F7E-50A02A0E6A21}" destId="{861B3202-E17F-4DA0-A30D-6FF58416592A}" srcOrd="1" destOrd="1" presId="urn:microsoft.com/office/officeart/2005/8/layout/cycle4"/>
    <dgm:cxn modelId="{C6B3A0DA-28A4-4014-9B16-B77895F173CB}" type="presOf" srcId="{0D74F43B-C666-4EE1-BDFC-DAD3FE8DAFD6}" destId="{58C02295-2B93-4268-AC24-71D9B8D76FCE}" srcOrd="1" destOrd="1" presId="urn:microsoft.com/office/officeart/2005/8/layout/cycle4"/>
    <dgm:cxn modelId="{2824FADE-A8C2-4BF3-9508-56DDA0A4499F}" type="presOf" srcId="{4994E194-4A8E-421D-942F-3B6CAEF75CDC}" destId="{FFD80228-AEAF-4B20-A228-40DA35C0B5B1}" srcOrd="0" destOrd="2" presId="urn:microsoft.com/office/officeart/2005/8/layout/cycle4"/>
    <dgm:cxn modelId="{F51324E4-3B56-4B73-8F95-94F82CC7AAE2}" type="presOf" srcId="{5B4C353E-F461-4BE5-9BE5-808ADF1F93A8}" destId="{FFD80228-AEAF-4B20-A228-40DA35C0B5B1}" srcOrd="0" destOrd="0" presId="urn:microsoft.com/office/officeart/2005/8/layout/cycle4"/>
    <dgm:cxn modelId="{1D9873F7-A156-409E-BE6C-E13FB3BD20A3}" srcId="{3555DC1D-B1BD-4BED-A852-05E145E79234}" destId="{C3ECC41E-E9FE-4284-A0E6-545A4E8166FC}" srcOrd="2" destOrd="0" parTransId="{1902C0AC-2669-4190-B083-EB270EA63787}" sibTransId="{3A07A55D-F304-44C3-8204-9F2610AC8F55}"/>
    <dgm:cxn modelId="{D79508F9-034A-41CE-9835-942513E1370D}" srcId="{4EA3987B-5DFE-40CC-B64F-8291C15533F6}" destId="{3555DC1D-B1BD-4BED-A852-05E145E79234}" srcOrd="3" destOrd="0" parTransId="{7E06F8A0-FD3A-4F3E-A939-49140ACC5E44}" sibTransId="{77784B6E-CC37-4CBB-AE2B-51D2C5CA110F}"/>
    <dgm:cxn modelId="{D05ED9FC-1139-4928-9838-44DB765D93D7}" srcId="{B9CC2DD7-47A1-49DF-984F-B80D29ABFEFC}" destId="{4994E194-4A8E-421D-942F-3B6CAEF75CDC}" srcOrd="2" destOrd="0" parTransId="{625B563D-3427-408F-86E0-651C53C13926}" sibTransId="{71B3B0F6-C71F-4A27-97D5-8E311FDF10C2}"/>
    <dgm:cxn modelId="{E82E8733-B65E-464E-96F3-076EB0FA7D70}" type="presParOf" srcId="{E3B08D5E-EE4E-47BA-AB03-CF7C4A0A3D6B}" destId="{55E28F9E-7B38-4704-AAD5-2A65384E0D4D}" srcOrd="0" destOrd="0" presId="urn:microsoft.com/office/officeart/2005/8/layout/cycle4"/>
    <dgm:cxn modelId="{0985A1C9-E296-4791-9359-ECB715972518}" type="presParOf" srcId="{55E28F9E-7B38-4704-AAD5-2A65384E0D4D}" destId="{CFA22737-1DAF-4193-90C7-68FB814ED099}" srcOrd="0" destOrd="0" presId="urn:microsoft.com/office/officeart/2005/8/layout/cycle4"/>
    <dgm:cxn modelId="{6982482B-7012-445A-9CFB-201258BDF277}" type="presParOf" srcId="{CFA22737-1DAF-4193-90C7-68FB814ED099}" destId="{DCE9FBCB-56F7-41B1-9E03-CFEF670D958F}" srcOrd="0" destOrd="0" presId="urn:microsoft.com/office/officeart/2005/8/layout/cycle4"/>
    <dgm:cxn modelId="{679820CC-D867-4EBA-B06C-2C82CA28441A}" type="presParOf" srcId="{CFA22737-1DAF-4193-90C7-68FB814ED099}" destId="{861B3202-E17F-4DA0-A30D-6FF58416592A}" srcOrd="1" destOrd="0" presId="urn:microsoft.com/office/officeart/2005/8/layout/cycle4"/>
    <dgm:cxn modelId="{A3F961C4-DA9F-4E4B-BD0F-9603DF14E774}" type="presParOf" srcId="{55E28F9E-7B38-4704-AAD5-2A65384E0D4D}" destId="{FE7FDBD8-07D3-483C-B0AB-44AC8575459B}" srcOrd="1" destOrd="0" presId="urn:microsoft.com/office/officeart/2005/8/layout/cycle4"/>
    <dgm:cxn modelId="{CEF2C6AD-F1A4-48F2-BB87-67DBA59163EA}" type="presParOf" srcId="{FE7FDBD8-07D3-483C-B0AB-44AC8575459B}" destId="{F5D48362-E0A2-45C2-8A8A-6E7A558F655E}" srcOrd="0" destOrd="0" presId="urn:microsoft.com/office/officeart/2005/8/layout/cycle4"/>
    <dgm:cxn modelId="{A9AFE69C-AB30-46DA-A5A6-1946D02A2081}" type="presParOf" srcId="{FE7FDBD8-07D3-483C-B0AB-44AC8575459B}" destId="{58C02295-2B93-4268-AC24-71D9B8D76FCE}" srcOrd="1" destOrd="0" presId="urn:microsoft.com/office/officeart/2005/8/layout/cycle4"/>
    <dgm:cxn modelId="{58895A0D-2116-43B1-9057-B82BCD5250A3}" type="presParOf" srcId="{55E28F9E-7B38-4704-AAD5-2A65384E0D4D}" destId="{1C60F3DC-135C-40A2-9462-8FFA50FCD18E}" srcOrd="2" destOrd="0" presId="urn:microsoft.com/office/officeart/2005/8/layout/cycle4"/>
    <dgm:cxn modelId="{2D2FAA0F-DAE7-452F-99DB-51C662A3CCDA}" type="presParOf" srcId="{1C60F3DC-135C-40A2-9462-8FFA50FCD18E}" destId="{FFD80228-AEAF-4B20-A228-40DA35C0B5B1}" srcOrd="0" destOrd="0" presId="urn:microsoft.com/office/officeart/2005/8/layout/cycle4"/>
    <dgm:cxn modelId="{5A74957A-2405-44E4-B710-32FDA6B215C6}" type="presParOf" srcId="{1C60F3DC-135C-40A2-9462-8FFA50FCD18E}" destId="{D298B815-5A0A-4074-8753-BDEDF1752C99}" srcOrd="1" destOrd="0" presId="urn:microsoft.com/office/officeart/2005/8/layout/cycle4"/>
    <dgm:cxn modelId="{813F6071-BE40-476C-8E5C-731FAA20E61C}" type="presParOf" srcId="{55E28F9E-7B38-4704-AAD5-2A65384E0D4D}" destId="{9B27AAAF-03AD-4DF9-8984-66235BD6FCED}" srcOrd="3" destOrd="0" presId="urn:microsoft.com/office/officeart/2005/8/layout/cycle4"/>
    <dgm:cxn modelId="{8C260DBA-F1EA-40F0-AD85-408258CE9EDF}" type="presParOf" srcId="{9B27AAAF-03AD-4DF9-8984-66235BD6FCED}" destId="{0F3856B9-4FCC-47CE-9A9F-BE316902C686}" srcOrd="0" destOrd="0" presId="urn:microsoft.com/office/officeart/2005/8/layout/cycle4"/>
    <dgm:cxn modelId="{93D1A76F-2AB1-4331-A537-993048750703}" type="presParOf" srcId="{9B27AAAF-03AD-4DF9-8984-66235BD6FCED}" destId="{CFEF284E-DC5B-4229-9F04-0017EF490968}" srcOrd="1" destOrd="0" presId="urn:microsoft.com/office/officeart/2005/8/layout/cycle4"/>
    <dgm:cxn modelId="{8C2DA412-99E2-4145-9F49-8984D4B30F2B}" type="presParOf" srcId="{55E28F9E-7B38-4704-AAD5-2A65384E0D4D}" destId="{A4400940-4499-43A8-BC43-B80EED0A8796}" srcOrd="4" destOrd="0" presId="urn:microsoft.com/office/officeart/2005/8/layout/cycle4"/>
    <dgm:cxn modelId="{E9C1DFA2-D591-41A5-B38F-518F0A64B606}" type="presParOf" srcId="{E3B08D5E-EE4E-47BA-AB03-CF7C4A0A3D6B}" destId="{05EBF5E9-827D-4071-AAF2-D1A9697F552B}" srcOrd="1" destOrd="0" presId="urn:microsoft.com/office/officeart/2005/8/layout/cycle4"/>
    <dgm:cxn modelId="{82634F30-52FB-4A65-A26A-AC2774481E5F}" type="presParOf" srcId="{05EBF5E9-827D-4071-AAF2-D1A9697F552B}" destId="{F62AC253-5C67-4158-8F9C-DAE19FC33479}" srcOrd="0" destOrd="0" presId="urn:microsoft.com/office/officeart/2005/8/layout/cycle4"/>
    <dgm:cxn modelId="{5DE9DA89-460C-4772-A061-4D37AEA99D25}" type="presParOf" srcId="{05EBF5E9-827D-4071-AAF2-D1A9697F552B}" destId="{4232BB95-D6A0-485A-BF44-FC854095E4B7}" srcOrd="1" destOrd="0" presId="urn:microsoft.com/office/officeart/2005/8/layout/cycle4"/>
    <dgm:cxn modelId="{6477C601-040D-422C-8918-7B65309A324A}" type="presParOf" srcId="{05EBF5E9-827D-4071-AAF2-D1A9697F552B}" destId="{B15D06C6-A3CA-4DF9-8044-2A92C9D29D30}" srcOrd="2" destOrd="0" presId="urn:microsoft.com/office/officeart/2005/8/layout/cycle4"/>
    <dgm:cxn modelId="{F4E456F8-5F5F-4518-92B5-373908C1BE95}" type="presParOf" srcId="{05EBF5E9-827D-4071-AAF2-D1A9697F552B}" destId="{9914967A-900C-441A-A692-564C97BC094B}" srcOrd="3" destOrd="0" presId="urn:microsoft.com/office/officeart/2005/8/layout/cycle4"/>
    <dgm:cxn modelId="{210AD319-2A88-4E2A-A1FB-524A35B7A1F1}" type="presParOf" srcId="{05EBF5E9-827D-4071-AAF2-D1A9697F552B}" destId="{AF3DD7DF-3367-486B-9446-EA79611B4065}" srcOrd="4" destOrd="0" presId="urn:microsoft.com/office/officeart/2005/8/layout/cycle4"/>
    <dgm:cxn modelId="{C19625A6-46FC-4C10-8E05-D55C870EF156}" type="presParOf" srcId="{E3B08D5E-EE4E-47BA-AB03-CF7C4A0A3D6B}" destId="{E3B338AA-4D77-4A65-B2F5-FAB19DA2BD25}" srcOrd="2" destOrd="0" presId="urn:microsoft.com/office/officeart/2005/8/layout/cycle4"/>
    <dgm:cxn modelId="{1F7FE13C-6312-4FDA-A5FB-2A959CDEB74C}" type="presParOf" srcId="{E3B08D5E-EE4E-47BA-AB03-CF7C4A0A3D6B}" destId="{DA026AA2-0B8F-4D44-8091-8227D6F376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80228-AEAF-4B20-A228-40DA35C0B5B1}">
      <dsp:nvSpPr>
        <dsp:cNvPr id="0" name=""/>
        <dsp:cNvSpPr/>
      </dsp:nvSpPr>
      <dsp:spPr>
        <a:xfrm>
          <a:off x="5008428" y="3447028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לשמור על שלום .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ליטול חלקם בבניין המדינה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קבלת אזרחות מלאה ושווה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100" kern="1200" dirty="0"/>
            <a:t>ייצוג בכל מוסדותיה, הזמניים והקבועים.</a:t>
          </a:r>
        </a:p>
      </dsp:txBody>
      <dsp:txXfrm>
        <a:off x="5795311" y="3888194"/>
        <a:ext cx="1681649" cy="1145332"/>
      </dsp:txXfrm>
    </dsp:sp>
    <dsp:sp modelId="{0F3856B9-4FCC-47CE-9A9F-BE316902C686}">
      <dsp:nvSpPr>
        <dsp:cNvPr id="0" name=""/>
        <dsp:cNvSpPr/>
      </dsp:nvSpPr>
      <dsp:spPr>
        <a:xfrm>
          <a:off x="922686" y="3447028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4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קריאה לשלום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לפעול למען פיתוח משותף של המזרח התיכון.</a:t>
          </a:r>
        </a:p>
      </dsp:txBody>
      <dsp:txXfrm>
        <a:off x="958319" y="3888194"/>
        <a:ext cx="1681649" cy="1145332"/>
      </dsp:txXfrm>
    </dsp:sp>
    <dsp:sp modelId="{F5D48362-E0A2-45C2-8A8A-6E7A558F655E}">
      <dsp:nvSpPr>
        <dsp:cNvPr id="0" name=""/>
        <dsp:cNvSpPr/>
      </dsp:nvSpPr>
      <dsp:spPr>
        <a:xfrm>
          <a:off x="5008428" y="0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לסייע לעם היהודי בבניין מדינתו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לקבל את מדינת ישראל לתוך משפחת העמים.</a:t>
          </a:r>
        </a:p>
      </dsp:txBody>
      <dsp:txXfrm>
        <a:off x="5795311" y="35633"/>
        <a:ext cx="1681649" cy="1145332"/>
      </dsp:txXfrm>
    </dsp:sp>
    <dsp:sp modelId="{DCE9FBCB-56F7-41B1-9E03-CFEF670D958F}">
      <dsp:nvSpPr>
        <dsp:cNvPr id="0" name=""/>
        <dsp:cNvSpPr/>
      </dsp:nvSpPr>
      <dsp:spPr>
        <a:xfrm>
          <a:off x="922686" y="0"/>
          <a:ext cx="2504165" cy="162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4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קריאה לעליה למדינת ישראל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/>
            <a:t>לסייע לה בהקמת המדינה.</a:t>
          </a:r>
        </a:p>
      </dsp:txBody>
      <dsp:txXfrm>
        <a:off x="958319" y="35633"/>
        <a:ext cx="1681649" cy="1145332"/>
      </dsp:txXfrm>
    </dsp:sp>
    <dsp:sp modelId="{F62AC253-5C67-4158-8F9C-DAE19FC33479}">
      <dsp:nvSpPr>
        <dsp:cNvPr id="0" name=""/>
        <dsp:cNvSpPr/>
      </dsp:nvSpPr>
      <dsp:spPr>
        <a:xfrm>
          <a:off x="1972002" y="288942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העם היהודי בכל התפוצות</a:t>
          </a:r>
        </a:p>
      </dsp:txBody>
      <dsp:txXfrm>
        <a:off x="2614887" y="931827"/>
        <a:ext cx="1552061" cy="1552061"/>
      </dsp:txXfrm>
    </dsp:sp>
    <dsp:sp modelId="{4232BB95-D6A0-485A-BF44-FC854095E4B7}">
      <dsp:nvSpPr>
        <dsp:cNvPr id="0" name=""/>
        <dsp:cNvSpPr/>
      </dsp:nvSpPr>
      <dsp:spPr>
        <a:xfrm rot="5400000">
          <a:off x="4268331" y="288942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/>
            <a:t>לאו"ם</a:t>
          </a:r>
          <a:endParaRPr lang="he-IL" sz="1900" kern="1200" dirty="0"/>
        </a:p>
      </dsp:txBody>
      <dsp:txXfrm rot="-5400000">
        <a:off x="4268331" y="931827"/>
        <a:ext cx="1552061" cy="1552061"/>
      </dsp:txXfrm>
    </dsp:sp>
    <dsp:sp modelId="{B15D06C6-A3CA-4DF9-8044-2A92C9D29D30}">
      <dsp:nvSpPr>
        <dsp:cNvPr id="0" name=""/>
        <dsp:cNvSpPr/>
      </dsp:nvSpPr>
      <dsp:spPr>
        <a:xfrm rot="10800000">
          <a:off x="4268331" y="2585271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לבני העם הערבי תושבי מדינת ישראל</a:t>
          </a:r>
        </a:p>
      </dsp:txBody>
      <dsp:txXfrm rot="10800000">
        <a:off x="4268331" y="2585271"/>
        <a:ext cx="1552061" cy="1552061"/>
      </dsp:txXfrm>
    </dsp:sp>
    <dsp:sp modelId="{9914967A-900C-441A-A692-564C97BC094B}">
      <dsp:nvSpPr>
        <dsp:cNvPr id="0" name=""/>
        <dsp:cNvSpPr/>
      </dsp:nvSpPr>
      <dsp:spPr>
        <a:xfrm rot="16200000">
          <a:off x="1972002" y="2585271"/>
          <a:ext cx="2194946" cy="21949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מדינות ערב</a:t>
          </a:r>
        </a:p>
      </dsp:txBody>
      <dsp:txXfrm rot="5400000">
        <a:off x="2614887" y="2585271"/>
        <a:ext cx="1552061" cy="1552061"/>
      </dsp:txXfrm>
    </dsp:sp>
    <dsp:sp modelId="{E3B338AA-4D77-4A65-B2F5-FAB19DA2BD25}">
      <dsp:nvSpPr>
        <dsp:cNvPr id="0" name=""/>
        <dsp:cNvSpPr/>
      </dsp:nvSpPr>
      <dsp:spPr>
        <a:xfrm>
          <a:off x="3838720" y="2078355"/>
          <a:ext cx="757839" cy="65899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A026AA2-0B8F-4D44-8091-8227D6F376B2}">
      <dsp:nvSpPr>
        <dsp:cNvPr id="0" name=""/>
        <dsp:cNvSpPr/>
      </dsp:nvSpPr>
      <dsp:spPr>
        <a:xfrm rot="10800000">
          <a:off x="3838720" y="2331813"/>
          <a:ext cx="757839" cy="65899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F03524-5BAC-4DD4-9E2F-C78E73645078}" type="datetimeFigureOut">
              <a:rPr lang="he-IL" smtClean="0"/>
              <a:t>ג'/אב/תשפ"ב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F32FC4-F6DB-4BCC-A328-D46072D0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58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2FC4-F6DB-4BCC-A328-D46072D0C35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9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2FC4-F6DB-4BCC-A328-D46072D0C35B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13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221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541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21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294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62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667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49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15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19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672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445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B3C2-5755-4DAF-914C-9248D9E1613B}" type="datetimeFigureOut">
              <a:rPr lang="he-IL" smtClean="0"/>
              <a:t>ג'/אב/תשפ"ב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101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il/url?sa=i&amp;rct=j&amp;q=%22%D7%94%D7%91%D7%A8%D7%99%D7%92%D7%93%D7%94%20%D7%94%D7%99%D7%94%D7%95%D7%93%D7%99%D7%AA%22&amp;source=images&amp;cd=&amp;cad=rja&amp;uact=8&amp;docid=1RjL687_trVnuM&amp;tbnid=-mYix8v0TSRfcM:&amp;ved=0CAUQjRw&amp;url=http://www.yadvashem.org/yv/he/holocaust/resource_center/item.asp?GATE=Z&amp;list_type=3-0&amp;TYPE_ID=105&amp;title=%D7%9C%D7%95%D7%91&amp;ei=xuzXU-63JeLNygOX1IEg&amp;bvm=bv.71954034,d.bGQ&amp;psig=AFQjCNFkZ4C7T_9seVJKsn8niNS3nx4zSQ&amp;ust=140674615877188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youtube.com/watch?v=nBHxEbJgzY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il/url?sa=i&amp;rct=j&amp;q=%D7%94%D7%A2%D7%9C%D7%99%D7%99%D7%94%20%D7%94%D7%A9%D7%A0%D7%99%D7%99%D7%94&amp;source=images&amp;cd=&amp;cad=rja&amp;uact=8&amp;docid=Etwq76PPb031sM&amp;tbnid=hHIB-ZPXwz_UYM:&amp;ved=0CAUQjRw&amp;url=http://www.ynet.co.il/yaan/0,7340,L-600662-NjAwNjYyXzE0MDE4MjgwNl8xNDg2ODcyMDAeq-FreeYaan,00.html&amp;ei=FdfYU7yhJ4nK0QXK9oGICg&amp;bvm=bv.71778758,d.d2k&amp;psig=AFQjCNEMmuTFLPk5UgjCYQ9Ys0jVe2RKiw&amp;ust=14068060933656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co.il/url?sa=i&amp;rct=j&amp;q=%D7%94%D7%A2%D7%9C%D7%99%D7%99%D7%94%20%D7%94%D7%A9%D7%A0%D7%99%D7%99%D7%94&amp;source=images&amp;cd=&amp;cad=rja&amp;uact=8&amp;docid=Etwq76PPb031sM&amp;tbnid=hHIB-ZPXwz_UYM:&amp;ved=0CAUQjRw&amp;url=http://www.gilihaskin.com/%D7%94%D7%A9%D7%95%D7%9E%D7%A8-%D7%A4%D7%A8%D7%A9%D7%AA-%D7%94%D7%94%D7%AA%D7%92%D7%95%D7%A0%D7%A0%D7%95%D7%AA-%D7%94%D7%99%D7%94%D7%95%D7%93%D7%99%D7%AA-%D7%91%D7%AA%D7%A7%D7%95%D7%A4%D7%AA-%D7%94/&amp;ei=ZtfYU47QNaap0AW5hoDQDQ&amp;bvm=bv.71778758,d.d2k&amp;psig=AFQjCNEMmuTFLPk5UgjCYQ9Ys0jVe2RKiw&amp;ust=140680609336565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telem-hit.net/edutube/user/activity.aspx?e=2828&amp;id=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28042" y="2636912"/>
            <a:ext cx="7772400" cy="1470025"/>
          </a:xfrm>
        </p:spPr>
        <p:txBody>
          <a:bodyPr>
            <a:noAutofit/>
          </a:bodyPr>
          <a:lstStyle/>
          <a:p>
            <a:r>
              <a:rPr lang="he-IL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avid" pitchFamily="34" charset="-79"/>
                <a:cs typeface="+mn-cs"/>
              </a:rPr>
              <a:t>מגילת </a:t>
            </a:r>
            <a:br>
              <a:rPr lang="he-IL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avid" pitchFamily="34" charset="-79"/>
                <a:cs typeface="+mn-cs"/>
              </a:rPr>
            </a:br>
            <a:r>
              <a:rPr lang="he-IL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avid" pitchFamily="34" charset="-79"/>
                <a:cs typeface="+mn-cs"/>
              </a:rPr>
              <a:t>העצמאות</a:t>
            </a: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OgAVAMBIgACEQEDEQH/xAAbAAABBQEBAAAAAAAAAAAAAAACAAEDBQYEB//EAEwQAAEDAgMEBQcIBggFBQAAAAECAxEAIQQSMQUTQVEGByJhcRQyQoGRofAjJFJikrHB0TM0RGNy4RVDU4KTorLxc4OjwtIWFzZUZP/EABgBAAMBAQAAAAAAAAAAAAAAAAABAgQD/8QAIREBAQACAgIDAQEBAAAAAAAAAAECESExIjIDEkJBMyP/2gAMAwEAAhEDEQA/ALTqSUFdB0haUKyYpwCRcaH8a3kI+gn7IrzjqLwAY6L4nGGc2KxJi5jKkAffNbzGYxWGxeCw6WwoYhakqVPmwkn8KxfJ7V0nEdmVH0E/ZFOUo/s0fZFMFaU51rntVhghH0E/ZFEEI/s0fZFOIFEkc709kjyI1yJ+yKINo+gn7Ip1EecSAJAknnYVJAAolJAUoBuhP2acIQfQT9kUiJPdRN60b5OvOesdhpW22CtKZ8lToPrKpVP1iNztpgnL+rJ1P1lU1a8eo53t2dUTrbnQDZyW4ltTiFwOOdR/Gr7aQJ2nspYSSkPLBI4SgxWZ6moT0CwgiCXnZ+0a1uLxnk7uFaCMxxDu7mYgZSZ79KyZ5edX+TO4tbOIKDu0AmxXAkfa/ChG0FqJA3VwYSSJtz7XxBp1svlcl602TPf4eAt996JOGfORIfAyi5zjMJ/u9xj10pqw6j/pNzKFZWiLElKhpx46ii/pFSTfdlRHZFpJvHpc6YYfEXKXh2kpgpULRqfNi/hUiMPilKBKkRmvCgco7uxy+OFG4SFzFKfZyHdwRmkESk+idece2gXtDFBKCcRh+0QFQ3xIkR29anLGNIy7wI7JAIIN+BPY+IpzhcWUnMsJkzCVjS9vM+//AHqUVzHHYtMS5hwTYjKLSbXz94m3OrhsiT+dVJTiLJUlxSgsyQmLcP6v49wtCO3INqi8cm8/6xpVttgjMfmqdD9ZVKn6w3CjbLACiB5KnRUekrvpVsw9Y53tP1OOqd6A4MOJgNuOoQR6QzEz7yPVWj2qPnuyhx8pP+hVUHVES51f7MkzlLo0/eKrR7RbWrG7NUhCilD5zECY7ChflWXP/SrvqgdazvOZkFJzkTkEjkZ3Z++k22FKehtSCgpzFLWv1v0Vzr/Kp33GkqcSvCJVlJMZSSe/ShUGEpW35A1FjAatN/qxz9tTKaEIBWkltWQyoANGNOW7p8pAEtEqbgDK3wJ/4XfwqQKaVBTgmyVk8Lnv83x+DTjddkeQtFPogp5j+G3CjkIVISsrG7JDYsd2JMaf1f3cqNaF7wvJRCtR8nw8d3raiS4ytJWMCm6pIUm/iez40cswIwbQTEghOnu5insnMpnK4kpbIQT2Ruzadf6vuFXRVfSqRWHbG7CmlQDNgiJOnoa2q2SCFRUZU4xHT9LytrsFsHKMMkW/iVSqPp/fbDHyaj82TcLj0lU9bMPWOd7SdTKlf+gsKChSYedgnj2pke2thjcWrCqwqQhKg+8GySdJ41jepfF4d/oOwwy4VO4d5xLySZykqJHqg1qdrXxWzR/+oe4TWfOf9Kv8nXinA+tuRAJgZBYc5zfhReUOyQVoEXByCPZmqJ0qS8shUOSQAXDz5bwa+ApIdTulFLyYKr/LXmBed7cRwnhSxxCReOfIgFIcUewmE6d4zczRjFr7KStBlRBVkAA0+t4/GoLdXu0kuSogkBLk5gP+ZPPTl3VGp0QPnMJNpU7II4z8p4if96f1mwkOMcQ8qFAgA9kJSdNfS8aS3y6mFlpxQ83sp9fp99Nv4V+lMgBQG+uRFjdzTnzqLeApSA4c6RkSN76PqdokgOC2pAO5aAzACUJMju7fd91W8XJqqGIlKSHzEwqHp9vyvLxq2I76nOCMN06YLm1mTH7OBaPpKpUunKinazIDbSvm4upAPpKp604esTe3B1FBpXQ98oTC/LVpcV9IhKY9xrb7SwzruK2e4yjMGn8y76CDesJ1C+Ur6N49bqyrD+VhLSSNCEJzR/lHqr0HaOLXh3cG20lJD7+7Vm4CCbeyufyTzp/kD+KfZJUtISgKiSlNx45xQqx5zlOdoq9Ewm47u33ihcRiS8s5nlAKJQIAHLn30JRiUBAjEKIJ0i/j8RephmXiwqHC4gKmQN5A0kSM9riKYODOe1CSI/SmQMut3I41IRiUrMh0pBjhePVcfhQpGKKYUXpUeEWF/jjRaEJxAKQSoaDLDhniT6d6kS9nSEhaU9omQ+THf5/r9dIHEpUtS0uFIBiBcacIvxoHVOphG9cKkmSbakfw0oBB9Cm0HMkdu4DpEG/1/C1/wq3PIVTOOrU4g51HwFr6+hf+VW6Tc1OVDC9PS0na7IcSSrydNwr6yqepOnK0J2syFFP6uNVR6Su6lWrH1iL2HqVaSjoDhVJjtvulUc80X9QFafbAnGbJjXyon/Iqsp1Jf/BGYi+Jd+8Vsto4YvvYNxLiE7h7eKCjBIykW9tcs+M6fcc5eeGIUMzuTMb8gBMfo+7nTpfezZ87ikmcoymDEfu7C9SuNtqX2sLhlCZzZhfv01/KnCUKN8JhyT2T206eyoikW8eAJzvSk3BTb27vxpbx8LhJdmD2AjQ347v+VdAab7PzPDhIsBmT2fdTBptRKnMFhTpHbT3zeO+q4JzKefgKLjyRJ7W7Pdw3fvpnis5+wVFVwA3IFp1LdPicOjeKd3aWwpMHKUQSf7s/70C9yUxkOWw81MJtFhl7qWgDMrOhJTKgYu1EXsR8n+VW4sdIqoUnDznKRM5ZIRfvPZqzzJmApPtqMjYnp62FbXYJW4PmybAH6SqVLp2txO12Ql1tI8nFlAn0lUq04esRey6jiFdBU9pJy4t0HKqYNjfkb6co51tsbiUYZzDw2FKfeS0TyBrI9SSUjq+wlrl54m31zWn2z+s7OSOOKB9xP4VOUn3p3pG+rEJcWQtSW0uTYWI/wz4a0DWIfWVuBxZRmBUgjQGf3f510Yk4Xthe9Bm5SVTPdHhUbwa3yC0txAbQoGUrOaSO+/HnqaiGZK3c4R5QrtdrNIlSPDd34250Jdc3sF9aITomCQY/4XP7zThSQpLanFxaV7tyCTp6Xf8AFqSsmRwl5xAy5id26II4+d7h+FUAuvui5dhShIQFWFhp8nPdTuOuhY+cORYmYEjgT8mYpylRIC3FqUT/AGTqQOc9rn7qApS40mVvDKkf1To1Ovnd9HAA+64ta2y+eyAhVxJ7z8mYmRVuUjMKqF7tSCELeASADLLoM3v5wJ41bq8a55HGD6ePpa2swkoSqcMDJE+kqlQ9PxhxthjehzN5MnzSIjMqlWnCeMRe0nUY+HegwbzA7nFuJidJAV/3Vt8bhfKXMMtLoQph3eebOaxEa2sTWD6j0sJ6EywtCnV4pwvhOqVWAB/uhJ9da7bC1BeACSZOMbkA6iuWd86euBv4Zxb5KEqIUZ80Qf8AN+FArDPBUFlRQbdoCOXPlTu4h5DziApczLeUEC0W80j10KX8QEKSFOdlIyyFE35y38ReolUENNyT2FzZGePN4ceNRrQklICm17okR2dOGt+P3d9Th1wNpCS4QkAGxv8A9Pw9l6YrXvhJUZE5MpubzPY5CfGnstGyNuONpSUltfMpuoG086BpKCoqhvQxGXkO7w9go0OvbsykiDASURluP3euvt7qIl0wUqWJGuTj4bv8pinsIXEt5VBOWFgCYFjzIj47pq9KE8wPCqZRdAQAlQzIAJCRb/p3q3VoPxqcug836yCBtxjsKV81TcD6y++lUvWDlG2WMw/Zk+jPpKpq0YXxiaj6h8Chnom/jA4VLxWJIKeCQgAAD2k1ttrx5Xs1PPEjhySazvU3hwz0B2coFXyq3HCDwOci3srX4jCN4hbK3JzMObxBHO4rnn70/wCOPE7PLiluNqQhalSDlBnlNqSdnK9PdxljnBnXzfChxTSlYgltxmSvzS9BHq/CkEqK8+dpUdpQ34HpaTPIiokMS8A9YDdFWacxifHzKfyFaXAUJaSEghKpGa+noW9XPjQBtRg50buSUkvXvImZ8Ld/qpIbdEBTiFJnMlZd0FotN/5c6egc4BYSr9Hc3FoA7ux4eyolNlSichUYidyZmZM/J8vi81MGliflUwTBUHjAvOmbwqFKCQpTikAFJSCXYk20ObXvo0DuMlJCd0uxiyJBm8n5OJ0n+VW3dEd1VS0qUhSlFuc0WXAFov2/DT86tQJuKnI3nfWMtLW22E7sH5qk3ST6SuVKi6x7bbw+aZ8lTx+uulWnD1ia7upx1LvV/s4NiN2pxBvxzm+taTbRVvdmjh5Ygx8eNYPqFxmMf6NYnDPISMJhX4YVBzHN2lDwn763u2VQ9s4R+1Iv665ZzzH5G7iQ29k3EkTByq14XCfGoStRAccacKs6gUhTpTII4BOnxejxD+G3qw5hm1KF1SUSQD3mhcdwqgqMO0c6fOBbuJ1151GzChRKUkNO6CxccKRIt6Pj4UxUUgS06oDziVrtoPo6aeygSGkKUTGREwMrInXutYUwOGQUpJzFSMoTDAsbADSaAnUU5B8g8UxAjPc+GXnafdTYgAJcKWnAkTm88ZdJA7Nxb3DnUIOHW62AoGdSncyLd17DlypljDFEZgoKM5vke0Y7/v76YTOiFLSWlZgR6Sr2sfN1+O+rUC1UijhciCVARZJ+Qvc6X51djSlQ856yVAbcYgR81ToPrLpUuseP6bYuR81ToPrLpVox9YmrHqcY3HV/s9Ukl1Tjlzp2yPwrV41pt4sh9Iht1K21FcdoGR/txrLdTrrz3V/s4vgQguIQRM5Qs6++tBt8DLgDwGOY/wBVccp5nbqE5uwtcoezXnKty3uimUWUgoKH7/vHDm7h30b7mEClqew7HZntryXI8aZOJwqlJKsIzClzOdBgyJP3VOlEsNQEKbdjLAGZdxy0vrTw2olSkOzF5W5F7aevxoS/hCmThWMgJElbcd/GhxC8GpohLbKEgwhaVtgEiDA5a0aAAlSEAb1QJVxDn/lSX5gAeWCkFJneXvf0p4jWkAw6lTskEyQtK2L2uJHcb0xWwGoIWZkrSFsyL6ngNYpkB0FS1LS8tEqAEBYgwLRm7/CrhDpMAoInvFqqHFMIdSJVmGWUy1YzHPX45VcaG4qLwbzvrHCjttjU/NU6fxLp6PrACzthiJjyZOg+sqlWrC+MRe1h1NR/7e7N7aVQp2yVTHyirHlWh29EYCx/Xmf9QrP9TmGOG6vtnFQTLynHZSNZWQJ74FarHZShAUhC+2CnMCYULgiPCuOXsetwysKgLUoOPiZkB5UeoTakMMUplC3VKSDlzvKjjrfvod85n7IKgETlyEEnxNh4UHljm9KMoGWAZGl/GTp76mbUcYTEbnKpwFU2Jec0jnOuvupxhHgQsKBXlAu65BsfztXSy4p1OYKQUgxbu9ZqPEqWAe2pAHpJEjvn45eFGyQjDYhLQBdGY+d8qrXuOun3VI3hIQpK1rINoCyRHDWklwrU4gFRIBgSn1EfhXIteISqGnHMoQZJIPERb49dAdRwaTEuvGFBQ7QN/ZxmujU1zMb1bCS64sLP8P5fEVKgrEhZBINiOIqLTYbp80tzbDCkpSoeTJuQPpKp6bp8ArbDJVE+TDl9JVKtWHrEXtZdVDmfq+2P9VtafY4qtBjcaGMVgmd3mU+6UhUxlsTOndFY/qUcKugOFSsmEPugFSptm4e+uXpl0qaa2y01hGluPYMheaYAWLjx1giuVm87F44ZZTWM3XoazAJF4vcxVZiHG8gJW84YWoFsqvzju4euh6O7ew238CcRhkqStsw40eB4QeOn310OL4ulLSVSkBa4kcLVGrKeUuN1RbPcJxLqd0sJtCgFFItpmNjpU+OMslEEZuIJB9VjUWEcJcUlIISkqmUhIN48ff8AdSx7pSpCGkhbpMSUzlB460/6kOziASFFOeIjPn983rhcYPlS2gVlLipKu0sSeHDhPcK7sO/82cdQRlSohBMRYDQARw0rnZaSlKwGxlJy55SFRqTy0igLBnMWEFU3EgkFJ9huKMpio2G20thxCSFLAKiSJPst7KNSq55cGwHWHbbLFv2VP+pVKp+naQrazBLZPzZNwifSVSrVhfGIvaLqW2o1tDoeMK3hQycE6WlqSBlcJ7U+MGDVf1g9HWMLjv6Qwz7jasUqFo4ZoNwf7ulWfUtg2sP0Ew7rYheIecccPM5so9yRWk2/sBnbKEFbrjbrYIRB7PrEVzyuvk4dMc8sJvFw9XmzcPgejyFsFRcfUovKVxIJEDurRbhLalLS2jMbhRF58a59g7Pc2bsxnBuuh1TebtBMAgkn8asSJo+TVztx6RjlnljLn2rmsGWSHEKDmIURvXVC6tdOWpt31EMM6sJWWy2oGTJBJ4634nTxqzyzTEXqOVObDNONrcJASkEbtM9nS9vGpgcQEqkIUrgJge2KkiaWlIABVkG8ACovl0oVDmKNQmmUCSPfU2bDAdYCVHbDEZv1ZOn8SqVLp+6lG2GAoKnyZJ0H0lUq14esRe1v1e4jB4boVshC8VhUqLGdQStKQFKJUbWjWtH5dgv/ALmH/wAZP50qVTceaYhjsIRbF4eAJ/SjSmTtHBH9sw3+Mn86elU/Uzf0hgjpjcNM675P50hj8CqIxuGPg8n86VKn9YRhj8EowjG4ZR5B5JP30jjsItJUMUxA1O8TT0qm4w9o/LsJJCcZhzFz8qm3vo1Y3Dx2sQyBzzilSqbNBgunq0P7XYU28yR5MkfpB9JVKlSrRj0h/9k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856035" y="4581128"/>
            <a:ext cx="5884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אילנית כהן</a:t>
            </a:r>
            <a:b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רכזת חובה למקצוע האזרחות </a:t>
            </a:r>
            <a:r>
              <a:rPr lang="he-IL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בתכנית</a:t>
            </a:r>
            <a:r>
              <a:rPr lang="he-I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e-IL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היל"ה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OgAVAMBIgACEQEDEQH/xAAbAAABBQEBAAAAAAAAAAAAAAACAAEDBQYEB//EAEwQAAEDAgMEBQcIBggFBQAAAAECAxEAIQQSMQUTQVEGByJhcRQyQoGRofAjJFJikrHB0TM0RGNy4RVDU4KTorLxc4OjwtIWFzZUZP/EABgBAAMBAQAAAAAAAAAAAAAAAAABAgQD/8QAIREBAQACAgIDAQEBAAAAAAAAAAECESExIjIDEkJBMyP/2gAMAwEAAhEDEQA/ALTqSUFdB0haUKyYpwCRcaH8a3kI+gn7IrzjqLwAY6L4nGGc2KxJi5jKkAffNbzGYxWGxeCw6WwoYhakqVPmwkn8KxfJ7V0nEdmVH0E/ZFOUo/s0fZFMFaU51rntVhghH0E/ZFEEI/s0fZFOIFEkc709kjyI1yJ+yKINo+gn7Ip1EecSAJAknnYVJAAolJAUoBuhP2acIQfQT9kUiJPdRN60b5OvOesdhpW22CtKZ8lToPrKpVP1iNztpgnL+rJ1P1lU1a8eo53t2dUTrbnQDZyW4ltTiFwOOdR/Gr7aQJ2nspYSSkPLBI4SgxWZ6moT0CwgiCXnZ+0a1uLxnk7uFaCMxxDu7mYgZSZ79KyZ5edX+TO4tbOIKDu0AmxXAkfa/ChG0FqJA3VwYSSJtz7XxBp1svlcl602TPf4eAt996JOGfORIfAyi5zjMJ/u9xj10pqw6j/pNzKFZWiLElKhpx46ii/pFSTfdlRHZFpJvHpc6YYfEXKXh2kpgpULRqfNi/hUiMPilKBKkRmvCgco7uxy+OFG4SFzFKfZyHdwRmkESk+idece2gXtDFBKCcRh+0QFQ3xIkR29anLGNIy7wI7JAIIN+BPY+IpzhcWUnMsJkzCVjS9vM+//AHqUVzHHYtMS5hwTYjKLSbXz94m3OrhsiT+dVJTiLJUlxSgsyQmLcP6v49wtCO3INqi8cm8/6xpVttgjMfmqdD9ZVKn6w3CjbLACiB5KnRUekrvpVsw9Y53tP1OOqd6A4MOJgNuOoQR6QzEz7yPVWj2qPnuyhx8pP+hVUHVES51f7MkzlLo0/eKrR7RbWrG7NUhCilD5zECY7ChflWXP/SrvqgdazvOZkFJzkTkEjkZ3Z++k22FKehtSCgpzFLWv1v0Vzr/Kp33GkqcSvCJVlJMZSSe/ShUGEpW35A1FjAatN/qxz9tTKaEIBWkltWQyoANGNOW7p8pAEtEqbgDK3wJ/4XfwqQKaVBTgmyVk8Lnv83x+DTjddkeQtFPogp5j+G3CjkIVISsrG7JDYsd2JMaf1f3cqNaF7wvJRCtR8nw8d3raiS4ytJWMCm6pIUm/iez40cswIwbQTEghOnu5insnMpnK4kpbIQT2Ruzadf6vuFXRVfSqRWHbG7CmlQDNgiJOnoa2q2SCFRUZU4xHT9LytrsFsHKMMkW/iVSqPp/fbDHyaj82TcLj0lU9bMPWOd7SdTKlf+gsKChSYedgnj2pke2thjcWrCqwqQhKg+8GySdJ41jepfF4d/oOwwy4VO4d5xLySZykqJHqg1qdrXxWzR/+oe4TWfOf9Kv8nXinA+tuRAJgZBYc5zfhReUOyQVoEXByCPZmqJ0qS8shUOSQAXDz5bwa+ApIdTulFLyYKr/LXmBed7cRwnhSxxCReOfIgFIcUewmE6d4zczRjFr7KStBlRBVkAA0+t4/GoLdXu0kuSogkBLk5gP+ZPPTl3VGp0QPnMJNpU7II4z8p4if96f1mwkOMcQ8qFAgA9kJSdNfS8aS3y6mFlpxQ83sp9fp99Nv4V+lMgBQG+uRFjdzTnzqLeApSA4c6RkSN76PqdokgOC2pAO5aAzACUJMju7fd91W8XJqqGIlKSHzEwqHp9vyvLxq2I76nOCMN06YLm1mTH7OBaPpKpUunKinazIDbSvm4upAPpKp604esTe3B1FBpXQ98oTC/LVpcV9IhKY9xrb7SwzruK2e4yjMGn8y76CDesJ1C+Ur6N49bqyrD+VhLSSNCEJzR/lHqr0HaOLXh3cG20lJD7+7Vm4CCbeyufyTzp/kD+KfZJUtISgKiSlNx45xQqx5zlOdoq9Ewm47u33ihcRiS8s5nlAKJQIAHLn30JRiUBAjEKIJ0i/j8RephmXiwqHC4gKmQN5A0kSM9riKYODOe1CSI/SmQMut3I41IRiUrMh0pBjhePVcfhQpGKKYUXpUeEWF/jjRaEJxAKQSoaDLDhniT6d6kS9nSEhaU9omQ+THf5/r9dIHEpUtS0uFIBiBcacIvxoHVOphG9cKkmSbakfw0oBB9Cm0HMkdu4DpEG/1/C1/wq3PIVTOOrU4g51HwFr6+hf+VW6Tc1OVDC9PS0na7IcSSrydNwr6yqepOnK0J2syFFP6uNVR6Su6lWrH1iL2HqVaSjoDhVJjtvulUc80X9QFafbAnGbJjXyon/Iqsp1Jf/BGYi+Jd+8Vsto4YvvYNxLiE7h7eKCjBIykW9tcs+M6fcc5eeGIUMzuTMb8gBMfo+7nTpfezZ87ikmcoymDEfu7C9SuNtqX2sLhlCZzZhfv01/KnCUKN8JhyT2T206eyoikW8eAJzvSk3BTb27vxpbx8LhJdmD2AjQ347v+VdAab7PzPDhIsBmT2fdTBptRKnMFhTpHbT3zeO+q4JzKefgKLjyRJ7W7Pdw3fvpnis5+wVFVwA3IFp1LdPicOjeKd3aWwpMHKUQSf7s/70C9yUxkOWw81MJtFhl7qWgDMrOhJTKgYu1EXsR8n+VW4sdIqoUnDznKRM5ZIRfvPZqzzJmApPtqMjYnp62FbXYJW4PmybAH6SqVLp2txO12Ql1tI8nFlAn0lUq04esRey6jiFdBU9pJy4t0HKqYNjfkb6co51tsbiUYZzDw2FKfeS0TyBrI9SSUjq+wlrl54m31zWn2z+s7OSOOKB9xP4VOUn3p3pG+rEJcWQtSW0uTYWI/wz4a0DWIfWVuBxZRmBUgjQGf3f510Yk4Xthe9Bm5SVTPdHhUbwa3yC0txAbQoGUrOaSO+/HnqaiGZK3c4R5QrtdrNIlSPDd34250Jdc3sF9aITomCQY/4XP7zThSQpLanFxaV7tyCTp6Xf8AFqSsmRwl5xAy5id26II4+d7h+FUAuvui5dhShIQFWFhp8nPdTuOuhY+cORYmYEjgT8mYpylRIC3FqUT/AGTqQOc9rn7qApS40mVvDKkf1To1Ovnd9HAA+64ta2y+eyAhVxJ7z8mYmRVuUjMKqF7tSCELeASADLLoM3v5wJ41bq8a55HGD6ePpa2swkoSqcMDJE+kqlQ9PxhxthjehzN5MnzSIjMqlWnCeMRe0nUY+HegwbzA7nFuJidJAV/3Vt8bhfKXMMtLoQph3eebOaxEa2sTWD6j0sJ6EywtCnV4pwvhOqVWAB/uhJ9da7bC1BeACSZOMbkA6iuWd86euBv4Zxb5KEqIUZ80Qf8AN+FArDPBUFlRQbdoCOXPlTu4h5DziApczLeUEC0W80j10KX8QEKSFOdlIyyFE35y38ReolUENNyT2FzZGePN4ceNRrQklICm17okR2dOGt+P3d9Th1wNpCS4QkAGxv8A9Pw9l6YrXvhJUZE5MpubzPY5CfGnstGyNuONpSUltfMpuoG086BpKCoqhvQxGXkO7w9go0OvbsykiDASURluP3euvt7qIl0wUqWJGuTj4bv8pinsIXEt5VBOWFgCYFjzIj47pq9KE8wPCqZRdAQAlQzIAJCRb/p3q3VoPxqcug836yCBtxjsKV81TcD6y++lUvWDlG2WMw/Zk+jPpKpq0YXxiaj6h8Chnom/jA4VLxWJIKeCQgAAD2k1ttrx5Xs1PPEjhySazvU3hwz0B2coFXyq3HCDwOci3srX4jCN4hbK3JzMObxBHO4rnn70/wCOPE7PLiluNqQhalSDlBnlNqSdnK9PdxljnBnXzfChxTSlYgltxmSvzS9BHq/CkEqK8+dpUdpQ34HpaTPIiokMS8A9YDdFWacxifHzKfyFaXAUJaSEghKpGa+noW9XPjQBtRg50buSUkvXvImZ8Ld/qpIbdEBTiFJnMlZd0FotN/5c6egc4BYSr9Hc3FoA7ux4eyolNlSichUYidyZmZM/J8vi81MGliflUwTBUHjAvOmbwqFKCQpTikAFJSCXYk20ObXvo0DuMlJCd0uxiyJBm8n5OJ0n+VW3dEd1VS0qUhSlFuc0WXAFov2/DT86tQJuKnI3nfWMtLW22E7sH5qk3ST6SuVKi6x7bbw+aZ8lTx+uulWnD1ia7upx1LvV/s4NiN2pxBvxzm+taTbRVvdmjh5Ygx8eNYPqFxmMf6NYnDPISMJhX4YVBzHN2lDwn763u2VQ9s4R+1Iv665ZzzH5G7iQ29k3EkTByq14XCfGoStRAccacKs6gUhTpTII4BOnxejxD+G3qw5hm1KF1SUSQD3mhcdwqgqMO0c6fOBbuJ1151GzChRKUkNO6CxccKRIt6Pj4UxUUgS06oDziVrtoPo6aeygSGkKUTGREwMrInXutYUwOGQUpJzFSMoTDAsbADSaAnUU5B8g8UxAjPc+GXnafdTYgAJcKWnAkTm88ZdJA7Nxb3DnUIOHW62AoGdSncyLd17DlypljDFEZgoKM5vke0Y7/v76YTOiFLSWlZgR6Sr2sfN1+O+rUC1UijhciCVARZJ+Qvc6X51djSlQ856yVAbcYgR81ToPrLpUuseP6bYuR81ToPrLpVox9YmrHqcY3HV/s9Ukl1Tjlzp2yPwrV41pt4sh9Iht1K21FcdoGR/txrLdTrrz3V/s4vgQguIQRM5Qs6++tBt8DLgDwGOY/wBVccp5nbqE5uwtcoezXnKty3uimUWUgoKH7/vHDm7h30b7mEClqew7HZntryXI8aZOJwqlJKsIzClzOdBgyJP3VOlEsNQEKbdjLAGZdxy0vrTw2olSkOzF5W5F7aevxoS/hCmThWMgJElbcd/GhxC8GpohLbKEgwhaVtgEiDA5a0aAAlSEAb1QJVxDn/lSX5gAeWCkFJneXvf0p4jWkAw6lTskEyQtK2L2uJHcb0xWwGoIWZkrSFsyL6ngNYpkB0FS1LS8tEqAEBYgwLRm7/CrhDpMAoInvFqqHFMIdSJVmGWUy1YzHPX45VcaG4qLwbzvrHCjttjU/NU6fxLp6PrACzthiJjyZOg+sqlWrC+MRe1h1NR/7e7N7aVQp2yVTHyirHlWh29EYCx/Xmf9QrP9TmGOG6vtnFQTLynHZSNZWQJ74FarHZShAUhC+2CnMCYULgiPCuOXsetwysKgLUoOPiZkB5UeoTakMMUplC3VKSDlzvKjjrfvod85n7IKgETlyEEnxNh4UHljm9KMoGWAZGl/GTp76mbUcYTEbnKpwFU2Jec0jnOuvupxhHgQsKBXlAu65BsfztXSy4p1OYKQUgxbu9ZqPEqWAe2pAHpJEjvn45eFGyQjDYhLQBdGY+d8qrXuOun3VI3hIQpK1rINoCyRHDWklwrU4gFRIBgSn1EfhXIteISqGnHMoQZJIPERb49dAdRwaTEuvGFBQ7QN/ZxmujU1zMb1bCS64sLP8P5fEVKgrEhZBINiOIqLTYbp80tzbDCkpSoeTJuQPpKp6bp8ArbDJVE+TDl9JVKtWHrEXtZdVDmfq+2P9VtafY4qtBjcaGMVgmd3mU+6UhUxlsTOndFY/qUcKugOFSsmEPugFSptm4e+uXpl0qaa2y01hGluPYMheaYAWLjx1giuVm87F44ZZTWM3XoazAJF4vcxVZiHG8gJW84YWoFsqvzju4euh6O7ew238CcRhkqStsw40eB4QeOn310OL4ulLSVSkBa4kcLVGrKeUuN1RbPcJxLqd0sJtCgFFItpmNjpU+OMslEEZuIJB9VjUWEcJcUlIISkqmUhIN48ff8AdSx7pSpCGkhbpMSUzlB460/6kOziASFFOeIjPn983rhcYPlS2gVlLipKu0sSeHDhPcK7sO/82cdQRlSohBMRYDQARw0rnZaSlKwGxlJy55SFRqTy0igLBnMWEFU3EgkFJ9huKMpio2G20thxCSFLAKiSJPst7KNSq55cGwHWHbbLFv2VP+pVKp+naQrazBLZPzZNwifSVSrVhfGIvaLqW2o1tDoeMK3hQycE6WlqSBlcJ7U+MGDVf1g9HWMLjv6Qwz7jasUqFo4ZoNwf7ulWfUtg2sP0Ew7rYheIecccPM5so9yRWk2/sBnbKEFbrjbrYIRB7PrEVzyuvk4dMc8sJvFw9XmzcPgejyFsFRcfUovKVxIJEDurRbhLalLS2jMbhRF58a59g7Pc2bsxnBuuh1TebtBMAgkn8asSJo+TVztx6RjlnljLn2rmsGWSHEKDmIURvXVC6tdOWpt31EMM6sJWWy2oGTJBJ4634nTxqzyzTEXqOVObDNONrcJASkEbtM9nS9vGpgcQEqkIUrgJge2KkiaWlIABVkG8ACovl0oVDmKNQmmUCSPfU2bDAdYCVHbDEZv1ZOn8SqVLp+6lG2GAoKnyZJ0H0lUq14esRe1v1e4jB4boVshC8VhUqLGdQStKQFKJUbWjWtH5dgv/ALmH/wAZP50qVTceaYhjsIRbF4eAJ/SjSmTtHBH9sw3+Mn86elU/Uzf0hgjpjcNM675P50hj8CqIxuGPg8n86VKn9YRhj8EowjG4ZR5B5JP30jjsItJUMUxA1O8TT0qm4w9o/LsJJCcZhzFz8qm3vo1Y3Dx2sQyBzzilSqbNBgunq0P7XYU28yR5MkfpB9JVKlSrRj0h/9k=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7" descr="data:image/jpeg;base64,/9j/4AAQSkZJRgABAQAAAQABAAD/2wCEAAkGBwgHBgkIBwgKCgkLDRYPDQwMDRsUFRAWIB0iIiAdHx8kKDQsJCYxJx8fLT0tMTU3Ojo6Iys/RD84QzQ5OjcBCgoKDQwNGg8PGjclHyU3Nzc3Nzc3Nzc3Nzc3Nzc3Nzc3Nzc3Nzc3Nzc3Nzc3Nzc3Nzc3Nzc3Nzc3Nzc3Nzc3N//AABEIARUARgMBIgACEQEDEQH/xAAbAAABBQEBAAAAAAAAAAAAAAAAAQIDBAUGB//EAEgQAAEDAgMFBAcFBAgEBwAAAAECAxEAIQQSMQUTIkFRBmFxgQcUIzKRofBCUrHB0TND4fEVFiQlYnKCsiY0ksJUZHODk7PS/8QAGgEAAgMBAQAAAAAAAAAAAAAAAQUCBAYDAP/EAC0RAAIBAgEJCQEBAAAAAAAAAAABAgQRAwUUISMxQVFx8BITFSQzNFJhsYFC/9oADAMBAAIRAxEAPwDI2B2aG1ME1il4oNKczezDcxlMWv4VuJ7F4YJgYx0HwH6U/sUwU7MwayTOV4C3VcxXVITlUefdVSsylUwx5RjPRcu4NNhSgnJHJjsXhoAOMxCueif0pyex2EQn/mHjPcP0rrijuvTcguDfpHOq/ilZ8zpm2D8Tkv6mYKbv4jwsPypyexuCywl5/wAyP0rrtyFJJI0o3YSmRXvEqv5s9m+FwOTPY3CED27w8hSL7G4YjIcW/H+FKa6/KAkSL6i9ESqAI5+FHxOrX+2RzbC4Hl3afZSNgDDbp1bm+zTnAtEaR40Vo+lpeX+iU9Q6bf6KK0NFUYmJgRlN3YvxoQjiNI0exaZ2Ps1WXi3b0kcpWe7u68ufLpWcXhl/v27XJCxb51gdiWkq7O4JxSYLYcAzQPtH615+FagcCSsJxYLcQJxDmZMRfXvEnp41l6u0sefMaYWjDRf9cwwaKhiGikGCorTHhrSes4c/vUe6VWM2mDVbfgEJVjGtU7ucS5xGwE8XPzk0xJRKCMZlUScpXiHDmAmftdRNuQriooldlz1tgDMp5MZgJg99tO40x7GtMuBalOKbSCleRtSilRgiwHQK0moirjLvroSkKOjrnMg34un4+EPLiUqy+ssZkG/E4bC/3/8ANUuyiLbJV49tIc9nihuyM0sKi5gcoN+lSYfEpfcKEtPpVckuMlIBBANz425G9Z+RDS0rLzXCiRDTqhN4PvSeRMz5TVrBNhGKy8MJSQcuHWnmPtKJn+deajYF5HEelt0NObITEqKHufeiio/TEhSsVsfKDZt4QPFFFafJy8rHreLaj1WbnY1ydj4DIYaVvpHKAo/XKtxp3CqWUDEm9hGJXaL9enxrn+w5H9CbMExxPg3H3jp9fjfbQtSkozrdBSMw9q6SOuiOgPjMVnateYnzYxwnq0WUvYZaCtvFOqSSbpxCyDoSbHTw5TSK9ULJCsQvKoElIfWc0jnB53qNDrimg6S7JUoGFvkBXSMv1fWnALBUgl4mMqSVPn5x3HSuFvsnclzYbMpO/czmE/tnJEkQBe14oJwakhO+dUUiRDzki3K9rT8aizKUkLO+ggqUQcQACOXI8+nXupBvXBvAlwKJPJ9UWPKepi35UbPiC6LB9XcYc3alQqxJLpBOl736UYVvLiDxpWoJ1DaxrB1JIqNthaCTkdI0Nnj5+99edT4NstvqzAjKDfdqEknqVEfAUHsAnpOD9LjpYxuyJbCpaf1Peiinel1tCsbsjPFmn9T3opK1eTfaw63iyp9Vl/sQf7m2cREBx8ROpk/rrHPlN+jKsGpCFZVhAsClLg/DXSsH0frSjs5h25UMzzuk/eNbiV4Y8Sd5buX8qzVZ7ifNjPBSWGkPCcMmCGl8Cyj3HDefOdZn+NNQcFASGVqQq4O7Wcwifz+NEYQKSnI5xcIGVzqKTPg8qSUKKXAAPZruJ8O6q5OxMPUxxLZNxGY4dy3Lp0tTt3hCAPUiuw1wqv8A821NMSnBuKgMElyP3K7/ACtypEjBKQQrBuEIMAHDL0HThonh60MrSopwagTqoYUSf+oeFJgmUN4lSsiwqMuY4ZCARoACBPLrFIcO2t0ONtFN+eCM6mSSRbTX9afhcO224FoSv3ICvV0oTy5gD6mi9gN5wfphcCcZscESN0/z726KX0tNb3aGyYIgMva+KKK1OTr5rDreKqlrvWaXYkf3Hs08t6+bkffItWswghJzKdISkZZwz8XmbFXFr9cs/se2EbHwAQolCXnrkEfbNvrpodRpjDvgQUqlIBkNkSfJy/K1hr3Vn6y2cT5sY4Ppokyy2QC4AsEj2DxIE2ninUfXMLKG1R7SG5ShKWHFRY3sTJub87+FIWFQIaczESpOWRJJ+85ayRbv76cW8ruY5FlEGMoBMRIHHrzuLXquidhUobK5hSrQtPqqzbS3WJAtP408NJsQleYwqPU12Egadb6eOvKFO7hEoByRxoy8Jmfv6a/QpHUpgohAg5VS2i8fa/aDkYnvqQCU4ZK0qQvDkhJKUFODUqBF48b/ACqXDNoTiAQwtKhIk4bIANYzR31RWlJgqQ2FJQB+zbMif89h51YwpT62khtDayLjK3mGtiQok9bWoS2BW05P0p/89sogfunvxbop/pPne7NUFQcro/2UVqMm6aWHW8VVK1rNLsanPsLBONp4W3XiZibqPdWql3EhSC6SgKsQpCBBjqV+B0P51h9hHj/VrBoHFmeenyWf4VqF/ELSVPltRuE+zREnndzurOVibqZ83+jXCt3asTLxjuQ5Hbtk5k5WiSAOmflBnxqMPZVJjcFUEryNN8UK5HNznTx60pcc3jZlKhkj9kiLmJPtP1se+w4tZClOBsBIKipTKZOlx7Tr8hXKwREPLAWfZ6iFJabA6CQFyde6kU85aFICtbpatMxm4raTYnXuvKFri+70VKd0i4F9N5pTN+6tGXIkLzRl3bZ5WA9oJ1EfhRVzzGqcWBIKAExFmoVYWuq3P/p51YYdJxCU5wQoEps3JF+hnpy/Goi4ovZZSrQWQ3xcre05/Qp2HUr1m5BzaHKgTHSFk/L4V5rQBbTm/SOlSjs24HC5r/poqt6Wjkw2zDIJzueVk0VpMnXzaIuqFrGaPY1tTOxdmgpBPrD0E3jjjy+X5V0jRbmDhFJBvJQmLTHPv+dc/wBlAlWydmlUEh902HRWv0f4bQwrwWpaGeJQPF7P42TfT50grbZxO/F/owwXq0WGym6k4NScpOXgR3Rz+ooQGhCRgwNYhKP1pvqrgIlgKEypMt8Zmb8Otz8KeMK4oZVt5kxJKt2QfLJ86rqxIE7tS1lOGIIsZSiSCJ69/wA6bwpKEnCkJMZFQiEmOd7R/CnjDLKgd2JsQZb4SP8ARraokrQFoSlbRUFhJSHGzPK/DI610SRFtkacOAkELxAn/wBDu5kd9WMNhwMQMqnZ+4d2ALd16TeNSTvklHvBRWiB5ZLzT8FbFIKloURIspEnXokfKpNqwLs4n0t4ZZGyg0jNO9JA5e5RVz0qKAOyrTwu/wDZRWhye3m0RdjvWM0exzKXNg4Vwg5kOOkKBjVSp8R+YrYbU0FAJ2hJmACtEgnyrnuweLDuwMAWlqDZeeBHXiOvxrTKXwkuNKeW4lJSmzBj7oUfegR1k1n62F6md+LGOFK2GrF4ONZTl2ilYCZgrbNjzNqlSGxA9ePGLcaOL7Mi3UVSZLqUhxIxLhDigtsIYB0TaxjUSDr5UNNqSsJ9orKcgKWGACL3BtAHSNVc64d2uJLtsvNraAgY+FST+0T58uVMK+IKaxW9UTOXepHLT3f42qoylwLJDGLQpSgQ4cNhklPfIPS1KG1l1CSw+o5rrOHZjNHvTNjeakoWA5FgOLK4GNlROWDiEa8vsa1Ixicz7aFYgqJBJSHUqkxzAT3/AC8ap7he8/ZOaEScNhxeJBny/DvpdnoW88H1peOaVZ1sNJudSSCVCaLjoI3ZynpadCHtkpyFQyPd3NFFQel5UO7ITJJKXj80UVqMmq9LDreUcf1GaXYdtLeyMAltACRiHRHmCfx7vPSumcZwr27bcwxUcwyf2ZUTrrFvlzrn+wzWfYzDmgRiHZgcjH6Vq7pCngndtQJI4EGJ/wDcm3Ox5Vn6/TVT5svYWjDRIvDMuuuqSkBCwlEOYIqzECxvomLdBTUtMuFQ3SEgCEheBIkWHztTW2t6cwQJVCgoNAXN5/a3FCmyW+JteckxkbuAQOW9NiR/LWqyJCnC4XhKUsDIohP9gIyBQMpjnKdfAeFMdwmFMAIwalp1I2fMaAW8D1n504pdXivdKJgoKkKI0kz7SxuRTgHZISHPZHKlISvU3E+0v/HwqVwET+GwK1hbycMbXKtnk2ETr+fWrGFbwq8Yy+AwpaytSVDBlKjqDxTa/PnS4ZslIIS4JOqkOaebnhz/ABqXCpUHGTkfAlWaUOJA1uSVGdec92lC+g8jh/TAmMTsexkIfmfFFFL6Wm82I2SCoyEPa35oorU5MTzWH9/RfUeozR9HeIdHZzDFZkPYh0SNQAqJrpFPIKA6MKTmBvkQcwjxn41y3YVX/DWygdfWXv8A7FfX1fYK2ApQU60kqUVQrcAzyJnrpfl5VmqxXqJv7Yxw2+7RdcLCkKAwas+gU3hxPWJ8/maPVUZgA29pkthm8t7fd0i3SqZGGbsv1YAKPvJYieQNh3ieczQ4cLwKcDC1QSVKDBUrlqTfneuCXANywnCtLRkSh0JHMYJBzCQIsjx85mpEtMKGfK4UrhI/sQMAQZ9zTTW3wtScDDhdSpDX3kgJaJVMyRxD7OW9rdaEqaCWlJQ3KboUUNWUL24+s6GJjlcyBYsjCtApYcZcErymcEgonxyQbDX+VWMO01v0OBLmeCMy8Ll5czltbnz0rOTuUAwyG05oMIbGkHUOeH6VYwuQYrNkTmuSQiLxoOMxz5ag0HsClpOW9KwBxOyjr7N6I8UUU/0iJU/idn5QCQhyZ8UUVrslPykP7+iypetZa7GICez2ykIiPWHjJP8AjJ6j8/zro3WGXMpOIXnQcwIfMgxH4TWL2IQj+r+FEElpx0pMxqtXSrysLiQ7vEoTGsFbVh/8c9OfKszV6amfN/owwXq4lstNgGMU4Mwk+0FzpPwF6YplJcGbEuqKeIJKgbwQDp5VVXhXUqzLZQoBMZ1brTLf7P8ADy0adnrIjdpF4EIalA5Rw9fMRVdR+zq39FndJAcSvErWVCDJRoBfQd/ypjmGVOZKlFZATogdYvl7zUAwLhaM4REkEZihslfjIvr8zUQwSt2oHCBO7lQIba1tJ0sba20o9n7BcnbSpcLAsZykrQSAdDGXkeXfelwzbnrCVlMApN/ZdOoE/wAqrJwjm7S8nBjeZ8wO6ZzyQL6626zYVLh8Ju3m1DBhGUGVblsZTfoq2sWmvPYeW0530hkjEbPUlUcDmnimlqL0h5i/s+BHA5Y+KaK1eTPaQ63imq9Vml2LUpvs/svOoE+sPSSeWcjr0Pfp510aUYZAdUnBgKQgE5WQTBmJ8Y59K53sn7TYOygIBOJc0PR08vL659InZqUuIclvUwSw3z8E1m61rOJ83+jLBb7tEJwTQQMyFlogEj1IRmNp93XiFj1pvq28CVKzrC4UkqwU6kSZCdYB+VTObOQ20ghCFqbAAKWEApA6XGn50gYJ3ikYRQ4bk4ZBF4ke/wA/1rirE9KKq8K0p0pMlY99S8IZUeswPoU1DLC3E5VNkJMIHq5EagQfI1dGFSqFBlScqxwloaGZ0X+nnTXmXAnMWpMZcoZWIm02UZ+r1O1wdooKaYOJAUpoweOcKu5AFh5fjU2GQyl3DhLjWbLwANLBKY5EmpQ26lbRUhQKbhQaeP8A3awedwakwzZRiEpl3KCYJS6AeWp4eXh0oSjoB2tJx3pHAD2z/wDK5+KaKd6SgE4zZoJ/du/iiitRk5eVj1vFdS9azS7FBxWwtmKTMIeezGNONUT5/jr11EbxAzblQJu3/ZibRMQHDJ+F/hWf2LeH9X8MJVxuOhPCY98zytW0jGPBcZNSPsOA99ymPnWZrW85nzYzwVqojIKQFBp0EqgAsLBiLyM0Hu8CKa42fZoS2sJSu5yuiJ1MhX+W3UGnjFOFaZQjKrimHLC0/Y11NKrGlCwFBsJMfbX+BR4/Cq95cDpZEaXHE51kORMo4H0yTJgidLEfCYp6HXkZlAuyoBQlnEQnv0PdY8qVeI3oLLyGVKMlSd4oTAn7tNDuHJBSliUWBL5ABvb5H510TfAi0SKORwoQtYIN5fdkQDOqSDH5DwK4Z4KxISl6QlMZS+VHxIKb2jnUZeQlRJbAKgdcedOccgddOlqkwykrxISCpSgi84wuQYEjKT151LtaAK1zi/SgFeu7Lm/snvxRRR6UuHHbKgzLL3L/ABIorVZN00sOt4rqVrWaHYk/8P7LOkPvyQNOJfP+Xny3VY0jVSEg+7DTnWL26dKwex8f0HssQP2z/wDuUfyroRhcOCpSFvpUqM0Pri3QFVu+sxW2zid+LGmBfu0NTjlQM6mcxTMSub6Tw9SAfGmp2qkFCnXsIhtYBCt+QSL3Epvofgae4xlaJaXiFLIA4sSoecwb98X85oyPGIS8kQVEjFnMFT3pM8udr1wSiSbaIX8egraU6rDIIuAMUUjKdTmEWkC16R15CmklwpKhwlJxxEJOhk6zr4fCpFtYhCV+rhyVEkH1oAi/ek66nx7hSON4oEJzPBIAhTbyNdbgo6wJ7tKnoACdoIW8MhKhM5hjbWgm0wYn6malwWMacdCW3M8pUARit5Mc4mekd1KlpzdozYp1RBnjbaJE8vdjr/KlQ2tt3eKe3isuUktpBVcxp3GIoScQpO5xvpSlWM2R3Mvfi3RTfSaoevbLif2T3+5FFarJq8rDreKar1pGr2NKf6u4JSgSptx5SQCbytQrokuQqSOHrXOdi0pPZzCC93Huf+NVb7YyKmI5msxW+5nzY3wPTjyLCXATdN55RSlYiUhV+sflVM5kaJNxMTHx591SoUQmAIAJGo691q4dkmyUSRITUalrCVKGUxoZsaDmiRzMXMRTRmS2VQLkwERPcKKiRuMOLWnOEozQDEKi8WExGpAqVwkCUoURrYgz86ppdbzpkITJlR7u6+ul4q2FKRIXyotHos4X0lGcbsyD+6dNvFFFN9JC5x+z+oZX8MyY/OkrXZO9tHreJap66Ra7LYhLeyNmBeQBJfXBPEqXinh+Jt08JrsVZoICRHLNa9eNqfcBSlt8htjMlspSISCSSZ7yonXn3CvTeymNxO0NlNPupBVEEm1+Y661na/D1jxFvY2wNEVFmiW3FLEuAxAgCYPONOVvM62qVlnKtaiokqPu5UgCLDSpEZlWIzKMaGhiXHFJGXhiUg6WmPmKpJto6PaNcQFWKSYAzXifnSpQUoUkjuFz599MWoKcCgpBSLkTmiL+HxqVLai22IJIMhJTqOlqIGUkNuSXM5AXEJUkQT3X6fOpwpJTmSFZdACIp5aUlKTAMRaM0UjhhU5TA50WwracH6QAle1cIFGAMOSD/qopO3kKx+FtYtH8aK1+Tl5WAiqvWkZGzMPs91GB3iwXPWUIxDckZkqUBr1jmK7LBdouzuzsOjBq2iy0pngcbyKGVQ15HnXCNKGDxEqQ642paM2VWWIUCfOxilewScftPE4hxC0JfeW4kqA0JJFVMXJne4zi3ZFmFYowuehK7W9nyhW72th0GLKUo274int9qOzyWsjG2MIlN+Evi58THfNeZK2a3nUkAkg6AUn9Fo6EeMUPAY/IHiK4HqA7S7EhP98bPEDT1tsfnUrfafYSZV/TOzion/xSLfOvLBshs0h2Y0kXUJ6AV7wJfIPiK4Hqh7T7DyAHbOzlGTM4lP61Xd7R7DUCRtbAQf8AzKbfOvMk4Jvp8RTnMG0owEgDur3gK+RHxK243e1O0MJjMeyrAYlp9KWyCpCsw17qKw2sOhoQAKWnFPSd1hqHAo4uM5zciWTV3BLXulAKgA2FLRVtnCIjmcnLngdAKiWnIAZJmiivIkRFxQsDaoSshcUUV5gHpVMiOVIaKKkB7QoooqJ4/9k="/>
          <p:cNvSpPr>
            <a:spLocks noChangeAspect="1" noChangeArrowheads="1"/>
          </p:cNvSpPr>
          <p:nvPr/>
        </p:nvSpPr>
        <p:spPr bwMode="auto">
          <a:xfrm>
            <a:off x="242887" y="1682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49" y="266832"/>
            <a:ext cx="2619375" cy="19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24" y="266832"/>
            <a:ext cx="2067910" cy="19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9" y="266832"/>
            <a:ext cx="1447800" cy="186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9" y="266831"/>
            <a:ext cx="2609850" cy="19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50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231" y="2947783"/>
            <a:ext cx="82444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"בארץ-ישראל קם העם היהודי, בה עוצבה דמותו הרוחנית, הדתית והמדינית, בה חי חיי קוממיות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ממלכתית, בה יצר נכסי תרבות לאומיים וכלל-אנושיים </a:t>
            </a:r>
            <a:r>
              <a:rPr lang="he-IL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והוריש לעולם  כולו את ספר הספרים הנצחי.</a:t>
            </a:r>
          </a:p>
          <a:p>
            <a:endParaRPr lang="he-IL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  <a:p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לאחר שהוגלה העם מארצו בכוח הזרוע </a:t>
            </a:r>
            <a:r>
              <a:rPr lang="he-IL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שמר לה אמונים בכל ארצות פזוריו, ולא חדל מתפילה ומתקווה לשוב לארצו ולחדש בתוכה את חירותו המדינית."</a:t>
            </a:r>
          </a:p>
          <a:p>
            <a:endParaRPr lang="he-IL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" name="הסבר מלבני 6"/>
          <p:cNvSpPr/>
          <p:nvPr/>
        </p:nvSpPr>
        <p:spPr>
          <a:xfrm>
            <a:off x="251520" y="260648"/>
            <a:ext cx="8779135" cy="1872208"/>
          </a:xfrm>
          <a:prstGeom prst="wedgeRectCallout">
            <a:avLst>
              <a:gd name="adj1" fmla="val -2715"/>
              <a:gd name="adj2" fmla="val 938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" y="249754"/>
            <a:ext cx="9030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chemeClr val="tx2"/>
                </a:solidFill>
              </a:rPr>
              <a:t>הצדקה היסטורית</a:t>
            </a:r>
          </a:p>
          <a:p>
            <a:pPr algn="ctr"/>
            <a:r>
              <a:rPr lang="he-IL" sz="2000" dirty="0"/>
              <a:t>המגילה מציינת מספר </a:t>
            </a:r>
            <a:r>
              <a:rPr lang="he-IL" sz="2000" b="1" dirty="0"/>
              <a:t>אירועים מהעבר של העם היהודי </a:t>
            </a:r>
            <a:r>
              <a:rPr lang="he-IL" sz="2000" dirty="0"/>
              <a:t>הקושר אותו </a:t>
            </a:r>
          </a:p>
          <a:p>
            <a:pPr algn="ctr"/>
            <a:r>
              <a:rPr lang="he-IL" sz="2000" dirty="0"/>
              <a:t>לארץ ישראל</a:t>
            </a:r>
            <a:r>
              <a:rPr lang="he-IL" sz="1600" dirty="0"/>
              <a:t>.</a:t>
            </a:r>
            <a:r>
              <a:rPr lang="he-IL" sz="1600" b="1" dirty="0"/>
              <a:t> </a:t>
            </a:r>
          </a:p>
          <a:p>
            <a:pPr algn="ctr"/>
            <a:r>
              <a:rPr lang="he-IL" sz="1600" b="1" dirty="0"/>
              <a:t>לעם היהודי זכות להקים מדינה יהודית דווקא בארץ ישראל בשל הכמיהה במהלך הדורות והקשר / הזיקה ההיסטורית והתרבותית</a:t>
            </a:r>
          </a:p>
          <a:p>
            <a:pPr algn="ctr"/>
            <a:r>
              <a:rPr lang="he-IL" sz="1600" b="1" dirty="0"/>
              <a:t> בינו לבין ארץ ישראל, קשר שלא נותק גם בגלות.</a:t>
            </a:r>
            <a:endParaRPr lang="he-IL" sz="1600" b="1" dirty="0">
              <a:solidFill>
                <a:schemeClr val="tx2"/>
              </a:solidFill>
            </a:endParaRPr>
          </a:p>
          <a:p>
            <a:pPr algn="ctr"/>
            <a:endParaRPr lang="he-IL" sz="1600" dirty="0"/>
          </a:p>
          <a:p>
            <a:pPr algn="ctr"/>
            <a:endParaRPr lang="he-IL" sz="2000" dirty="0"/>
          </a:p>
          <a:p>
            <a:pPr algn="ctr"/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34351"/>
            <a:ext cx="3504803" cy="203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00945"/>
            <a:ext cx="2806625" cy="19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3757163" y="64347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800" dirty="0"/>
              <a:t>לע"מ © עולי תימן מעדן ממתינים לעליה למטוס כדי לעלות לישראל</a:t>
            </a:r>
          </a:p>
        </p:txBody>
      </p:sp>
    </p:spTree>
    <p:extLst>
      <p:ext uri="{BB962C8B-B14F-4D97-AF65-F5344CB8AC3E}">
        <p14:creationId xmlns:p14="http://schemas.microsoft.com/office/powerpoint/2010/main" val="104794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427984" y="284568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Times New Roman"/>
                <a:cs typeface="Times New Roman"/>
              </a:rPr>
              <a:t>"מתוך קשר היסטורי ומסורתי זה חתרו היהודים בכל דור לשוב ולהיאחז במולדתם העתיקה ; </a:t>
            </a:r>
            <a:r>
              <a:rPr lang="he-IL" dirty="0">
                <a:solidFill>
                  <a:srgbClr val="00B050"/>
                </a:solidFill>
              </a:rPr>
              <a:t>ובדורות האחרונים שבו לארצם בהמונים, וחלוצים, מעפילים ומגִ נִים הפריחו נשמות, החיו שפתם העברית, בנו כפרים וערים, והקימו ישוב גדל </a:t>
            </a:r>
            <a:r>
              <a:rPr lang="he-IL" dirty="0">
                <a:latin typeface="Times New Roman"/>
                <a:cs typeface="Times New Roman"/>
              </a:rPr>
              <a:t>והולך השליט על משקו ותרבותו, שוחר שלום ומגן על עצמו, מביא ברכּת הקִדמה לכל תושבי הארץ ונושא נפשו לעצמאות ממלכתית. </a:t>
            </a:r>
          </a:p>
          <a:p>
            <a:endParaRPr lang="he-IL" dirty="0">
              <a:latin typeface="Times New Roman"/>
              <a:cs typeface="Times New Roman"/>
            </a:endParaRPr>
          </a:p>
          <a:p>
            <a:r>
              <a:rPr lang="he-IL" dirty="0">
                <a:latin typeface="Times New Roman"/>
                <a:cs typeface="Times New Roman"/>
              </a:rPr>
              <a:t>בשנת תרנ"ז(1897)נתכנס </a:t>
            </a:r>
            <a:r>
              <a:rPr lang="he-IL" dirty="0">
                <a:solidFill>
                  <a:srgbClr val="00B050"/>
                </a:solidFill>
              </a:rPr>
              <a:t>הקונגרס הציוני </a:t>
            </a:r>
            <a:r>
              <a:rPr lang="he-IL" dirty="0">
                <a:latin typeface="Times New Roman"/>
                <a:cs typeface="Times New Roman"/>
              </a:rPr>
              <a:t>לקול קריאתו של הוגה חזון המדינה היהודית תיאודור הרצל והכריז על זכות העם היהודי לתקומה  לאומית בארצו."</a:t>
            </a:r>
          </a:p>
        </p:txBody>
      </p:sp>
      <p:sp>
        <p:nvSpPr>
          <p:cNvPr id="5" name="הסבר מלבני מעוגל 4"/>
          <p:cNvSpPr/>
          <p:nvPr/>
        </p:nvSpPr>
        <p:spPr>
          <a:xfrm>
            <a:off x="1619672" y="264350"/>
            <a:ext cx="6336704" cy="2186164"/>
          </a:xfrm>
          <a:prstGeom prst="wedgeRoundRectCallout">
            <a:avLst>
              <a:gd name="adj1" fmla="val 2649"/>
              <a:gd name="adj2" fmla="val 702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34523"/>
            <a:ext cx="590465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tx2"/>
                </a:solidFill>
              </a:rPr>
              <a:t>הצדקה היסטורית</a:t>
            </a:r>
          </a:p>
          <a:p>
            <a:r>
              <a:rPr lang="he-IL" sz="2400" b="1" dirty="0">
                <a:solidFill>
                  <a:srgbClr val="00B050"/>
                </a:solidFill>
              </a:rPr>
              <a:t>והצדקה הנובעת מהמפעל הציוני: </a:t>
            </a:r>
          </a:p>
          <a:p>
            <a:r>
              <a:rPr lang="he-IL" dirty="0"/>
              <a:t>הפעילות המעשית של התנועה הציונית לבניין הארץ כמו העלאת היהודים, קניית קרקעות להתיישבות היהודית בארץ ישראל, החייאת השפה העברית והפעילות המדינית של התנועה הציונית , כל אלה יצרו מציאות בלתי הפיכה המצדיקה את מיסודה במדינת לאום.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98" y="4692341"/>
            <a:ext cx="1439053" cy="188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135710" y="2845682"/>
            <a:ext cx="2276050" cy="161011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079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2411760" y="2826996"/>
            <a:ext cx="1874423" cy="161011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079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135710" y="4692341"/>
            <a:ext cx="2672156" cy="18466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35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781780" y="3362611"/>
            <a:ext cx="4182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Times New Roman"/>
                <a:cs typeface="Times New Roman"/>
              </a:rPr>
              <a:t>"זכות זו הוכרה 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בהצהרת בלפור </a:t>
            </a:r>
            <a:r>
              <a:rPr lang="he-IL" dirty="0">
                <a:latin typeface="Times New Roman"/>
                <a:cs typeface="Times New Roman"/>
              </a:rPr>
              <a:t>מיום ב' </a:t>
            </a:r>
            <a:r>
              <a:rPr lang="he-IL">
                <a:latin typeface="Times New Roman"/>
                <a:cs typeface="Times New Roman"/>
              </a:rPr>
              <a:t>בנובמבר 1917 </a:t>
            </a:r>
            <a:r>
              <a:rPr lang="he-IL" dirty="0">
                <a:latin typeface="Times New Roman"/>
                <a:cs typeface="Times New Roman"/>
              </a:rPr>
              <a:t>ואושרה במנדט מטעם חבר הלאומים, אשר נתן במיוחד תוקף בין-לאומי לקשר ההיסטורי שבין העם היהודי לבין ארץ-ישראל ולזכות העם היהודי להקים מחדש את ביתו הלאומי."</a:t>
            </a:r>
          </a:p>
          <a:p>
            <a:endParaRPr lang="en-US" dirty="0"/>
          </a:p>
        </p:txBody>
      </p:sp>
      <p:sp>
        <p:nvSpPr>
          <p:cNvPr id="5" name="הסבר אליפטי 4"/>
          <p:cNvSpPr/>
          <p:nvPr/>
        </p:nvSpPr>
        <p:spPr>
          <a:xfrm>
            <a:off x="2615752" y="188640"/>
            <a:ext cx="6420743" cy="2448272"/>
          </a:xfrm>
          <a:prstGeom prst="wedgeEllipseCallout">
            <a:avLst>
              <a:gd name="adj1" fmla="val 20258"/>
              <a:gd name="adj2" fmla="val 775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2615752" y="793302"/>
            <a:ext cx="61665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>
                <a:solidFill>
                  <a:schemeClr val="accent4">
                    <a:lumMod val="75000"/>
                  </a:schemeClr>
                </a:solidFill>
              </a:rPr>
              <a:t>הצדקה </a:t>
            </a:r>
            <a:r>
              <a:rPr lang="he-IL" sz="2400" b="1" dirty="0">
                <a:solidFill>
                  <a:srgbClr val="7030A0"/>
                </a:solidFill>
              </a:rPr>
              <a:t>בינלאומית - </a:t>
            </a:r>
            <a:r>
              <a:rPr lang="he-IL" sz="2400" b="1" dirty="0">
                <a:solidFill>
                  <a:schemeClr val="accent4">
                    <a:lumMod val="75000"/>
                  </a:schemeClr>
                </a:solidFill>
              </a:rPr>
              <a:t>הצדקה משפטית</a:t>
            </a:r>
          </a:p>
          <a:p>
            <a:r>
              <a:rPr lang="he-IL" dirty="0"/>
              <a:t>הצהרות ומסמכים בינלאומיים שהכירו בלגיטימציה(מתן תוקף חוקי) של העם היהודי להקים מדינה בארץ ישראל</a:t>
            </a:r>
          </a:p>
          <a:p>
            <a:endParaRPr lang="he-I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210"/>
            <a:ext cx="43164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88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3528" y="404664"/>
            <a:ext cx="50132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"</a:t>
            </a:r>
            <a:r>
              <a:rPr lang="he-IL" dirty="0">
                <a:solidFill>
                  <a:srgbClr val="FFC000"/>
                </a:solidFill>
              </a:rPr>
              <a:t>השואה</a:t>
            </a:r>
            <a:r>
              <a:rPr lang="he-IL" dirty="0"/>
              <a:t> שנתחוללה על עם ישראל בזמן האחרון, בה הוכרעו לטבח מיליונים יהודים באירופה, הוכיחה מחדש בעליל את ההכרח בפתרון בעיית העם היהודי מחוסר המולדת והעצמאות על-ידי חידוש המדינה היהודית בארץ-ישראל, אשר תפתח לרווחה את שערי המולדת לכל יהודי ותעניק לעם היהודי מעמד של אומה שוות- זכויות בתוך משפחת העמים.</a:t>
            </a:r>
          </a:p>
          <a:p>
            <a:endParaRPr lang="he-IL" dirty="0"/>
          </a:p>
          <a:p>
            <a:r>
              <a:rPr lang="he-IL" dirty="0">
                <a:solidFill>
                  <a:schemeClr val="tx2"/>
                </a:solidFill>
              </a:rPr>
              <a:t>שארית הפליטה שניצלה מהטבח הנאצי האיום באירופה ויהודי ארצות אחרות לא חדלו להעפיל לארץ-ישראל, </a:t>
            </a:r>
            <a:r>
              <a:rPr lang="he-IL" dirty="0"/>
              <a:t>על אף כל קושי, מניעה וסכנה, ולא פסקו לתבוע את </a:t>
            </a:r>
          </a:p>
          <a:p>
            <a:r>
              <a:rPr lang="he-IL" dirty="0"/>
              <a:t>זכותם לחיי כבוד, חירות ועמל-ישרים במולדת עמם."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3" name="הסבר אליפטי 2"/>
          <p:cNvSpPr/>
          <p:nvPr/>
        </p:nvSpPr>
        <p:spPr>
          <a:xfrm>
            <a:off x="5336812" y="186120"/>
            <a:ext cx="3627676" cy="5331111"/>
          </a:xfrm>
          <a:prstGeom prst="wedgeEllipseCallout">
            <a:avLst>
              <a:gd name="adj1" fmla="val -53920"/>
              <a:gd name="adj2" fmla="val -41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679559" y="1030218"/>
            <a:ext cx="27900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400" b="1" dirty="0">
                <a:solidFill>
                  <a:srgbClr val="1F497D"/>
                </a:solidFill>
              </a:rPr>
              <a:t>הצדקה היסטורית</a:t>
            </a:r>
          </a:p>
          <a:p>
            <a:pPr algn="ctr"/>
            <a:r>
              <a:rPr lang="he-IL" b="1" dirty="0">
                <a:solidFill>
                  <a:srgbClr val="FFC000"/>
                </a:solidFill>
              </a:rPr>
              <a:t>והצדקה מוסרית</a:t>
            </a:r>
          </a:p>
          <a:p>
            <a:pPr algn="ctr"/>
            <a:r>
              <a:rPr lang="he-IL" b="1" dirty="0">
                <a:solidFill>
                  <a:srgbClr val="FFC000"/>
                </a:solidFill>
              </a:rPr>
              <a:t>והצדקה הנובעת מן הזכות להימנע מרדיפות</a:t>
            </a:r>
          </a:p>
          <a:p>
            <a:pPr algn="ctr"/>
            <a:r>
              <a:rPr lang="he-IL" b="1" dirty="0">
                <a:solidFill>
                  <a:srgbClr val="FFC000"/>
                </a:solidFill>
              </a:rPr>
              <a:t>(זכות לחיות בביטחון):</a:t>
            </a:r>
          </a:p>
          <a:p>
            <a:r>
              <a:rPr lang="he-IL" dirty="0"/>
              <a:t>השואה שפקדה את העם היהודי במהלכה של מלחמת העולם השנייה היא הצדקה לצורך החיוני בהקמת מדינה שּבה יוכלו היהודים לחיות   </a:t>
            </a:r>
          </a:p>
          <a:p>
            <a:r>
              <a:rPr lang="he-IL" dirty="0"/>
              <a:t>בבטחה.</a:t>
            </a:r>
          </a:p>
          <a:p>
            <a:endParaRPr lang="he-IL" dirty="0"/>
          </a:p>
          <a:p>
            <a:pPr algn="ctr"/>
            <a:r>
              <a:rPr lang="he-IL" dirty="0">
                <a:solidFill>
                  <a:srgbClr val="FFC000"/>
                </a:solidFill>
              </a:rPr>
              <a:t>הקמת בית לאומי לעם היהודי נחוצה כדי להציל יהודים</a:t>
            </a:r>
          </a:p>
        </p:txBody>
      </p:sp>
      <p:sp>
        <p:nvSpPr>
          <p:cNvPr id="5" name="AutoShape 2" descr="data:image/jpeg;base64,/9j/4AAQSkZJRgABAQAAAQABAAD/2wCEAAkGBxQTEhUUExQWFhUWGB4ZGBgYGBodIBwaGxwXHR0fHxogHCggHRolGxoaITEhJSkrLi4uGiA0ODMsNygtLiwBCgoKDg0OGhAQGiwkHCQsLCwsLCwsLCwsLCwsLCwsLCwsLCwsLCwsLCwsLCwsLCwsLCwsLCwsLCwsLCwsLCwsLP/AABEIAL0BCwMBIgACEQEDEQH/xAAcAAABBQEBAQAAAAAAAAAAAAAFAgMEBgcBAAj/xABDEAACAQIEBAQEAwYEBQMFAQABAhEAAwQSITEFBkFREyJhcQcygZGhscEUI0JS0fAzYnLhJIKSwvEVQ1M0k6Kj0hb/xAAXAQEBAQEAAAAAAAAAAAAAAAABAAID/8QAHBEBAQEBAAMBAQAAAAAAAAAAAAERMQIhQRJh/9oADAMBAAIRAxEAPwC2cpY43Ll9yf5ftrFXLBmQT6/lWf8Aw9skrfuMQtsES520BJ+wM/WrvhMUmQG0wZTMGQZ210rj48dPJJxIEa0JuuJ9K8/FrLtlbEIpUkMp01/1HtSL7DcEEHUEbEenemqE4tj8oGpiPuKQ+CZsgJyAKdSDuadtWC7rBiDrPb+tTuMcTtWFm44A/E/ShKpibpUkH+/X2qKb23uf+2rXg+IWbhVbd0HNrEyI7enbpTXFsLeUEoVyjvp76zRjWhdm7sCVHqxgD39KZ4zx5Rach0gDyOqtl0iZbLlipvDUuG3N1mfxNYGkIDHlPX2I22qLxy5h8KttGV8skqMyawRIymCwGYGB0j1qQSgxLAEFIIBEk9dv4dzRDgdm4qsbkSTIgz+YA3olwsi5bNxSCrEEEfl6H0p9cKTMaj+/SqRadu21JW5I0UaNr1md96A8z8Q/c3GHRDHuSvT++tFLmICqFKO3mAGVSdddSBsB3oKvEcDiUuWlGIgjKWVHnSNpGokbRVQp64vQbgAD1iNNfSpVnjLwF8QgCY1YUL4laRBeVLguLGXaGGokOh1Vh+NC0w9rrmG/T001nvWca1f+HcwD9nxC3LssbcIpYklpG2p6D8ah8UxRybxp0nuvbUe9U7Bqq3AVOgU9T2M1cuZbBjw7a627ahm6SYLN7b/Raqoze3mYgAEk6ADvRG/y/i1ttcNl8i/Mwgx12BnQant1o/hVtYa3+78zEat1moY4/dzEZiAwKsdwQfToR0P+9a0YqpuUnPVi4bwVLmExV4jKLWqtrruAo9dDI/zCqw8jQgj3rTJTPXFamya6opB7xCNQat3w5/8ArrM6AAn5omVIHvJO39KplXT4ZIDjJaCqWydehkDT77+9FLTcSxVys7d/uKn4W68gEbDv9aESxZyd8xykkwdAd4PU/hRJbpUgwKzGql4kk70KxOIyncTUvEYwFSBrp0NAbs5tBOvWT9KrVIhcS4lIUm2b0NsDABEN0BJ1jpTvFOZWkK1ph5ZHnGnWdtx+lDea8FltBjbUjNsQeu2zAz9aqOGVS5ChQdNRI/EsYM0Fs/AOJlraltD/AGfwo8b696r3Iq/8Pm0PoRqD1+81ZAR2H2rfjxi9Ytwzx7+CuWrUk2XDZAYDq5JYHuZQb6QT1im8VzddwrX7NvMH8a5LOQY8x+VY2iImrF8PrZQJkGt52zTP+Gix95DR61QudbR/b8TM/wCIf7+1Zhqy8NwdnG2LK+OUxdxmkyxJOZiSQNNtelaFwTg4wyW0Dl8m5juZ7xOu1Z1yi91MDduW1JK3CFcalZCk+o0O9XLkbiBfDW2YyQzBp6wxO/eDSlm4PxFL/nyZWEamN2GwjXTbWNqEc8cCbE24ssEcGenm9KC3+ZFwhRb6m2WYusEMAoc+TN3C5TP+arLe4RZysilvNcNyRMCTMA7AVdg+sM4lYxGCuNafNbJGsEwR0II3FalynzM9/hdxnOa5Y8hPUgQVY/Tr/lrvPnALWJtKS2V7QMXGMQOoYnSPXpWe8h8eOEuXlMXLbwr2yRFwagwdpjY7GfXSLY+CY43RbKlTZ8PQvo+YEASu24OoJ/rD5+w1xsOPDmQy5soU6NImCp0mKC/t62sG9q1qtspcs3DObw7tx/KwI8rJDqddgDpRnl3mRbgXPJLsUEayVAOsbCCNTFW/Bn1H4BgGt4NFf51Zo6SC7xpGkjWvcW4/iMKczragylpCzoNOuYBlckfzFI9dzJ4jg7l64yqQDa0TKfmzQVLHoVjUazPSaI4jg/iWUW+6sygyQuk7yAST0j19Kkpl3mKxinm5ZxFm6qt+9stnA03Y29CP9QMd6f4NdNy013wWVEHiK0m0bmssQsjMmh3Edp1qVxLG2raOtkqq3FK+IAsBjHlbWVLg+UnrvrFVTnLAu9u0MrJcH7vIrgqbar5TkDEjYdBv6ChoP43dS8We3eVwwgKSZtIpmXY7qTJmZlo7SQ4JicLev2rIhgXiXtkISRCjRpidp6xpUrkXhX/DXM9sSz3EcMsEhBbAUkwYDG56yauOBCC0LTJaCJBiRJVP4tBuGAqwAfH/AIfXGuNcsLZUFI8NPLqJ1AIAEiOvSqZieL3nvDD3CbN0zZdmGpljlDTrsxXN6g7VvYcET3qjfFjgFu7g7mICResgMHA1KAgMGPUBSW9I961fESsd4gjI7WwSCjEEbwQYP10rmKxyhQq9tT+f1/vpUbFcRZhrqzEszdWY9SfrWifDblmwLDYvFZCZlA5WFVP4jOxLD7L2JFBUnD4prA0UlTBdGYspzDSU01jruI3obiYYkkmdYEzA9zVp4tzReZmScwdiFyjRkLEDzEBtjG2sk9avnJmBSzhhbRbLG4pNwuTmLkgOpGX5Qsga9PepMQNvX8at3A7VgWctyxYLGc1xryhxI6IW0j2obc4Rnd1sK7qjsoOmpzEDffQA1I/9OfC3Bbu2ibhI0KTmLbKDEEyI311qqgDxC2A2iwCNNZBgkEj6g6d6P8im6HY2SoZoXM4kLoxmN9wOhFV3GowchxBmY9+o6R6jSrr8KrAZ8QGAyZFzErI0LaTsNCf7FN4J1d+Em6yqLpts4YJ5DOaBqYgQZ6VcreEtSFY+cAHeNdY99jp6Gs/4xirqWgMHalmzeG1tQVUgzJmAsDvpmnpQzA8uY90U38Sw8QIyK1xjI0LeSY0BEDTU1mGpvH8Rfe+tpDBZ4FxiAVEwe0gQZB9KKcWxK2yQkkLqc0Q3eCOn3rN+ZrH/ABTWLlwuBcXzTrsAQSfQ6H0607iMIlq2WtOUYvlFstIIjUGIGg1mjCPcx8WN/Do2ykkzpuu4iZB1HT61W+XmPjA9iD9QdPxNcs4xmsMhOVU1C9yxMkHsYXSneVrQLvmkQBt79+m1XxNp5Xy/six/ETPvMfpRPL6mmOFWLa2lVYCgAwDOvUz11qaUTv8AjXScYqp8A5jsDDvca3ateGDkVBGh0gDpLSKqXMo4diHW/cuvYe6uZgkGSPKSRBKnMD7jWKqGOxUBFBMKuv11P40Lu3M3++9ZmtC3GeOrkXD4XMuHtsXDMYd3O7sREbaDp+U3D/ELFhVR7guKOjgH6TvH41UrixB7/wBSP0pgtTgXjB41uJXkw952ys+YMcvlAWGVVACqsa7fwj1rT2sphrdu4xvFVXw4Uu/+HoCQhyzlWTpvNYHgMSySytBKlfowg/hWlcnc3Yu4yoVttbzor6a5SpUBROgEDX/egrJxfErjMNcRJTxRklgRCk+ZiD/lmB3IrJeI2sNh7rW1D3SpIY5lRf8ALBAYkxvtrp61pnPdwjAXypKtKr/+ag/hNZthOW7l7BvftQxsM3iJ/FkIBkd4gmPU1JbMHxrCYjC/sqM9u9ekl7hUBCksBmEeTLKD6yCSSTHLHLN5kIdkZDBQ7ExEnbVSNNQdCKxsGt05HW6thb95oZ1kW41IAhNOix5vUsSfSxatVq1Zwlv+BJ3OwzR/tQO3jbt254oxQW0FkogBjtm99dJqlc/8bF1jYlme0sNBhQxgkAj5iBGmwjrVG4bdZXZIMsCpUzrOkelSajzJzCGdsNbCXkuKviHKkkPpEjSQSDPSsk4g3h3mAb5WKzP8pK7+oH41fLvK6Yfhl67c0uHLBM+WWUAe8fnUX4dYdLJxOKu2lujD2wysPNlkkFlGkkAdYIE96oli5T5puNhxZxFl1fLCXCjAXOgJaNHgdd4qtYridx7eMAIJTONzKpmgxrBENE760J47xC9fPjnOqMS6xpAzEAiNBB69+tB7+Oc5yT/iRnMCWgg6+sgE9yJOtWamh8p/E1bWH8PEFy6fIwEhh0B6gj++1WfHcZxOK4e9yzaGV7LggzmZSrDOgnYbwRqNvXBnO9fQHFuJ4fB4GwpuBPDW2FBJzEBRplHzEhdtupikMHVCCdCIE/p+tXrkLl9OII/7RfugWSFVFiII01MxqDpHTfWqfjMYrm4VUqhYlFJ1AJMCfaPtSOHcavWM3guUzgBo6wZH5n7mpDdniSF/BylLaznCliWChoXNvlk/STtTOD45ew/yOcrFgAQCY9GPmXU9+lALN0hswMGnlaWzHXt+P60YdXzCcwJh0tWlAC+GCSN80vmOpgzAJ0rmNvgsw/aAWGjRKmdiu8Gao5uHMPbTX1NEuNXApXOM2eyGUg/xHTU9YIP3ow6dxt6Vax0BzRpo2seo9qKfDDiFy2bgAzI3zLpqYjrrsfwFVHAYrK8+o9R9qt/IsK7aRmaTtBA1GvSJ6U31BPdaTg+BEEm27hCSShyZYO4ELt2qPz3du2Ldm5aQPkDAsQWKRBzEjpCn/pNWbl0RbHmBJAcACIVpg/WDHtQNbHhZ7t5buLxNyFNtAGVcg8qloCIATmMkSTMGFAs9DfbGuI4u3cLuPnbbXUknWT0JJJ6a1HscKa5cMNKzAdyddJPrp/c1eeN8Ns+GL0JbvM3nQMCCxAYG3kVNBbZWJgDzjczNcW6GupYZioaQG8oG2gmDue++lGlKfhBFlhnQtuAoOoGsTOvXvSOXWAzdmyg++pqVxvheIsgG4RMSGnUjsRJI9D1oTw6/lDRubhMj0Gg/Gj4Wk8M4sVjzQANvWnb3GLknzfp+FUrh19iZLx+Jj+tFR4h1DEis7TiBwvkW/iLN28+azlEoHUjMRJbQwQNN6o11u+9fQ3PLX2wzWsOuZrnlYyAFSNSSSNekb61h+L5fZXKtctKwiRLFRPRnVCqn3OnWunGOgt07e35k1Gap3FMG1q4bbAgiN+ug1B2IO4qHaSWUdyBp70p220farnyTxHKGAAzG7aaeoXMq6adzFAcZwcnFthsMr3GDsiroSSrMu+gjSZMCrbicHg8HbyWmz4m35mYNmLOBsqjyhFfXXXTWaKYMc4MDgbwzE+Zfubik/jUf4VWbxW/ZyN4VxSRcjRXgKQTtqsaf5fWrDwThK422Vuhha8uaDEmVbLP019PeatuLxVnCWT8tu3bGgGgFXjxXrFcN8NcX+1Gy6BUGou/+2QI/i1jf5TrvWl4fA28Lh7l29ezKmWbmZtVUgkSepOmVdDoPSs94tz9dvYpQLrJh86zkAJhTOYSJmf0pfxD48GVLNvFO/lLuJ8pkjKp01YAE9PapK/hLzYnHKcs57hYIQNiS0e8d61u/wlWvLdgZwfmI1j+X6Vn/AMNFtXMUjSoZFJjbYROu9GeZPiHas32S2hu5d2UjL7TOpFSGfiLirRwZtujs1wxbykDK6+ZWYkiFkQfeOtDOReW1/YrxxFyFxWR9NAoVjHbzNn22groapXMXNC4y9mKsqBCtsSAQSP4ukFo6zFF+EcUxP7YlizldGs5VtFpUJ4CwJEkMPDB9/epNGscMsWlvMWBw7CcrAZVXKNIjbc/Wsu545MGFGezmZFYW3kgnPlLkgAfLkgntPoau/GMBca3Ysm4q4gi3duYcMY8NCM6rAiczdwDHWrHzRw+LLuskp4twx1JsskfUVB82tVnwuAuYw2yt0KRaFt2cmJHyrruDptMR6UN5l4auHxNyypJCEDzROqqSDAiQSR9Kf4DzJdw2iarBEdd5Gvv+dNUC+I2ijMhKmCRK7GDuPQ0jEBPLkLHy+bMAPN6QTI9akt4mKu6xndiTsNTqdz36UQ5k4K2HSwGC5ipzFZ3kET2bKYj0mrVgNbsErMaTH1pAHY6VYOF8Ev37QFmzccg6lVJE+p2H3rvGOA3rIDYixctE6SVhTEDcaT+NWrAPDzNWHi/DXdcMbSZ/ERUAGpFwbj0Bme2jUCw66E+tTE4qyWigzBlaUcHoQQyn6H8x1oqSsZw/9iGVwDfYSSDogPSRox7mrRyW2HTDNcv3Mii7m0klgMoIyjcEyNO9Z7jMc9xsznX6wPbWtA+G16yUNm9/7mdtz8qpmbSYmB+O9VhlWvlvHnii4iHezb/aAo8Pyu1lUEJnEEKC0xGmaKb5143dwKi3hRaFhAqZNAytJ2n5p3JgkHXrSeUCuFDLhQDa8Px3Z0i60loVQJG2QDWBB6kwIxPJmO4jfe7dBw1ssSoukEgHsimdu5FQN8mYd8XZxF+98+aBdIgQQAyjaAAqiFKmDBMACq1f4Wr3Ja6iC2ZJIzBtdAMpg7d6sT8Uw2Asfs1tziiHzPm8qHMrSQolWg5QVcse0QaqOJvi4V86W8zRJzAD1IgnL06xUU7E4zpnLrBgkRt6TpG369huCYnb1P8AWoqFs5QkHvlMg+xGhHrUjDMIU7CYYxMd/wBTViWfhSAlcxgkaetWNMO0CB0HUf8A9VW+XMSuZAxBAMAQPoZPc9BWh2bYKiIiB0jpWMa1UeI8z4u5hba5hqVJYkZnLtcA0HQBdz1ijnC+RLborYm49w/yiFX02EkD3is9z5Ltlnk2XKGZ/lIzDT5YM+Xt71sXgWUU/vHIuiPn2B7aiB7VqMsW56wDWMQbZbOqQEMbKZIH01oTwtrSA3ryNcCsAlsNlDtuczjUKojQCSSNRrVu5x4VZu4m6tvE20KC2i27jGbjAHXOdAfMBqY7kRQDm3hdzCJhcO6lWNs3n2/xLjQRI0JVEQaetagogvNb4i6iC2tjDlwbyWFKypYZi7jzEdyTWrJyhYGHa3bUW2KZRdtqFYHSGka7gHfvXzybpjLOnatz+HHMxxOFCt81vyN9BofqKsSy8uYc2Lduy7Z2tpDPsGY6lte5rMvjFx3PdWwt0+TV00iTtr3j86n8/wDNOEa1cs+Zr6MVy5mWCQPMCpgwIGu2v1yGqIsXN68zdzttTc0qkFAVxRvS1ri/rUngaN8scwPhcQt8DNlRk1PRgdvYmRQS5SFapLxwJsXdxtrHuj+FcvBPEnQZj4YXeSAxA2ia3DDYwNbDkjaSfpXz1y1zAmHYO4ZzbQ+CsDKtwljm1/lMEabn0FXPifOtp+HDOSHv/u38MiVB/wAQgf6Z09RRws543jfHxF67M57jMPYsY/CKhsKlY/AtZuvaf5kMadeoI9CCCPQimakvXw85JGJU4m8T4QJRUBILkRJzAyEEkQNyOka2H/8AyVnE4s27rwlkK9zzaxLBbc9oMFt4UdTNXzlrALZweHtHTLaQMCAPMQC0juWJJrNcffw6Y5baXM3jM6XboAablzW2AGlYS4EIMb/WqqNSt4qzYssVyJZtDTKVywB0g/nVWsc1BsPiWxL2wGB8O2+QyDOmTXN071SL/K/EVYhsReJIlSHchlneM2g7g7U/geQMRde3nZSrCXcKAVIJBEiCx7EzRqxWeOYYFi9qyVSMzqoJVTJBI3yqYmJ0on8PsFh719rd5A7MvkDnyxrmhetzYjXadKP8U5HeyuIQYk+ZPEChSZAzQh82vlXQmNfeqX49zhuLVlNu4U1DKxKOlxSJBEESpO+x79aES595CfBIt61LWYyuZkq0wCdoDSPY6dRQrlO7GLw5Bysr/NvoVIMg/wAOUmfStq4DxzD8TwjA22VLgZGVhpMDNDbNEjUbVjVi0MJcvm7/AIirctWgNTnbyySJC+TNv3FIFX58xCpd8O5cZmuEqSwhEB8qhBt16du1D+L8/wCLvkfvPDA2Fskfc9armIuqYKyCBFIRp3g/XWrFpxCJEzEifbrUzG37RhbYGUfxHUn60gWgY1imLqKCY1qReGEMCKJYK6qlgRKMwkexn9SPtQu2SAIp8DtOuv1oK1Yf9kJgXlSNgcwIP5VbLGIsqoAvIwA3NzU1mlm6/ef9QDfmDRBXP8qf/bT+lZsOhdzXQ6/16URscx4i3a8OFcfwlwWKe2o/GmcoIOm3pH60rgq22xKJdAKNI1OUTGnUaT60g/yhwtMRirZusYUm67byE8zA+hiPrQnm3jT4vE3LrMSuYi2DMBJ0AHTSKn8z3bdm9dtYVl8N0CvkM9VLKGk6SomPUUO5dwFu7cbxc2RELkKYJggAT6zT/QDGinAeYL2ELm0R5xBnbTY+9WjnLh+AdMOnDxF1mC5YfUNp5mbqG/WqticNZYXmR8otZFTyyLp1BJM+UtlZ526aVrdAbduFiWJkkkknqSZJ+9IJpQ9/cVxlIjt0pTlKU1yvTUCttqVbOhpE6VxTpQS22pAqVgsG951tW1zO5hRIEmJ3JA2FebAOt02rgyMphlMSNQI9TrNSRqtfIHKf7bdm4YsWz5+7H+UdpG57belXuJH3I+1X34UYoq10T5ZUke8ifwFVvpRL+L3DwMTh2Qea6mSB1KMoX6w4X6U9w3jGG4Yq2/JduwpuQuoYO5aHIgjLlEaGF9TSOe+JLdxiADN+yWWuGP5mKZQfaFNZ45klu9Zaa9xHid/i9s28G3gWQwF27cJGYn+BQoOuxIJHQdazzHHD2/Iy3buVozFgswYbygeXrAMnXrS+H8z3bWEOGtQgLMzMJliY3+gAoc1zxrr3L+pY5nYaSSY/E/hNQaVw34g2Ft4W3lZFCwHc5ogFSC/eQDJ7inua+dRh8L4eHdTiH+XIwfICZLHprsB6+lVvgfBcLiQlhUm49xwbgJUooVWJyaoYk65ROgmdaE8w8Ow1m+1uwxyDqzKSSJ7fkQKitfBuebGMt3LWKs+C7Ic1238pEalhow1J0BO+4k1WrvJpv5nwly21qAfO6qRJIAy65SSDo0d9tofhAWywjRW17gg/1oLY4jcRWRXZUeMwBiY2n2mpLlxy/d4Xbwdu04F0Wi1wAzDO2bSRBUyRqP4elVl+LNdvG9e8zmQIhRLZjqANdWJ3qDicTcusM7FiBpPQSTA7CSdKTMZSNgZNOAu3Zl2HbMftTuGtiY/Ou2LwGInoWI+8gfnXSpU5qkdxdoCZHb8qh2zqZ0miGPxAY2zsCDM9wI/Wh5HqD7bURU9b10H99fyp4W/UVGsrrNPsYjrSk2zaOmoqWE/uRQ4XKnK2m1ZrUM4h/MwJOhqBirQPWfpRvmiyLeMvAgr5yYjaTP6ihBOmbKcoOpjSe00wIdxAuh6f3/SnMBjnt51QA+IuQ6awe3Y0xdfUnvrV0+HPCELjF3tUtt5F/muDUfQb/akCHL/w7xQUveItvcVkthjmZM/zuQJg5MwHWX1ikcQ+FuKTDEWil0l1YqrQTlVwPmC6jMdPX0rVIL3GuyJRCBGoDEDUewncdapPOHM120AnnRnUEspMAE6grPWI6GOtCZpzBw25h7NqzcTIVBuPmgEM5Ayz1yqq7TqWoXxXRhb6W1KA9/O7T9c1XLjvNV/ysLiMblrw3GUarqdAINsguwA65Z1Ggp+KthiJOp3J/wBv1piqAK8aUywfQ7HuJIkekg/akVpl0GvIa5XOtSP2b7IwZCVYbMpIIPoRqDUrCYxvFDEks2hJJJ83lMk7mCagTUjh5AuKTsCDRSt/MfAzfwScRtIR5mW+gGgynJ4o7AlfMO5nvS/hbkVsVdufLZtC4f8AlzGp3IHNFuyLmGxILYe/IncIWkGV/lIOpG0UzwPg72V4thIJvBFRO7CXAMTAzKyn/mo+H6rnE8XcGW9ka22ItsLhmVuByCY7CdY9BQ1rcAGRqYHrVp4rYuLg1s4i26tag2yqggaQQzTopnp1HWiXItiyyXLV1VIMP5kBEQe4Os69KNOAeE5SvXLLXrbIyrba6QCZhRJER83pVfJJ0HvX0Ty5ZsWbdx1Q27aoSZ6KNTGp7TWB8ZNvxT4KlFAVcpbMZCrJLdZMmmA3gsU6rcyNlLjIw65PKSM28EgCBuAa7YsiJ0FQ7bEE1LtXKkMYDKfK3ynQ/WivB+VLeYM10Mn8pRZ3/wBR1HqKr63ssEiRvp6Vp2F5WdraxcKbHUSROu9Yu/GpgRxDl20qMbIzMBKqQgk9p0+9VHG8Dx1xSBhmC7wAv9da1W1wllOssRsR/vtTy4d+30j/AHqirBsZZa3chgyspEhtCNjrTzXCsoRPf++9W34rWYuWWKgFlYE9wCsfaapdi7H/AImtspTYdjZLR5UYSffT+lM4bcDvU+9cUWmAYh8ygppBUgmfoQPuKHDSDtUkpLfr1iI9DOvpp9654f2qWlz9wfKPnBLRrr0n9PQ01bGhIOhoJVuwT109ZqeuH03qOoJAqav0opg1x/la812/ALC0AfEYwCioI1Ok5V29+1UbEJHT8Z/GtS564oMgsoWzlcp1IXwyfN1+YlFHtPes4xOHIBJ6UwBz7VoPB28K0iicloa6aM5GZvtt9qrPCMPYJW5duABWH7sDVtjvsFmPU67UV4pjPOAplMgiD31b6kzR5ezGh8u8wf8ABtcaMxc6emkdO1UvivH1uF2OrudzrpOmpH4fag9riroDkZlB7Hod9vSheJOu42/v2q6uH8SVdcukyTPrpp6UHxWFYNC6yPqPepKNrRDBsoW4XkHLCnaDoZB76U8HVbxKkEAzoIAPQST+ZJ+tMVIxt0s0nsKjGtMu15a9S8tIeTrTuHWm4qVhUopiThiK0f4fpdvYy9dd5mygDAfy5UGhnzQu/rWcG2RWs/CO0WS6waCMq6Rt5yNTtWSvFnBSCCAwO+bcj7RFMWOELbnJbRR2RFX7xRPwmjUifTT9aULbabR7/pWsGhHHnNnA32A1Ftt40B0k+gma+cr92T9fz31r6D59uXDhLlm0isbiESWAygBmYkH/ACqYjrXzwTrqIoLtn5vcVJyZTTT24IjrSvDgiakfF8qVI3Br6B4LcJsWjMnIkz18omvni+dRW+8qPmweHYbeEo67gQfxFSGEelT6U26wJiPwoeeO2Q2XxVkdNf8AxVqZ/wDGuJw2kGLk/wD66zADStB+KXG7F821tgOU/wDcDbbyAPsdd/tVQHDz+zpegw10psegXdogTJgTJg9qklcE5cv4zxTZAJthZBZR82aIzafwnrU69yrdtWSbts+ItwSilW8kGSSpIGsb1Yvh9yv+1YW86XTaueLlBGoICqYKyOp3oxiOQeINlU4q0yg67qfwTWj2fSvcr8rW8VbuA51ykZVDaiZk6rB+lRMTwIKWCtOUlTMAyAABIgE7DvrWncpcsvhM2YBswiQQQdexAo7e4dbJDeFbLAggsBuOswdasq2MTsct4hvmViANATMfSdKkPy7ckxZaK28WF7CKbbBJPyL9qvyP0+f8Rirhcm55mbqTvULiJO0fjR/mXlrEYPK1/wANg0hSpnUd5A1qBbwDOi3CNGnT2JGn22o411XHQ7femEuFSNTHaaIYwAE9+1N8U4VeskC6hQsocSQZVtjoTWmTzY1SAFLesqP602WnrUO3bPSkuT1qSYCZmiOOuBremg2juQB/Xega3j71JfiAyKsGQSfvH9KMIZeGtN07dcGmq2y6BS1NIpVQLC1Ow4ioKEzHSiVkCKzWomqkia0T4WcRFoXwwJByREbjPP5is9woLEKu50q64HGjCqiAn6GJPc/32rNuNZrWbGNRtmj0OhqQDWNcR5xddvsYk/bWKd4LzWbj5XbJIOukSI0nen9M/lq+PsZkaFVmysFkDUkERPQGa+aeI4Xw2CEgvPmgyJnaetbXwXixvG8Vdyottp/DMDbXf+tYpjLk3QfWrdWYauroPQj+lOCSAJrtxfIfaa5YGhNRRrvze1bl8McQWwKDXysy9O+b/urDgmtbJ8HMXOHu2z/C4b/qEf8AbSF4yEn5dOs/oaqHHPhphr9xrge7aLmSFZcsnfQgn8avYr1LOsO4ryDZw94Jcv3SCJ8trWB6yRHrBpnjV7C/sws2CYViQAWJad5/PUaVtuM4bZukG5aRyNiVEj2O9MPwHDHfD2T6+Gs/eJoytfqKd8I0KYNiQfNdYzrsAo/MGr2Lo6/rScPw+0gi3bVB2UZfyp426YHUcGlU0tr1pwCkO1w12vVJXOfeF+PhSNJRg4/EGPoaqPNli3Z/doCotLlA3LR1PqTrWlY2+qW3dx5VBJ+lYnzRxtLpZw5LNOkbTPXtXPyb8Vas5buKtpsrXFUn0LAHpPetF+KuS4bNxAcwDIQVKkBTpowBjUwdjWWpcI8wJDKQykbgzIM9wdavHMvO1vE2sNm1ui1+9IEDOTBA/wCmf+am8Rjk7lcYo4jMpPh2Wy6xF0jye40aqaLBZwoGpIEe5rX/AITw9vEPbYhs6KY7AE9QVkz+HSazu9j1s8Qa7bAy28QzKHEiA5iQO3p2qQbxrBva8NXthCE0gEZhJMnudd/ag94Vqvxb4Ve8OxiHa3cGqFrVsqADBWTmaQYbXT8ayu9TBUc16K7FerTL1eY10Vy4Kkdtj+tS7LjvHqaMcF4CLltXbSdZ/LrXuJ8CuT5VLAdNNqx+o3iLwnEgNsZJhT27af71cuD8rveulbt5VUjR5zEyQAMpI+tCeXeWbrkO0IqwYMEmCO0x71eFUhpymBvArNvsyKrjfh3i1u3IyFAwyHMAXUxqqk6ZdjmI+tFsLyLZ8NBdxPh4i6ua1bgdpg6mW9AfvR28+YSoBaIDFQSBsRJVgQRoQRsTtUvgGGteE/i2Ut3G/wDjWFBBOXIAYVpgmI9+ta0Kbyv+3WryWWDJbfNaJe2SFBkE6RqD60E4nyvdW6RmVipI9z7/AKmtRxHC0tt4xutkX+A6jMVCkqQ/udRudKHtaR3kzlgliBJCj09qKYy1MDcZbgFtjkBzkCQvQSRoBOk09y1wj9ouraYm2rT5ypjToDoJPStF5owa4fAX3wwQi/kUuhLA2zOsbAk6eUfxdaB8J4RdxGFCKMxDK3zDses/hUEnAckYJmceNdu5ImCoWdZGik+m9WDl8YOxmWw4tEnXM8kx/qJ2k6VX14dicNYewqlGL+ZtfMpGUBTrOo6R+NQbWHveEy27OfNuxGoIAMLuY396NONQw/ECbfiZliJkmB7kgmNKfwfEXY+e1AOzKwM+6kBh+NZ3xa5YXCqLSMLjRmLBlMj5jBADa6EjaaJcH44XYszCyEQaHXMTvG/p1/Wn9D8tDVp2rtCOC8XS4qIc3iEagq2kTqTEAUVNwTEiYmt6xhVeriuDMEGN9a7Snq9Xq9Unq9Xq9Ugjm9ScFiI/+Mn6DU/lWB4bhj4i4UTcKz9dlEmPWK+huK8PF+y9pmIDiJUkH89R3HWszw3KrYTH2g5m05KZ9QDmBjbXeBrp+dZrUUhuAkiSGT/UDvQjGYbIcu+m/wB63bi3K4YEAMNO+lY1zJhgmIZEMhIWZ30H9aJu+z6K4TxXG4bDs2Hv+HadiGCsmbNEaqfOJA3HbehVi/DqWAYAgkT8wBkifXafWiGD4Q123mRSSCZHr77DTvTP/otxfnUj7GrVi1P8Qla09lsFaFpxDBXedeoLTB9Y6CqPeIzEr8snLO8dJ9YqfbwnpTFzAGYEfWoHOJ2cM1q3csLdtvOW4jsHWY3VoBEmdCDuNaFrYJ2oj+xMEaR0J020qRwS0Dv3p1YHJw9jVkflhXw0qD4wEg/zdYI/L6UhrCzp1P8AelWmzi1ELkY9pEH+/T1rF8q1Ib5cwyixbEjNlXQqe22vWrFYwaEREHrlnf22oZw7hrBi2066md+2mg9KMrbKxsddZn8xt2np60E1c4OpB3HsT+QIrwstayyx10BGY/ejVzEWyf3YYgDWY0Pb7U1fCZZYkR2P6U4NIwpG8R6wR+EU+07iD9Y/81xGkSpbTrBP5ium35TnJI7qCD+BpANieLWHuvYuMqsCvzGMwyg6E9ZO1EMNjAit4Kpd/haTIOgMCN9xWVcXOfFXmBJHiNHWQDA09orXOD4FbOHt22XULrH8x1OvuaiY4txu0lgnEWyqOpSFD6EgnqACZAj23qByjxnC3osIGMgs7QUAywwbNIIOYLEUjnLBK2DxDEtEArtAYMsbE77bdaqHI+Fv+d7DZCohmyzox2220mfSoNcv8QBIGx1MNsCpES2ggwTB3melcwxz2c9vLqPKybQjMVygbydCJA31iqBf4Hfu3BdfEWrR+byKxBMQSUCgfWZnSneEcfx9ovaOS6zH93cYtAEQBlYzGk79adWL9iLyXrpw9y00BVuAsAAddhrJjYx3jWaRiEVbga3aDEkKxRgMqnqUIIie2v3pPCMddNmcVbVH2bK6urafMANgTPlMx616xfsWGW1aW2huebRQoYn2ABaOkgxHpSygLYi+pN274ivEeGIRXGm0AiIWdYMTVgxHD7b5yw1dcpPoNo7U6yKx6SNJESO4rz2s3zQRGqkAjr3HanFoMOGXLVu0lggkNq8AQNTMTrMgU8OJeHcFq8+pE5lEAH17UUtoqgIoChRooAED0HQdK82HUmSo+1WLSAwQRmLE6AFhJPYTuaeQkjUR6UnwwDIGu0gDT/alGkPV2uCkkN3H2J/WpOsCRoY2/P8AXagvHLOJZCtvaTJlCSO2oEfTWja7Cu0WKUD4RjWW2lq+jZgILHzT79ayfmnlfFHG32tWzkd2dWBCrlPmGpIE6xl3mty8MTMCe9ReIYQOImB6UYdYJwkXUYqmdXIhkykyR3XeekjWrD/6GxAuX1a3cI/wyCNJOu06j7VZuG45rOJuWLRZFViIzFhoeitIX6VZcNxAu4t3FVp2Mf8An9Kzmt7jOLfBkGoWNPX/AGoRjsAQScqge4J/Otk4pwG3dGnkYdQB+IrP+O8FVc/mJygnttRZYpZWd4/EZVKQQW0+nWpPL1voY3/pQriGrnU+npRrlrDiPdj+lN4p0TXD/vVy9BJPb60/bW4GEFmnvJjX1peCsS76nQUcwpAXYE1hpw8Q8MhDmJ7x+A60Xwpt/L3nfrQ/GDMdNIK/WamLdKqg0OYga9Ov6UwHbOEjRGIBMmd/wj21k0puHK51Le2bt/5P9ipeGsaSTudhp+ted8u3Qjf1rWA5hoQFV+VdtZ9/rvSrrxLEEgDfpA12p60+kxQjmm//AMNd7MuQa7ZiBProdutIUHlNBicbb0Il/EaOkS8GdpiPrWxZum1ZvyLw9BduuNDaU7fxF7gUewCptrqTVqu4l2PlYqR2jXWNR9KtRn4jgDAXTAzEoF06m4lBvhQlxkvmSPOvUD+bUnUnt9PWufEnEXP2W2rPmDXBOkTCsR+P5V34fX4xeIsgAKyrdP8AqEA6bQS0x0q+pdzwtZDA6jvBH2jX2rq4AzIyE6wVlCPsDP1ooh0qPcwczld0J6jKfwZSK1jOgfFbF4RCowkeZ0Vj9xpO3SpXDsFcynJdCTuvhjLP2j7VKulkZQGnYEkanp3ipODwioxcAZmgMe8flRh0Nw2LvLcAuEFdV8g/H3B6RRe5dW3q9yBsM5UCfeBrTIwilmiVJMypgz1p5cM3/wAjEdiB+gFMFOWbqtqpnpTk03bQCYG1OGkElNZ69/TePalVwGu1J6vUlFImTPbSIFcZ6k//2Q=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05" name="Picture 9" descr="http://t0.gstatic.com/images?q=tbn:ANd9GcSoi7xWIFfFKAA1DacELojDWgl_P90rRXJ-Cr_ccbWT4l6Sba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7316"/>
            <a:ext cx="1524001" cy="25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t3.gstatic.com/images?q=tbn:ANd9GcSOtkG0MAR43Bkyg9vN5GBrvAkwsE4-jdRz4gPDjxdYuKsZX4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967316"/>
            <a:ext cx="3012503" cy="25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6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417837" y="36794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"</a:t>
            </a:r>
            <a:r>
              <a:rPr lang="he-IL" dirty="0">
                <a:solidFill>
                  <a:srgbClr val="FF0000"/>
                </a:solidFill>
              </a:rPr>
              <a:t>במלחמת העולם השנייה תרם הישוב העברי בארץ את מלוא-חלקו למאבק האומות השוחרות חירות ושלום נגד כוחות הרשע הנאצי, </a:t>
            </a:r>
          </a:p>
          <a:p>
            <a:r>
              <a:rPr lang="he-IL" dirty="0">
                <a:latin typeface="Times New Roman"/>
                <a:cs typeface="Times New Roman"/>
              </a:rPr>
              <a:t>ובדם חייליו ובמאמצו המלחמתי קנה לו את הזכות להימנות עם העמים מייסדי ברית האומות המאוחדות."</a:t>
            </a:r>
          </a:p>
          <a:p>
            <a:endParaRPr lang="he-IL" dirty="0">
              <a:latin typeface="Times New Roman"/>
              <a:cs typeface="Times New Roman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555776" y="620688"/>
            <a:ext cx="414584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400" b="1" dirty="0">
                <a:solidFill>
                  <a:srgbClr val="1F497D"/>
                </a:solidFill>
              </a:rPr>
              <a:t>הצדקה היסטורית</a:t>
            </a:r>
          </a:p>
          <a:p>
            <a:r>
              <a:rPr lang="he-IL" sz="2400" b="1" dirty="0">
                <a:solidFill>
                  <a:srgbClr val="FF0000"/>
                </a:solidFill>
              </a:rPr>
              <a:t>והצדקה פוליטית :</a:t>
            </a:r>
          </a:p>
          <a:p>
            <a:r>
              <a:rPr lang="he-IL" dirty="0"/>
              <a:t>היישוב התגייס למאבק עם בעלות הברית נגד גרמניה (</a:t>
            </a:r>
            <a:r>
              <a:rPr lang="he-IL" b="1" dirty="0"/>
              <a:t>הבריגדה היהודית: </a:t>
            </a:r>
            <a:r>
              <a:rPr lang="he-IL" dirty="0"/>
              <a:t>חטיבה בצבא הבריטי שהורכבה כולה מיהודים מקרב אנשי היישוב מא"י)</a:t>
            </a:r>
          </a:p>
          <a:p>
            <a:r>
              <a:rPr lang="he-IL" dirty="0"/>
              <a:t>ולכן מגיע לו לקבל תמורה פוליטית בדמות הכרה בזכות היהודים להקים מדינה</a:t>
            </a:r>
          </a:p>
          <a:p>
            <a:r>
              <a:rPr lang="he-IL" dirty="0"/>
              <a:t> בארץ ישראל לאחר הניצחון.</a:t>
            </a:r>
          </a:p>
        </p:txBody>
      </p:sp>
      <p:sp>
        <p:nvSpPr>
          <p:cNvPr id="4" name="הסבר אליפטי 3"/>
          <p:cNvSpPr/>
          <p:nvPr/>
        </p:nvSpPr>
        <p:spPr>
          <a:xfrm>
            <a:off x="2555776" y="101458"/>
            <a:ext cx="4649901" cy="3759590"/>
          </a:xfrm>
          <a:prstGeom prst="wedgeEllipseCallout">
            <a:avLst>
              <a:gd name="adj1" fmla="val 78064"/>
              <a:gd name="adj2" fmla="val 466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170" name="Picture 2" descr="http://t2.gstatic.com/images?q=tbn:ANd9GcSCIjL1Kb5EQtrxtHBHmuhvUUwkUVxmsFkFnFbyxg_OwnIgQc4Ei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5" y="3599093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157865" y="6074819"/>
            <a:ext cx="3903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חיילים מארץ ישראל צועדים </a:t>
            </a:r>
            <a:r>
              <a:rPr lang="he-IL" sz="1200" dirty="0" err="1"/>
              <a:t>ברחוב,לוב</a:t>
            </a:r>
            <a:r>
              <a:rPr lang="he-IL" sz="1200" dirty="0"/>
              <a:t>, 1942 </a:t>
            </a:r>
          </a:p>
        </p:txBody>
      </p:sp>
    </p:spTree>
    <p:extLst>
      <p:ext uri="{BB962C8B-B14F-4D97-AF65-F5344CB8AC3E}">
        <p14:creationId xmlns:p14="http://schemas.microsoft.com/office/powerpoint/2010/main" val="369064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02224" y="35730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/>
              <a:t>"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ב 29- בנובמבר 1947 קיבלה עצרת האומות המאוחדות החלטה המחייבת הקמת מדינה יהודית בארץ-ישראל; </a:t>
            </a:r>
          </a:p>
          <a:p>
            <a:pPr algn="r"/>
            <a:r>
              <a:rPr lang="he-IL" dirty="0">
                <a:latin typeface="Times New Roman"/>
                <a:cs typeface="Times New Roman"/>
              </a:rPr>
              <a:t>העצרת תבעה מאת תושבי ארץ-ישראל לאחוז בעצמם בכל הצעדים הנדרשים מצדם הם לביצוע ההחלטה. </a:t>
            </a:r>
          </a:p>
          <a:p>
            <a:pPr algn="r"/>
            <a:r>
              <a:rPr lang="he-IL" dirty="0">
                <a:latin typeface="Times New Roman"/>
                <a:cs typeface="Times New Roman"/>
              </a:rPr>
              <a:t>הכרה זו של האומות  המאוחדות בזכות העם היהודי להקים את מדינתו אינה ניתנת להפקעה."</a:t>
            </a:r>
          </a:p>
        </p:txBody>
      </p:sp>
      <p:sp>
        <p:nvSpPr>
          <p:cNvPr id="3" name="הסבר אליפטי 2"/>
          <p:cNvSpPr/>
          <p:nvPr/>
        </p:nvSpPr>
        <p:spPr>
          <a:xfrm>
            <a:off x="3491880" y="260648"/>
            <a:ext cx="2974723" cy="1988941"/>
          </a:xfrm>
          <a:prstGeom prst="wedgeEllipseCallout">
            <a:avLst>
              <a:gd name="adj1" fmla="val 91951"/>
              <a:gd name="adj2" fmla="val 1065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3779912" y="644908"/>
            <a:ext cx="248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>
                <a:solidFill>
                  <a:schemeClr val="accent4">
                    <a:lumMod val="75000"/>
                  </a:schemeClr>
                </a:solidFill>
              </a:rPr>
              <a:t>הכרה </a:t>
            </a:r>
            <a:r>
              <a:rPr lang="he-IL" sz="2400" b="1" dirty="0">
                <a:solidFill>
                  <a:schemeClr val="accent4">
                    <a:lumMod val="75000"/>
                  </a:schemeClr>
                </a:solidFill>
              </a:rPr>
              <a:t>בינלאומית</a:t>
            </a:r>
          </a:p>
          <a:p>
            <a:r>
              <a:rPr lang="he-IL" sz="2400" b="1" dirty="0">
                <a:solidFill>
                  <a:schemeClr val="accent4">
                    <a:lumMod val="75000"/>
                  </a:schemeClr>
                </a:solidFill>
              </a:rPr>
              <a:t>הצדקה משפטית</a:t>
            </a:r>
          </a:p>
        </p:txBody>
      </p:sp>
      <p:sp>
        <p:nvSpPr>
          <p:cNvPr id="6" name="מלבן 5">
            <a:hlinkClick r:id="rId2"/>
          </p:cNvPr>
          <p:cNvSpPr/>
          <p:nvPr/>
        </p:nvSpPr>
        <p:spPr>
          <a:xfrm>
            <a:off x="395536" y="3356992"/>
            <a:ext cx="3672384" cy="27363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51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360846" y="317440"/>
            <a:ext cx="7992888" cy="4392488"/>
          </a:xfrm>
          <a:prstGeom prst="wedgeRoundRectCallout">
            <a:avLst>
              <a:gd name="adj1" fmla="val 40477"/>
              <a:gd name="adj2" fmla="val 656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-180528" y="629722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chemeClr val="accent6">
                    <a:lumMod val="50000"/>
                  </a:schemeClr>
                </a:solidFill>
              </a:rPr>
              <a:t>הצדקה טבעית – הזכות להגדרה עצמית</a:t>
            </a:r>
          </a:p>
          <a:p>
            <a:r>
              <a:rPr lang="he-IL" b="1" dirty="0"/>
              <a:t>הזכות להגדרה עצמית </a:t>
            </a:r>
            <a:r>
              <a:rPr lang="he-IL" dirty="0"/>
              <a:t>:</a:t>
            </a:r>
          </a:p>
          <a:p>
            <a:r>
              <a:rPr lang="he-IL" dirty="0"/>
              <a:t>היא מושׂג במשפט הבינלאומי שפירושו: </a:t>
            </a:r>
            <a:r>
              <a:rPr lang="he-IL" b="1" dirty="0"/>
              <a:t>זכותו של עם</a:t>
            </a:r>
          </a:p>
          <a:p>
            <a:r>
              <a:rPr lang="he-IL" b="1" dirty="0"/>
              <a:t>להחליט באופן חופשי, ללא התערבות חיצונית של מדינות אחרות, על הקמת מדינה</a:t>
            </a:r>
          </a:p>
          <a:p>
            <a:r>
              <a:rPr lang="he-IL" dirty="0"/>
              <a:t>בשטח מסוים ולקבוע את צורת השלטון בה. מקורה של הזכות היא בהתפתחות</a:t>
            </a:r>
          </a:p>
          <a:p>
            <a:r>
              <a:rPr lang="he-IL" dirty="0"/>
              <a:t>התודעה הלאומית ובהתעוררות התנועות הלאומיות באירופה במאה ה 19. </a:t>
            </a:r>
          </a:p>
          <a:p>
            <a:r>
              <a:rPr lang="he-IL" dirty="0"/>
              <a:t>הזכות להגדרה עצמית הוכרה בתום מלחמת העולם הראשונה על ידי "חבר הלאומים" .</a:t>
            </a:r>
          </a:p>
          <a:p>
            <a:r>
              <a:rPr lang="he-IL" b="1" dirty="0"/>
              <a:t>זכות ההגדרה העצמית של העם היהודי - </a:t>
            </a:r>
            <a:r>
              <a:rPr lang="he-IL" dirty="0"/>
              <a:t>זכות ההגדרה העצמית היהודית</a:t>
            </a:r>
          </a:p>
          <a:p>
            <a:r>
              <a:rPr lang="he-IL" dirty="0"/>
              <a:t>מתבססת על יסודות דתיים והיסטוריים עתיקים ועל השפעות של תנועות לאומיות</a:t>
            </a:r>
          </a:p>
          <a:p>
            <a:r>
              <a:rPr lang="he-IL" dirty="0"/>
              <a:t>שפעלו באירופה במאה ה- 19 . העם היהודי במשך אלפיים שנות גלות, "לא ח דל</a:t>
            </a:r>
          </a:p>
          <a:p>
            <a:r>
              <a:rPr lang="he-IL" dirty="0"/>
              <a:t>מתפילה ומתקווה לשוב לארץ ישראל ולחדש בתוכה את חירותו המדינית". </a:t>
            </a:r>
          </a:p>
          <a:p>
            <a:r>
              <a:rPr lang="he-IL" b="1" dirty="0">
                <a:latin typeface="Arial"/>
              </a:rPr>
              <a:t>התנועות הלאומיות תבעו את זכות ההגדרה העצמית לעמים השונים כך מגיע גם לעם היהודי להיות עצמאי במדינה משלו</a:t>
            </a:r>
            <a:endParaRPr lang="en-US" b="1" dirty="0"/>
          </a:p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1189446" y="5548064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"</a:t>
            </a:r>
            <a:r>
              <a:rPr lang="he-IL" dirty="0">
                <a:solidFill>
                  <a:schemeClr val="accent6">
                    <a:lumMod val="50000"/>
                  </a:schemeClr>
                </a:solidFill>
              </a:rPr>
              <a:t>זו זכותו הטבעית של העם היהודי להיות ככל עם ועם עומד ברשות עצמו במדינתו הריבונית.</a:t>
            </a:r>
            <a:r>
              <a:rPr lang="he-IL" dirty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8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מה יהיה אופייה של המדינה שתקום על פי המגילה?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u="sng" dirty="0">
                <a:latin typeface="Guttman Yad-Brush" pitchFamily="2" charset="-79"/>
                <a:cs typeface="Guttman Yad-Brush" pitchFamily="2" charset="-79"/>
              </a:rPr>
              <a:t>מדינה דמוקרטית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/>
              <a:t>"ועד להקמת השלטונות </a:t>
            </a:r>
            <a:r>
              <a:rPr lang="he-IL" b="1" dirty="0"/>
              <a:t>הנבחרים </a:t>
            </a:r>
            <a:r>
              <a:rPr lang="he-IL" dirty="0"/>
              <a:t>הסדירים של המדינה".</a:t>
            </a:r>
          </a:p>
          <a:p>
            <a:pPr marL="0" indent="0">
              <a:buNone/>
            </a:pPr>
            <a:r>
              <a:rPr lang="he-IL" dirty="0"/>
              <a:t>      (</a:t>
            </a:r>
            <a:r>
              <a:rPr lang="he-IL" dirty="0">
                <a:latin typeface="Guttman Yad" pitchFamily="2" charset="-79"/>
                <a:cs typeface="Guttman Yad" pitchFamily="2" charset="-79"/>
              </a:rPr>
              <a:t>עקרון שלטון העם)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"בהתאם ל</a:t>
            </a:r>
            <a:r>
              <a:rPr lang="he-IL" b="1" dirty="0"/>
              <a:t>חוקה</a:t>
            </a:r>
            <a:r>
              <a:rPr lang="he-IL" dirty="0"/>
              <a:t> שתיקבע על-ידי האספה המכוננת </a:t>
            </a:r>
            <a:r>
              <a:rPr lang="he-IL" b="1" dirty="0"/>
              <a:t>הנבחרת</a:t>
            </a:r>
            <a:r>
              <a:rPr lang="he-IL" dirty="0"/>
              <a:t>"</a:t>
            </a:r>
          </a:p>
          <a:p>
            <a:pPr marL="0" indent="0">
              <a:buNone/>
            </a:pPr>
            <a:r>
              <a:rPr lang="he-IL" dirty="0"/>
              <a:t>     </a:t>
            </a:r>
            <a:r>
              <a:rPr lang="he-IL" dirty="0">
                <a:latin typeface="Guttman Yad" pitchFamily="2" charset="-79"/>
                <a:cs typeface="Guttman Yad" pitchFamily="2" charset="-79"/>
              </a:rPr>
              <a:t>(עקרון שלטון החוק)</a:t>
            </a:r>
            <a:endParaRPr lang="he-IL" dirty="0"/>
          </a:p>
          <a:p>
            <a:pPr>
              <a:buFont typeface="Wingdings" pitchFamily="2" charset="2"/>
              <a:buChar char="ü"/>
            </a:pPr>
            <a:r>
              <a:rPr lang="he-IL" dirty="0"/>
              <a:t>"תפעל </a:t>
            </a:r>
            <a:r>
              <a:rPr lang="he-IL" b="1" dirty="0"/>
              <a:t>מועצת העם </a:t>
            </a:r>
            <a:r>
              <a:rPr lang="he-IL" dirty="0"/>
              <a:t>כמועצת מדינה זמנית, </a:t>
            </a:r>
            <a:r>
              <a:rPr lang="he-IL" b="1" dirty="0"/>
              <a:t>ומוסד הביצוע שלה, מנהלת-העם</a:t>
            </a:r>
            <a:r>
              <a:rPr lang="he-IL" dirty="0"/>
              <a:t>, יהווה את הממשלה הזמנית"</a:t>
            </a:r>
          </a:p>
          <a:p>
            <a:pPr marL="0" indent="0">
              <a:buNone/>
            </a:pPr>
            <a:r>
              <a:rPr lang="he-IL" dirty="0"/>
              <a:t>      </a:t>
            </a:r>
            <a:r>
              <a:rPr lang="he-IL" dirty="0">
                <a:latin typeface="Guttman Yad" pitchFamily="2" charset="-79"/>
                <a:cs typeface="Guttman Yad" pitchFamily="2" charset="-79"/>
              </a:rPr>
              <a:t>(עקרון הפרדת הרשויות)</a:t>
            </a:r>
            <a:endParaRPr lang="he-IL" dirty="0"/>
          </a:p>
          <a:p>
            <a:pPr>
              <a:buFont typeface="Wingdings" pitchFamily="2" charset="2"/>
              <a:buChar char="ü"/>
            </a:pPr>
            <a:r>
              <a:rPr lang="he-IL" dirty="0"/>
              <a:t>" תהא מושתתת על יסודות </a:t>
            </a:r>
            <a:r>
              <a:rPr lang="he-IL" b="1" dirty="0"/>
              <a:t>החירות...תקיים שוויון זכויות </a:t>
            </a:r>
            <a:r>
              <a:rPr lang="he-IL" dirty="0"/>
              <a:t>חברתי ומדיני גמור </a:t>
            </a:r>
            <a:r>
              <a:rPr lang="he-IL" b="1" dirty="0"/>
              <a:t>לכל אזרחיה בלי הבדל דת, גזע ומין; תבטיח חופש </a:t>
            </a:r>
            <a:r>
              <a:rPr lang="he-IL" dirty="0"/>
              <a:t>דת, מצפון, לשון, חינוך  ותרבות".</a:t>
            </a:r>
          </a:p>
          <a:p>
            <a:pPr marL="0" indent="0">
              <a:buNone/>
            </a:pPr>
            <a:r>
              <a:rPr lang="he-IL" dirty="0">
                <a:latin typeface="Guttman Yad" pitchFamily="2" charset="-79"/>
                <a:cs typeface="Guttman Yad" pitchFamily="2" charset="-79"/>
              </a:rPr>
              <a:t>   (זכויות האדם )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u="sng" dirty="0">
                <a:latin typeface="Guttman Yad-Brush" pitchFamily="2" charset="-79"/>
                <a:cs typeface="Guttman Yad-Brush" pitchFamily="2" charset="-79"/>
              </a:rPr>
              <a:t>מדינה יהודית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/>
              <a:t>"אנו מכריזים בזאת על הקמת </a:t>
            </a:r>
            <a:r>
              <a:rPr lang="he-IL" b="1" dirty="0"/>
              <a:t>מדינה יהודית </a:t>
            </a:r>
            <a:r>
              <a:rPr lang="he-IL" dirty="0"/>
              <a:t>בארץ ישראל, היא מדינת ישראל."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"מדינת ישראל תהא פתוחה </a:t>
            </a:r>
            <a:r>
              <a:rPr lang="he-IL" b="1" dirty="0"/>
              <a:t>לעלייה יהודית </a:t>
            </a:r>
            <a:r>
              <a:rPr lang="he-IL" dirty="0"/>
              <a:t>ולקיבוץ גלויות"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 תהא מושתתת על יסודות החירות הצדק והשלום </a:t>
            </a:r>
            <a:r>
              <a:rPr lang="he-IL" b="1" dirty="0"/>
              <a:t>לאור חזונם של נביאי ישראל</a:t>
            </a:r>
            <a:r>
              <a:rPr lang="he-IL" dirty="0"/>
              <a:t>",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"אנו קוראים אל </a:t>
            </a:r>
            <a:r>
              <a:rPr lang="he-IL" b="1" dirty="0"/>
              <a:t>העם היהודי בכל התפוצות להתלכד סביב הישוב בעלייה ובבניין</a:t>
            </a:r>
            <a:r>
              <a:rPr lang="he-IL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2220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אל מי פונה המגילה ומה מטרת הפנייה?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903635"/>
              </p:ext>
            </p:extLst>
          </p:nvPr>
        </p:nvGraphicFramePr>
        <p:xfrm>
          <a:off x="45720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85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מה חשיבות המגילה אז והיום?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>
                <a:latin typeface="Arial"/>
              </a:rPr>
              <a:t>הכרזה על הקמת מדינה יהודית בארץ ישראל</a:t>
            </a:r>
          </a:p>
          <a:p>
            <a:pPr>
              <a:buFont typeface="Wingdings" pitchFamily="2" charset="2"/>
              <a:buChar char="ü"/>
            </a:pPr>
            <a:r>
              <a:rPr lang="he-IL" dirty="0">
                <a:latin typeface="Arial"/>
              </a:rPr>
              <a:t>המגילה מציגה הצדקות להקמת המדינה</a:t>
            </a:r>
          </a:p>
          <a:p>
            <a:pPr>
              <a:buFont typeface="Wingdings" pitchFamily="2" charset="2"/>
              <a:buChar char="ü"/>
            </a:pPr>
            <a:r>
              <a:rPr lang="he-IL" dirty="0">
                <a:latin typeface="Arial"/>
              </a:rPr>
              <a:t>המגילה קובעת את אופייה של המדינה כיהודית ודמוקרטית </a:t>
            </a:r>
          </a:p>
          <a:p>
            <a:pPr>
              <a:buFont typeface="Wingdings" pitchFamily="2" charset="2"/>
              <a:buChar char="ü"/>
            </a:pPr>
            <a:r>
              <a:rPr lang="he-IL" dirty="0">
                <a:latin typeface="Arial"/>
              </a:rPr>
              <a:t>המגילה </a:t>
            </a:r>
            <a:r>
              <a:rPr lang="he-IL" b="1" dirty="0">
                <a:latin typeface="Arial,Bold"/>
              </a:rPr>
              <a:t>לא </a:t>
            </a:r>
            <a:r>
              <a:rPr lang="he-IL" dirty="0">
                <a:latin typeface="Arial"/>
              </a:rPr>
              <a:t>הוכרה כמסמך בעל תוקף משפטי אך היא מנחה את רשויות השלטון בפעולתן .</a:t>
            </a:r>
          </a:p>
          <a:p>
            <a:pPr marL="0" indent="0">
              <a:buNone/>
            </a:pPr>
            <a:r>
              <a:rPr lang="he-IL" dirty="0">
                <a:latin typeface="Arial"/>
              </a:rPr>
              <a:t>  </a:t>
            </a:r>
            <a:r>
              <a:rPr lang="he-IL" dirty="0"/>
              <a:t> יש למגילה ביטוי בשני חוקי היסוד: חוק יסוד כבוד   </a:t>
            </a:r>
          </a:p>
          <a:p>
            <a:pPr marL="0" indent="0">
              <a:buNone/>
            </a:pPr>
            <a:r>
              <a:rPr lang="he-IL" dirty="0"/>
              <a:t>   האדם וחירותו וחוק יסוד חופש העיסוק, שנחקקו  </a:t>
            </a:r>
          </a:p>
          <a:p>
            <a:pPr marL="0" indent="0">
              <a:buNone/>
            </a:pPr>
            <a:r>
              <a:rPr lang="he-IL" dirty="0"/>
              <a:t>   בשנת1992</a:t>
            </a:r>
            <a:r>
              <a:rPr lang="he-IL" dirty="0">
                <a:latin typeface="Arial"/>
              </a:rPr>
              <a:t>.</a:t>
            </a:r>
          </a:p>
          <a:p>
            <a:pPr marL="0" indent="0">
              <a:buNone/>
            </a:pPr>
            <a:endParaRPr lang="he-IL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86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8000" b="1" dirty="0"/>
              <a:t>מטרות: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e-IL" dirty="0"/>
              <a:t>הכרת הרקע ההיסטורי להקמת המדינה.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הכרת תוכן המגילה על חלקיה השונים.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הכרת שש ההצדקות המופיעות במגילה להקמתה של מדינה יהודית.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להבין שעל פי המגילה המדינה הוקמה כמדינה יהודית עם עקרונות וערכים דמוקרטיים.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הכרת הפניות שיש במגילה לגורמים שונים.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הבנת חשיבות המגילה אז והיום.</a:t>
            </a:r>
          </a:p>
          <a:p>
            <a:pPr>
              <a:buFont typeface="Wingdings" pitchFamily="2" charset="2"/>
              <a:buChar char="ü"/>
            </a:pPr>
            <a:endParaRPr lang="he-IL" dirty="0"/>
          </a:p>
          <a:p>
            <a:pPr>
              <a:buFont typeface="Wingdings" pitchFamily="2" charset="2"/>
              <a:buChar char="ü"/>
            </a:pPr>
            <a:endParaRPr lang="he-IL" dirty="0"/>
          </a:p>
          <a:p>
            <a:pPr>
              <a:buFont typeface="Wingdings" pitchFamily="2" charset="2"/>
              <a:buChar char="ü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073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u="sng" dirty="0"/>
              <a:t>המעמד המשפטי של מגילת העצמאות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1200" dirty="0"/>
              <a:t>הכרזת העצמאות אינה מסמך משפטי מחייב ואין לה מעמד עליון ,</a:t>
            </a:r>
          </a:p>
          <a:p>
            <a:pPr marL="0" indent="0">
              <a:buNone/>
            </a:pPr>
            <a:r>
              <a:rPr lang="he-IL" sz="1200" dirty="0"/>
              <a:t>        אין להכרזת העצמאות תוקף של חוק / חוקה.</a:t>
            </a:r>
          </a:p>
          <a:p>
            <a:pPr marL="0" indent="0">
              <a:buNone/>
            </a:pPr>
            <a:r>
              <a:rPr lang="he-IL" sz="1200" dirty="0"/>
              <a:t>       במקרים שבהם  קיים חוק מפורש , פועלת הרשות השופטת על פי החוק.</a:t>
            </a:r>
          </a:p>
          <a:p>
            <a:pPr>
              <a:buFont typeface="Wingdings" pitchFamily="2" charset="2"/>
              <a:buChar char="§"/>
            </a:pPr>
            <a:endParaRPr lang="he-IL" sz="1200" dirty="0"/>
          </a:p>
          <a:p>
            <a:pPr>
              <a:buFont typeface="Wingdings" pitchFamily="2" charset="2"/>
              <a:buChar char="§"/>
            </a:pPr>
            <a:r>
              <a:rPr lang="he-IL" sz="1200" dirty="0"/>
              <a:t>מבטאת את חזון העם ואת "אני המאמין " שלו .</a:t>
            </a:r>
          </a:p>
          <a:p>
            <a:pPr marL="0" indent="0">
              <a:buNone/>
            </a:pPr>
            <a:endParaRPr lang="he-IL" sz="1200" dirty="0"/>
          </a:p>
          <a:p>
            <a:pPr>
              <a:buFont typeface="Wingdings" pitchFamily="2" charset="2"/>
              <a:buChar char="§"/>
            </a:pPr>
            <a:r>
              <a:rPr lang="he-IL" sz="1200" dirty="0"/>
              <a:t>תוקפה המשפטי בא לידי ביטוי בכך שיש </a:t>
            </a:r>
            <a:r>
              <a:rPr lang="he-IL" sz="1200" b="1" dirty="0"/>
              <a:t>לפרש את חוקי המדינה לאורה </a:t>
            </a:r>
            <a:r>
              <a:rPr lang="he-IL" sz="1200" dirty="0"/>
              <a:t>והיא </a:t>
            </a:r>
            <a:r>
              <a:rPr lang="he-IL" sz="1200" b="1" dirty="0"/>
              <a:t>מנחה את רשויות השלטון </a:t>
            </a:r>
            <a:r>
              <a:rPr lang="he-IL" sz="1200" dirty="0"/>
              <a:t>במהלך עבודתן.</a:t>
            </a:r>
          </a:p>
          <a:p>
            <a:pPr>
              <a:buFont typeface="Wingdings" pitchFamily="2" charset="2"/>
              <a:buChar char="§"/>
            </a:pPr>
            <a:endParaRPr lang="he-IL" sz="1200" dirty="0"/>
          </a:p>
          <a:p>
            <a:pPr marL="0" indent="0">
              <a:buNone/>
            </a:pPr>
            <a:r>
              <a:rPr lang="he-IL" sz="1200" u="sng" dirty="0"/>
              <a:t>לדוגמא</a:t>
            </a:r>
            <a:r>
              <a:rPr lang="he-IL" sz="1200" dirty="0"/>
              <a:t>: </a:t>
            </a:r>
          </a:p>
          <a:p>
            <a:pPr marL="0" indent="0">
              <a:buNone/>
            </a:pPr>
            <a:r>
              <a:rPr lang="he-IL" sz="1200" dirty="0"/>
              <a:t>*בחוק יסוד "כבוד האדם וחרותו" </a:t>
            </a:r>
            <a:r>
              <a:rPr lang="he-IL" sz="1200" dirty="0" err="1"/>
              <a:t>וב</a:t>
            </a:r>
            <a:r>
              <a:rPr lang="he-IL" sz="1200" dirty="0"/>
              <a:t> "חוק יסוד חופש העיסוק" –  שבהם מוזכרת בהם הכרזת העצמאות ונאמר כי זכויות היסוד של האדם בישראל יכובדו ברוח העקרונות המופיעים הכרזת העצמאות.</a:t>
            </a:r>
          </a:p>
          <a:p>
            <a:pPr marL="0" indent="0">
              <a:buNone/>
            </a:pPr>
            <a:r>
              <a:rPr lang="he-IL" sz="1200" dirty="0"/>
              <a:t>ההכרזה מעוגנת בחוקים - אם הכנסת תחוקק חוקים המנוגדים לשני החוקים הללו , ראשי בית המשפט להורות לכנסת לבטל את חקיקתה.</a:t>
            </a:r>
          </a:p>
          <a:p>
            <a:pPr marL="0" indent="0">
              <a:buNone/>
            </a:pPr>
            <a:endParaRPr lang="he-IL" sz="1200" dirty="0"/>
          </a:p>
          <a:p>
            <a:pPr marL="0" indent="0">
              <a:buNone/>
            </a:pPr>
            <a:r>
              <a:rPr lang="he-IL" sz="1200" dirty="0"/>
              <a:t>*ההכרזה מנחה את הרשות המחוקקת בכך ש</a:t>
            </a:r>
            <a:r>
              <a:rPr lang="he-IL" sz="1200" b="1" dirty="0"/>
              <a:t>הכנסת חוקקה חוקים המבטאים את עקרונות הכרזת העצמאות</a:t>
            </a:r>
          </a:p>
          <a:p>
            <a:pPr marL="0" indent="0">
              <a:buNone/>
            </a:pPr>
            <a:r>
              <a:rPr lang="he-IL" sz="1200" dirty="0"/>
              <a:t> כגון: "חוק השבות" (</a:t>
            </a: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מדינת ישראל תהא פתוחה לעליה</a:t>
            </a:r>
            <a:r>
              <a:rPr lang="he-IL" sz="1200" dirty="0">
                <a:latin typeface="Guttman Yad-Brush" pitchFamily="2" charset="-79"/>
              </a:rPr>
              <a:t>)</a:t>
            </a: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 , </a:t>
            </a:r>
          </a:p>
          <a:p>
            <a:pPr marL="0" indent="0">
              <a:buNone/>
            </a:pPr>
            <a:r>
              <a:rPr lang="he-IL" sz="1200" dirty="0">
                <a:latin typeface="Guttman Yad-Brush" pitchFamily="2" charset="-79"/>
              </a:rPr>
              <a:t>        "חוק יסודות המשפט "( במקרים בהם אין חוק מפורש בנושא הנדון במשפט , יתבסס בית המשפט על עקרונות מורשת י </a:t>
            </a:r>
          </a:p>
          <a:p>
            <a:pPr marL="0" indent="0">
              <a:buNone/>
            </a:pPr>
            <a:r>
              <a:rPr lang="he-IL" sz="1200" dirty="0">
                <a:latin typeface="Guttman Yad-Brush" pitchFamily="2" charset="-79"/>
              </a:rPr>
              <a:t>       ישראל</a:t>
            </a: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( מדינת ישראל תהא מושתת על יסודות החירות... לאור חזונם של נביאי ישראל</a:t>
            </a:r>
            <a:r>
              <a:rPr lang="he-IL" sz="1200" dirty="0">
                <a:latin typeface="Guttman Yad-Brush" pitchFamily="2" charset="-79"/>
              </a:rPr>
              <a:t> )</a:t>
            </a:r>
          </a:p>
          <a:p>
            <a:pPr marL="0" indent="0">
              <a:buNone/>
            </a:pPr>
            <a:endParaRPr lang="he-IL" sz="1200" dirty="0">
              <a:latin typeface="Guttman Yad-Brush" pitchFamily="2" charset="-79"/>
            </a:endParaRPr>
          </a:p>
          <a:p>
            <a:pPr marL="0" indent="0">
              <a:buNone/>
            </a:pP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*</a:t>
            </a:r>
            <a:r>
              <a:rPr lang="he-IL" sz="1200" b="1" dirty="0">
                <a:latin typeface="Guttman Yad-Brush" pitchFamily="2" charset="-79"/>
              </a:rPr>
              <a:t>במקרים שבהם </a:t>
            </a:r>
            <a:r>
              <a:rPr lang="he-IL" sz="1200" b="1" u="sng" dirty="0">
                <a:latin typeface="Guttman Yad-Brush" pitchFamily="2" charset="-79"/>
              </a:rPr>
              <a:t>אין חוק מפורש </a:t>
            </a:r>
            <a:r>
              <a:rPr lang="he-IL" sz="1200" b="1" dirty="0">
                <a:latin typeface="Guttman Yad-Brush" pitchFamily="2" charset="-79"/>
              </a:rPr>
              <a:t>, מעדיפה הרשות השופטת לפרש את החוק בהתאם לעקרונות הכרזת העצמאות</a:t>
            </a:r>
          </a:p>
          <a:p>
            <a:pPr marL="0" indent="0">
              <a:buNone/>
            </a:pPr>
            <a:r>
              <a:rPr lang="he-IL" sz="1200" b="1" u="sng" dirty="0">
                <a:latin typeface="Guttman Yad-Brush" pitchFamily="2" charset="-79"/>
              </a:rPr>
              <a:t>כגון:</a:t>
            </a:r>
            <a:r>
              <a:rPr lang="he-IL" sz="1200" dirty="0">
                <a:latin typeface="Guttman Yad-Brush" pitchFamily="2" charset="-79"/>
              </a:rPr>
              <a:t> לאה </a:t>
            </a:r>
            <a:r>
              <a:rPr lang="he-IL" sz="1200" dirty="0" err="1">
                <a:latin typeface="Guttman Yad-Brush" pitchFamily="2" charset="-79"/>
              </a:rPr>
              <a:t>שקדיאל</a:t>
            </a:r>
            <a:r>
              <a:rPr lang="he-IL" sz="1200" dirty="0">
                <a:latin typeface="Guttman Yad-Brush" pitchFamily="2" charset="-79"/>
              </a:rPr>
              <a:t> ביקשה להיות חברה במועצה הדתית בירוחם , בקשתה נדחתה בגלל מינה, היא עתרה לבג"ץ ,הפסיקה הייתה לטובתה והתבססה על הכתוב בהכרזה:" </a:t>
            </a: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מדינת ישראל תקיים </a:t>
            </a:r>
            <a:r>
              <a:rPr lang="he-IL" sz="1200" dirty="0" err="1">
                <a:latin typeface="Guttman Yad-Brush" pitchFamily="2" charset="-79"/>
                <a:cs typeface="Guttman Yad-Brush" pitchFamily="2" charset="-79"/>
              </a:rPr>
              <a:t>שיוויון</a:t>
            </a:r>
            <a:r>
              <a:rPr lang="he-IL" sz="1200" dirty="0">
                <a:latin typeface="Guttman Yad-Brush" pitchFamily="2" charset="-79"/>
                <a:cs typeface="Guttman Yad-Brush" pitchFamily="2" charset="-79"/>
              </a:rPr>
              <a:t> זכויות חברתי ומדיני לכל אזרחיה ללא הבדל דת גזע ומין"</a:t>
            </a:r>
          </a:p>
          <a:p>
            <a:pPr marL="0" indent="0">
              <a:buNone/>
            </a:pPr>
            <a:endParaRPr lang="he-IL" sz="1200" dirty="0"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956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7300" b="1" u="sng" dirty="0"/>
              <a:t>שאלת בגרות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הבא מהכרזת העצמאות ביטויים למחויבות של מדינת ישראל לאזרחיה הלא יהודים.</a:t>
            </a:r>
          </a:p>
          <a:p>
            <a:pPr marL="0" indent="0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b="1" u="sng" dirty="0"/>
              <a:t>או</a:t>
            </a:r>
          </a:p>
          <a:p>
            <a:pPr marL="0" indent="0">
              <a:buNone/>
            </a:pPr>
            <a:endParaRPr lang="he-IL" b="1" u="sng" dirty="0"/>
          </a:p>
          <a:p>
            <a:pPr marL="0" indent="0">
              <a:buNone/>
            </a:pPr>
            <a:r>
              <a:rPr lang="he-IL" dirty="0"/>
              <a:t>הצג מה מעמדם של המיעוטים במגילת העצמאות.</a:t>
            </a:r>
          </a:p>
        </p:txBody>
      </p:sp>
    </p:spTree>
    <p:extLst>
      <p:ext uri="{BB962C8B-B14F-4D97-AF65-F5344CB8AC3E}">
        <p14:creationId xmlns:p14="http://schemas.microsoft.com/office/powerpoint/2010/main" val="318353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/>
              <a:t>תשובה: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" שוויון זכויות חברתי ומדיני גמור לכל אזרחיה בלי הבדל דת, גזע ומין ,תבטיח חופש דת, מצפון, לשון, חינוך ותרבות;</a:t>
            </a:r>
          </a:p>
          <a:p>
            <a:r>
              <a:rPr lang="he-IL"/>
              <a:t>" </a:t>
            </a:r>
            <a:r>
              <a:rPr lang="he-IL" dirty="0"/>
              <a:t>תשמור על המקומות הקדושים של כל הדתות"</a:t>
            </a:r>
          </a:p>
          <a:p>
            <a:endParaRPr lang="he-IL" dirty="0"/>
          </a:p>
          <a:p>
            <a:r>
              <a:rPr lang="he-IL" dirty="0"/>
              <a:t>"לבני העם הערבי תושבי מדינת ישראל ...אזרחות מלאה ושווה ועל יסוד נציגות מתאימה בכל מוסדותיה, הזמניים והקבועים."</a:t>
            </a:r>
          </a:p>
        </p:txBody>
      </p:sp>
    </p:spTree>
    <p:extLst>
      <p:ext uri="{BB962C8B-B14F-4D97-AF65-F5344CB8AC3E}">
        <p14:creationId xmlns:p14="http://schemas.microsoft.com/office/powerpoint/2010/main" val="339476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/>
              <a:t>שאלת בגרות נוספת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הבא מהכרזת העצמאות ביטויים למחויבות של מדינת ישראל ליהודי התפוצות.</a:t>
            </a:r>
          </a:p>
        </p:txBody>
      </p:sp>
    </p:spTree>
    <p:extLst>
      <p:ext uri="{BB962C8B-B14F-4D97-AF65-F5344CB8AC3E}">
        <p14:creationId xmlns:p14="http://schemas.microsoft.com/office/powerpoint/2010/main" val="242363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/>
              <a:t>תשובה: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"מדינת ישראל תהא פתוחה </a:t>
            </a:r>
            <a:r>
              <a:rPr lang="he-IL" b="1" dirty="0"/>
              <a:t>לעלייה יהודית </a:t>
            </a:r>
            <a:r>
              <a:rPr lang="he-IL" dirty="0"/>
              <a:t>ולקיבוץ גלויות"</a:t>
            </a:r>
          </a:p>
          <a:p>
            <a:endParaRPr lang="he-IL" dirty="0"/>
          </a:p>
          <a:p>
            <a:r>
              <a:rPr lang="he-IL" dirty="0"/>
              <a:t>"אנו קוראים אל </a:t>
            </a:r>
            <a:r>
              <a:rPr lang="he-IL" b="1" dirty="0"/>
              <a:t>העם היהודי בכל התפוצות להתלכד סביב הישוב בעלייה ובבניין </a:t>
            </a:r>
            <a:r>
              <a:rPr lang="he-IL" dirty="0"/>
              <a:t>ולעמוד לימינו במערכה הגדולה על הגשמת שאיפת הדורות לגאולת ישראל."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578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הרקע ההיסטורי להקמת המדינה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2880" y="1625425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e-IL" b="1" dirty="0"/>
              <a:t>מדינה יהודית </a:t>
            </a:r>
            <a:r>
              <a:rPr lang="he-IL" dirty="0"/>
              <a:t>התקיימה בארץ</a:t>
            </a:r>
          </a:p>
          <a:p>
            <a:pPr marL="0" indent="0">
              <a:buNone/>
            </a:pPr>
            <a:r>
              <a:rPr lang="he-IL" dirty="0"/>
              <a:t>ישראל עוד לפני אלפי שנים,</a:t>
            </a:r>
          </a:p>
          <a:p>
            <a:pPr marL="0" indent="0">
              <a:buNone/>
            </a:pPr>
            <a:r>
              <a:rPr lang="he-IL" dirty="0"/>
              <a:t>בימי "בית ראשון" ו"בית שני".</a:t>
            </a:r>
          </a:p>
          <a:p>
            <a:pPr marL="0" indent="0">
              <a:buNone/>
            </a:pPr>
            <a:r>
              <a:rPr lang="he-IL" dirty="0"/>
              <a:t>מאז ולאורך השנים קיימו</a:t>
            </a:r>
          </a:p>
          <a:p>
            <a:pPr marL="0" indent="0">
              <a:buNone/>
            </a:pPr>
            <a:r>
              <a:rPr lang="he-IL" dirty="0"/>
              <a:t>היהודים זיקה לארץ ישראל</a:t>
            </a:r>
          </a:p>
          <a:p>
            <a:pPr marL="0" indent="0">
              <a:buNone/>
            </a:pPr>
            <a:r>
              <a:rPr lang="he-IL" dirty="0"/>
              <a:t>בתפילה, במנהגים ואף בעליות</a:t>
            </a:r>
          </a:p>
          <a:p>
            <a:pPr marL="0" indent="0">
              <a:buNone/>
            </a:pPr>
            <a:r>
              <a:rPr lang="he-IL" dirty="0"/>
              <a:t>קטנות ולא רצופות אליה.</a:t>
            </a:r>
          </a:p>
          <a:p>
            <a:pPr marL="0" indent="0">
              <a:buNone/>
            </a:pPr>
            <a:r>
              <a:rPr lang="he-IL" dirty="0" err="1"/>
              <a:t>דוגמאת</a:t>
            </a:r>
            <a:r>
              <a:rPr lang="he-IL" dirty="0"/>
              <a:t> :*עליות של מגורשי ספרד</a:t>
            </a:r>
          </a:p>
          <a:p>
            <a:pPr marL="0" indent="0">
              <a:buNone/>
            </a:pPr>
            <a:r>
              <a:rPr lang="he-IL" dirty="0"/>
              <a:t>            שהגיעו בעיקר לגליל.</a:t>
            </a:r>
          </a:p>
          <a:p>
            <a:pPr marL="0" indent="0">
              <a:buNone/>
            </a:pPr>
            <a:r>
              <a:rPr lang="he-IL" dirty="0"/>
              <a:t>           *ר' יוסף קארו במאה ה 16.</a:t>
            </a:r>
          </a:p>
          <a:p>
            <a:pPr marL="0" indent="0">
              <a:buNone/>
            </a:pPr>
            <a:r>
              <a:rPr lang="he-IL" dirty="0"/>
              <a:t>           *עליית ר' יהודה החסיד </a:t>
            </a:r>
          </a:p>
          <a:p>
            <a:pPr marL="0" indent="0">
              <a:buNone/>
            </a:pPr>
            <a:r>
              <a:rPr lang="he-IL" dirty="0"/>
              <a:t>             בראש משפחות של   </a:t>
            </a:r>
          </a:p>
          <a:p>
            <a:pPr marL="0" indent="0">
              <a:buNone/>
            </a:pPr>
            <a:r>
              <a:rPr lang="he-IL" dirty="0"/>
              <a:t>             חסידים מפולין ב-1700</a:t>
            </a:r>
          </a:p>
          <a:p>
            <a:pPr marL="0" indent="0">
              <a:buNone/>
            </a:pPr>
            <a:r>
              <a:rPr lang="he-IL" dirty="0"/>
              <a:t>          *ר' חיים בן עטר ממרוקו במאה</a:t>
            </a:r>
          </a:p>
          <a:p>
            <a:pPr marL="0" indent="0">
              <a:buNone/>
            </a:pPr>
            <a:r>
              <a:rPr lang="he-IL" dirty="0"/>
              <a:t>            ה- 18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4368" y="160931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בס"ד.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84784"/>
            <a:ext cx="25202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data:image/jpeg;base64,/9j/4AAQSkZJRgABAQAAAQABAAD/2wCEAAkGBxQTEhUUExQWFhUXGBwaGBcYGBwbHBoaHBoaGhwbGBkbHCggGholHBoaITEiJSkrLi4uHx8zODMsNygtLisBCgoKDg0OGhAQGiwkHyQsLCwsLCwsLCwsLCwsLCwsLCwsLCwsLCwsLCwsLCwsLCwsLCwsLCwsLCwsLCwsLCwsLP/AABEIAJ8BPQMBIgACEQEDEQH/xAAcAAACAgMBAQAAAAAAAAAAAAAEBQIDAAEGBwj/xABFEAABAgQDBAgDBgMHBAIDAAABAhEAAyExBBJBBVFhcQYTIjKBkaHwscHRFCNCUuHxB3KSFTNTYoKisiRDY8KT0hdzdP/EABgBAQEBAQEAAAAAAAAAAAAAAAABAgME/8QAHxEBAQEAAwEBAQEBAQAAAAAAAAERAhIhMVFhQRMD/9oADAMBAAIRAxEAPwBBMU4AHvhEkrdnIqGs2hOsVl9wAJ+Gh00aILmkuQ25rj0ji6Clr4jfpoYmVEMXD+dNeMUpJCasOHN4iqW7DNU1fcN3z8IYLhiRvFTdmfgH5RqYsqY3NX5VFB71itCGYO9b5XajM0TxD7iaaA1+kXEVYmZRxoKcqW40jUmYwYvXTg37xaoEgHKeIpbxjaVLCahPCsMNVCWLu1TXz/SJLFC7G3kS0blODUjxL+gpESkcLuQPo0MNXSiwZr6D5xEkvV3904xBUsAm/MfLtRLKKdok8S3OkXDW5sxtdfCJJL7i5oR790iClpCSCTrWl7/KKEzAqg8/1iYL15nALN9NPX0jCqrgUA8bftGpBAILZq1DsWfTcTGkTXcgc/DS8MNb61ibOTutxiBnXTu1fg/nWLTiNGBe4ahiE3EOBQJNbbqN84dV1dLUMuotS9KbqWiE4uGS7Pb94ulYZJCVFRe4azVcH3pFhQlu9ucB6mo+bxm2RZKUhK27qn+O7hBcpBaz6VNf0gyVKli5U1XYHSxc68NOMTSmXWhLjcXBa3EO/gTGe0XrQC0EkDXhet40rDMKhq3qHGul4ZIRKp2CDSySHqXFtxpF6AgUyrYPUoVVgGLMKkjweJ3n4vWk2QE9m269ePlF+U0AzUsyYNMiXQ1oLdV4EO9GBvrZheJ4fCjRLkMR2WYgUuSx/XnGu/8AGbx/pbLVTXc7CNioAag4jTlDaTIWxJSgWuRbhlc34axgwpP5dGYKNq6p3xZyv4Z/SUqTus+hp5CMRMAdgBZ7nT6ND77PUub7kAXvdXukA4syEkpV3gzns7qCNS1ML+sSbiw3PElzwGygDe6W3xYibKe6a7yPgBGT8iwQAkjeOILs3h7EVMUJxQa6W3t+sb60tc+/GL5OFQhA7Ip8zqTaA1d5VZeV6d62lqPFMSViT+Y+LRIFe5xvzJeJJ6mlmoHBOmt+cbmodshBY1d7X0EQwOJ5DufV/pGLnHjYG978YuTgkgEqBqSbn9IslS5emYpIHdURxqXtWAD+0k/WvxjJs4Uox1g2fIlKHcX/APIeX5o1iChJ7VOalaf6oih+uSn8KXO9StedIrXik70brJfm7+jRV9klZil2KWd2au5zFZXIyBTpd+64dnZ6Dxi+rnEUvHIFlJ8AR8AYrO0QT2VHiz/MRX9pkhbB8rO4e70sIrm49GUsklT0obPQ1O6HpkFfb9wWQb9l68C8aOMJshR8QIpG0U5nEss1mTd6G8QO0VMzVd3dqO7UG6kPTJ+LgtRshuZcfCLp5AAPaHA1A5Gj6aC2sBq2otyWFQA1SNeURVNWpKU5SQlmYF6cYhn8FGad/wC3CKZ01jWtd/togiQSahQ/0/UiC5OCRTMo9q4TRt9watW0a2MZYGUs2fgx/SLC4Z6Dl9YLMglAUZaEFIGZQSFCtgpxlJrdngnHrVMQiYgISGCSQUglQDEhKW3PXfFAGULHZCi9i4bdpEpOCWzMBxP6AwzwmJJ7KzNdh3VtQUtWnC8VT8OvMWWGOjMf9yg8Z1VUmUWUrPLLGwIFQ70cGm4CMwWEKhmSzVNSUjjzgmThJhHfCf8AV8QgmIbTkqw5GUpIUHzIUpJexd0pJhq4CmIS4btAhwQXGnd0PNowlLklIJsMxINtGUAz74xE5UwA5ySX7yyWA4841MxWR0qYjcGLu1gU1i+oZ4DGkFggkM1VAgNrQPwvrDD+0lf4afWEMufNABQFIJ4JJI5AW9YLwGJxKhNzLU4LJdKQ1BplrWOH/pPXTj8MTtBX+EnyiH29f+GnyhdhMZiFTWVMLZSSGTdxwcaw2liZ+avvhHPNa+KPt6vyehiwbTUPw/GJLMzVfw+kKZmPxAUE5x3gO6PpEsWem6tprP4R5GKk4lWiU+RgfaGLxCAGVTlFBmYhUtags0BysA++gZjujXD7nrPKeb4bzZE1N6PxHyikoUbqPmTA+EVOSFlRfcJgJa9rRd1k0lIzAOHLAejiOkmz4xfGdQAHWpki5Y2hbipwzPJKVJI/EKvuqBztBMyUpYAWskFduAU4DDkIGmYcBRSHpoPmI3OOXcTVC8QoXSjy+kEyMSlg6e1oAlJ5XrFaZAFSVnWiePDjA6MQAaPuqFa8QOIrGjBc2TnqUtwNPQMLtFMzCa6NVlEbtH5+kYnG3HY11IPqBAypoJcKIG5xzpAWSpiQXCilq0cUpfg4q+kWzMQo9yY/Fx6PR4gmadzvbU8NXeJiapsySkHR6bqNrpCRNTUibdRVWxUQRrVgz/tA+IwBPeUSRuZLb3b9IlOKrhT6mpp6RKUCRV2IBGnMcYvoGGFpRRHNSgfJ4vSUMApAUwupvnElzKMyid+Y/wD2igpN2P8AVBPAidjnegcn+kS/sxrrbw+bxz8/aKjPwozKKSmTmGdRzEkZnDs9xAmFkTJn2lpalkpplSTXrUFk3aiVeAMY68v1vu6lciSnvTUh96kh+T3jBMwwcZ3yg5rlmDl8vIwhOw8SuVJyyFukrdxlocqhUsN/jS8Mk9GcV109eQBK+uFVp/GhWWgO9TeBtren9TuL+1YdgUpJdgKGuYEjvECoSbxJOPl5ikS3KXNcoLZM70Ls0Cyuh03q1S1zZKe0lYIKj3QsEd0MTncctIOHRkdb1ipxYoylKZZP/aEsnM/B2byh0n6dqulYqiiEgZXbtGpGU7rdr0gxZyqIUO6nMaXqB2T4vA+H2aiWGEycTUH+7S6SAFAuHqPGxcGGo2xMBlkFRMkESypXcBZ+6llWF4k4HYDJmpJAJYGhpqMv1PnG/tclKQtRJzZr8Mu4DWL5+3ZruMjhOUUdkjQO3DyECytozlklRaw7KRVkpDl3dVB5ROuG6JVtSWpI7SgD2eyGCraatw/YcdTm7K2UKXtyrEuuVYhJpcypZ/8AX28WJm/+OV/8KPkmLpiWGVKTULfn53ic4pUzLIbcb9068m8TvjQA/wAKT/QR/wASIqZFXkS+YVMG7/ye3h4ererT+cqvdTa096RrGAKKe0gAAgBnqWNSoubRUZMnWQPCYofFR9mNpkSb9UsNZpqSPIpLwnWHrJ+BSoDKpT0cBeVNf8oS/rGxKnBQVLmS5NACJacpIerqqSreX3Rr7PKqcmIc650knn93yjCiSKFWITxIB+Q+MXYeqcHs5aZyVZkMC5AHwLP58Ye4TvzOYPmIWSpSHBE2ZQuykXswfPzq3hB+GX94ttyT6Q0UiWBNLav8oYJMK8VNIXQVYn2YE/tckftGbi5aezD+8ALAExNK5hXxgJG0lKoNx9ATvi8TyQFcohDjEpBA5xrEns+BisLeMxK+wP5VR0/xlLadAeQgMq7SeUFbTNDyHzgAq7SeUKjUlfd/n+sQxmFOcKCVOVE0SrtAXYgHh7rEZR7v8/zMOESJxDpkrI0Iq4OrRb5Fn1z6ZCDaXcUZKw4/ptEepl0YGtmWoeUdB9nnivUTA3+U68hEVJnayZjivcXQa/h3GMdmyb7AGchbfznyqYpMlAfKFGlc1d/vwhxMxOQstKkqFWyHwNSG/WIfbEuaGprRq0qaUpWHZLpTh5LKzVfc9PIQXOQDduVoNnYhAc5gS18wbW7A/KAUbTT+Xk5HwjWs4qXKSHYC0ZnAlgncIxWJSUsUm9w292B3fKLUY0IBVkCQBWgAuWAH5jF1MKV7RTUVPIQNN2iTZJh0vGS5icy0ZstXYPqwUpu0OESl46XxroQaU0i7PxMFy5RAAShCALBMtKdSabg5Jiw9ZdU07rpFP6Y882jtSecPhZnWrdapmZiQ+VSQBS9DDNGBUdozUqzZOrOVSjlAeWMpzFgKlox6346peLlBLqnpoz9qz8jSsDzNqYdKwkrJU2buk0qHdm9YRYPopO+yFBMoLzoUCJgWGGZwpcrMAagte0NDsIfaJczrZQ+7QhSXFVAM4YvXlGbFZN6TSAjOkTFDMEghgCTZq8D5RRP6SAKUgSS6UZzmVVmzWbdXxjnMLXZ0wG8udLPKqk/ODcTXFf8A7MMn/gU/KNZWV6ukcwolLCEJExRTqWYAmrj8w03wJi9rTx9oDpBlFqJGigl6vveF0uZ/0co/lxDecsfSL9oLHW4wfmRm9EKjWJrf2mYqZKCpimWC7FvxlOkBYBalGU61jNMyqZRFwG9XiSZtcMpiwJH+8GK8OCFih7M9KvAEueTNFxNH4GZMcfezKzTL7xNOyRfXtGGOGGKKHCprhQHdoxF3I5ecLtnzyiYhQD/9QCL2ISH8Lx6UZB/xF1PDh9IxyuN8fXJyxjPwqK2W1kEkVrS0QxGLxUrMVNRTOUioLsR6Q7xc1WYJe5IFNwJrVrcIE2jhZs2QMiSollFJyhqgtpW9OEQLjtWe5H3ZZOcODbKFVreJHbMzs/dIVmFA5FQSDyi+TsGeVAkJT93lLnXIR+FxdoIw/R0jqs0xLoJcAEu5fe/pv8YoKXt45QoygzsSFWLPuiZ26kEvKmAihAIpUB70EMJXR+SElKlLIzZrgaEbgbH08IMOAwwUolIJUGLk8NDTQeXOJsXCpG3JZUE5Zgexo27fWHElf3iuKR8TBuEwiSGlYdRYUKZdtbgQpUv70fyfONcbrPKY1jFDP4K/4mOZ21ilSiShqmoIcehh9jFdt/Dzjmeki6RcNFbDxy1rGYJqFWf8p3mOhQtkDwaOf6KbOXMaYFICASDmJfu1Zknf8Y6eZs8gAHtUPdANuagfT5tLFguUuN4uZ2ByPwiScMd7V3P8H9+BMNoSSmW3A1jTKzHGn+kfOAGqOXyhhi+74QtmKqOXyhaKQbD/AD/OOhkyZmRJBLEU7behjnE4WYVBkK72oYa6mOqwc8iUlDqSQGIClcbNT9YnP3icfpdNM0OM5b+ZP05+sAz5kz/FPmn3Yw1mS61nTi//AJFDy7SvbeGS8QUWMx95WpXnnUfhGJxa0jC1CqyVbjmFvAxGTjnWpGVQAAIUTRTu4HEN6w2xRUp3Pq/6ekLJ0oOnnrWOk4+M9lIxSpSutSplJduD/pBB6RYhRfrlV3E6P9TCvbU5pS2aiSeEc6NtTkpSQlFUlVQbDxi8574nG+O3TtufrMer1Yit6ERsbVmV/uy4YvLll23kiscorbsxLPLQxSF/6TrT4RfM26tJUFSk9lnqRdtGjn606T+0yWeXILFwOolU/wBvGMXjyby5PMSkB+bRzk7bxSpjIpRzmZn1YiJHbwcjqFFtxHzh7+r46laMqQkSmSAwCXYcmVTdaA0LWmiEqFSe9vewJJ1JhriJDBZBdwLtoGu+6A65S12Lc2i8LsTl9JOleMmy5SFulypqpcgZSfxg7tN0R2TtAmbIdVFy0EgUBJdJLClwY6eVsLD4tPV4lawhJCwpACSSQeyeyRQKItcQxlbG2XK6v7hcwoASkrJolyrVQFCTo9aRLixy8r+H2LUnEoysicvMCSAzLzihPIQzw38MZxXLWuahKkICNS4D3AHE6x1k3pazBMqlLqJprYerwFP6WzSaZAKWD73uTw0i9qmFuH/hLKCChU8kPmbJQFmeqntEpv8ACwOVDEB2ZzLanEhRi1e28Qph1iqNrlfmyRvtaA5s1ZLqJPEkmzjUnQtyhOVOoPFfw8CKHEYfkVlOj2bdWFU/omlJbPLUf8pUf/XjDtU1IYKWPBn4CjRZ/Z8xXdlTlA6hBKfMpbzMa7ck6xyE7ZiUHWhvbyrBu0dormS1IyBIUGzZnal6CtYaT9nzASFSyCPzTEp9CuvgDFapMoBlEAuQQkpbffdcc4W/pJ+A8PjQEgmpIApvAb4iCZO02fKwctUKNfIDWMmbLCkky8j1YrcsaHRRB/palqxfI2eRWYJZZT9kFId7uFA2JB7NOLRLl+LPPqk45R/ED4N8VQNO2nlIKkFYO6YE/BCoK2hJlS5ZKRlKAVAlSiKmoLgBza25mrHNqxoXKZ+6/a3vrzhx4wtdfhdsyShJGDck/wDcnKUNz0Sl4qndMZwJTJlYaWQW7KAW/qBr4xyCMQcyAFMCQD4mLQUpPWficFZ3s4ZIqW7sLxhK6Cd0pxqgQqasgmyV5ByYCx+cLV49RWFZBQMwV693hCYbRImFapiSkfh4aXF6fGD5IeamY6hmXly6FJBZxvtaHHyl9WYrGgkEkCoo9qwl2xMzILV5VjppWHmqFJZ75DlOUZQQMxNKceMEnYqjmJQilnNxW9wNBXyjWxnKA6FTXw5zuQlbBxZOVJYPYVPrHQy1IUnMkgjQpIbwIeATgSEskJAN8qRqG/CGfid0R6OSxKR1OYq6skPZ3JVYPva+kc+U/wBblPJ2euVJUyEqBcsXLFNGqweL8ZgUkVUfDjxP0g1qBvWMmSnIMXEBFKbZQebn1oPTdGIRwp4JHjlDEfrBmUe/qI58bRm/aSkp+5BbM1y28nfEDlMpq0Hh9XiiepIYKVq1SznkaGC1qaOc28HWl0kocCisrFRarB/IiL8D1IGg98oT7YxsxK5YlpSoO8xyAyXAoVEB7nwhjJUShJUztVnb1JMINtzkuCzqBTVnLZq13Rr/ADwHqxGZIUDQ2I91EATZtRziP28KBCdBpyhXicZ+UEmNyeMVXt2b90v+UxzRPZlfyLHrDvaCFTElIo+recJ5+BUkIDjshXi8asSLcSrsS/8A+dPwgraqu1MO9CPgIAnoVlR2T2ZYSfet4s2nNJVTVCR4iMYujtsK7av5UfAQViVffTP9PwhXtSb2+YTF2KxX3sw7yPhDDXp+ISGNBbhu4wgm4pSSMu9i26Hi1Ub36RzcxVRHPj8rpfpxLxc1wc/n+/D1O+LBipgFkni2ngn5wHh1e/dYKSr3+8YVWvGJdlSxU6bnN63ZubaRIYhBFcyaaV0BZ1De48osPv3T20YltQPT6RRfg5+HFF9Yv/XlBq1AkO1Rq94I+0y8zS5MhnLZsy1MSQl+sCkk+IfSkKVTEVBofL5wJPSMyShRvVmIbSpFC8NqYeYzH4oI/wCnUi/dQRLYMSGKMg0t9I5jas3aJBUUqNS4AzmjVLlRNPSHSZX+Y+e7kY0mWU2WdNGtYWtX1iK4DaM3FBa0rVPyhJNcyQzA6ABrx0vRyaoYHMhJmLTnyhip+0aUqb74eomTAaL9b6V7W4tx8IKwxJDqFbUbTXuwtWITMOkqKSgFOV81q7jVnaKpiCFoSAMqgrMpnZmy1q11aaQem5v5/qIsRh33cdfrDilIdoS5i8HOQoFS6slIBcBTpongN0cngtiYgoI6lQ4KZDuaNnIpxj06VJY3c7vPRz8IqMtYWSMqRub415xucsZzXDSuiE9RTnKEMxapNxSwHr53hxI6LS00mKWTUu4Sk1sKG1DHQTZSiKqI9+BjScOLkV4/r9YbaFMjYWGQXEtBI1IJJPFyQxeD5MpIYIRTgAkWYuEhi4uNYltLFJlIK1lgOD6gUGpJIF9RG8PiQtIUkgpNiLHXWx8YfRagkWYcW+v0iGSlSTw/QNGGbEFzo11TUJyRpf34wkwyGmr4t8OcNp86kIhiB1ihwHz3xixqOyk90ch8PERtZYRTgyChP8o+G8fSKdoY5KSATd6ftFRdOmbzHK4mZLTOSqlSrj2gtBp6Q/Ts7F4gNKkLY2UvsJ81MT6xGT0MxspP3pwuXctZY8xlhZCVavGJKAsKBSRf3aOYxm0kTFqQVszNahdwa35esdzgOjmGlTAqWuYoGq5KR90d4dQKgmHHXo7KJUvDy3OUBKEkgux0ZgfZgOBRKn5AqWDPlWzS0kqQWAOZI05PrzglHQ5ZVnXi5aQpmQEKWobgoAgJVvDx3CdlTFUyuM11HKi9wgVDj4wajYQIIWsgHRACaMAzlyR5RdqOIk9GJKUgrSVTAr+8H3LhwQFICiV3d3esMZ+yUzwoCSitHlykp8RMUHf3WO1Oz5eYqygqJdzU+D2tpE+p4xNo88//ABuyaLQpYpnUSAX1yB23X0sIAnfw4xOipR/lUR8Ux6gZXERMSxG5z5Rm8Y8cn/w8xY/7WbktB+KoAn9CsSm8iZ4Jf/i8e5GIkQ/6U6vn+d0dmJ70qYOaFD5QFM2XWorxj6NAMRUgcPKHf+HV5lOmFFZ8mYg0BoUp8wGtx84UTdmJUHRNBVcAhherkEt5eUewyZiVJdJBB1ELsbsDDze9JQ+9IynzDRiVt5pKwMxLUzbwg5m5tzeMW6Sxodx4/vHa4joYhyZU2Yg7iyx69r1hJM6MbQk/3UyXNAqHORT6ZXcAimo5xPDaTZ/f7xtK4li1zpTmfglpNQVpBUA9y6SUgi7wJLx2GNphCjYKah40c04DxeLgpx+IKFdlmLmo4p+pMTkJ1p6XBI1cxraezVLSChSFq0SksSDcupgG3HfG5MuYhDrQpAJYZr3JFHdmq9jGPe38a8wwRN91/SNiYPfswAnEDePfnFnXP7+pEXEG9Y/09tFshdLa8Tu4GF6ZggnDzL+/rCzxYPRN92+Yg8Kparc/rCtCx7p9IZS1Agfv9YnE5LEEZhr73fpEiPf7PEUqZQsz/P3oIlNWB79/GNMqCs29OHhT0jRrY+Xv5RVOxSQ7nz9/OF69rBRyoBmHchJV8HiwZtRSuzlIBDmoCrB7b6esD7Pxa1S8y1lRLXYAUBYADjBsrYWOxCkkSOrQHczTlJBBFE1VrugvA/w4mplJTNxYBTqhFGYC6lcN0Sfdq34Tz8cA7lmFeXh9IXTttpHddR4COkmdDcMgjPijM4JQVH/kUiDcPs3Co7mHXMO+Yabu6iOnbixlcKcTiJxyyZSiTwc+QeC8D/D/ABylGZMMuQDczFBPwr8I9AC5yQUjJh0XISkI3h7FWkSl4EzAFBMyYqrKJZN7uo1FAbvaM7q5gLAbEly0pTOxXWFIHZlJZ6N3i7+mkNsIJMp1SpABFM8xRKt9ySfB4LkbJUC+ZKBWiHJrvUeXGCJWypQd05yS5Kzmew5aDSM4ugJu0ZiykJmLL3TKSRRiaqNbtr9IgnZkxT9lKH/Es51ANwo7udNIfhNG03D6RjRQuTslJLrUpejOyQ7WAtYawbIwyUBkJCRwpFwREskEVtGyTvMSKTESmAzrTv8AOMMwmMyxGbNCQ6iAN/pAZmiSVc4W7S2zLlCpBLgZQa1LeDXYwqxXSNc1SU4aWpTKckBwRUEK/CnS5gOnKg7EhzYb4WY3bcqWpSVKsl+zV6kM7s9LQqVsrET1BU+YlAALBNVBwxGiU/7oYYPYUmXUJzq/NM7VtwsDyAiapbK6QTZub7PKMwPRQFMrD8RIS78YnK2Ri1JSFYkIYMwzL8zmTXzjowmMUTE0eZy8QQsrHZVpldJB3guTv84bYTb85LDrHe+cZmJLd48ByhKpxpWvH3URpXtvfGI26/C9K3fNLDJbMUKe9BQtrxhnhdtSVhxMCeCzlJ4gPHnp3PfQ0fd8IskTiFBxQaNQjSoi6mPTFMN/qYWY7YeHnf3kiWriUJfwMcXgseqW5SpQItlqG1ofA6w7w3SRaUJKymYolThTJUGCWomg10gmKcZ/DzDKrLVNkkfkW48Qp/RoXr6H4uVXD4lMxgKTAUqN91NTeOnl9JJfdWhaVMDQAioehd7HdDORjZayyFoUdwIfyuPKG0x5ttHB4tFJ+FzoFXQXSCbkBJDEsK3eFkzEyCQgpXIUkm4IJdu9mu1ddb0j2RaW4fGBsZhUrGWYlKgd4ENHkxkpISJc1KlVzFXZBFMuUAKbUFyYvRgpgqQDXKyTmUzO/ZBDFt70sI7bG9CsHM7QlhCjqhRSPIFvICFM/oGtJJk4lQDWWArf+IEavF0JJQUASymBYkggA3Y2Yw4w850p1pz+Zp4QFidi7Rls6ET0t+FQNi4GVW5tHiiVt4ySOvwuUOR25fZVezOmh3AcdIYmn2DllZ7KSprgAlvoebQ0l9DSqs3EHlLSE/7lE/CAML09lqSAkJSzBhUMaeDOKMYITthM0VmhmJKSTpuFieEAdK6N4GUXUgTFb5hMw+RcDyEHHaSEBpaGG4AJHkIVIILCWFTSWsk5WLOX0odWg2Xg5pILolgbjmVYhjVtd8MEJuPmzKJIT6UF6ndvgBcoLUQtalEAUHaNXsxbTjpDlOy0vmWVzC34jQWsByFyYJlSko7qUp5ADzaHgRyNmqIJTJAqWM0kUsOyKgtwMGI2WcqQuYSAzpQAlJKWNaVqNwho8YDDRUZQzZsozbzU+BNhWwixzviQjRVAZmMWJBOkaTMG6JpxI4xYiaZUbyNaME0b4mkg6iKIFBiJB3QPjNry5SkpUbgmlWytdrRz20+lrrQiSDmzhw2YlNQeyHbnAdLNmBIdRCRQOS14C2ntdEhJJIUoN2Qa3APJhWEc/C4zEgBZTLlkgkE1oXDIT8yIMk9GZQLzM0037RZP9IofF4mrgbaXSVUwKl4eWtSqMoOTQg6Bk7qmK8Rs3FTw0xaZaCapuWd2yhkvxcx0qJYAypAA3AM3KJJQImhLh+juHBBU8xV3WXH9IZPmDDhKGAAto36WEWdXrGlrCUlSqBIcncNXaIMQiJFMKMf0iky2ynrDqEmw5s3g8Isb0rmK7jy6swAVTeSU0MXB1+JnplpK1FkjW/oKwnn9KZYLS05x+Z8leAKXMcbPKlEqUa77mtX5xXMkAt2X5xepqR9t9I0fA86G8AYXaRUASAofmHu8ES8YhWvgfOMNiMr/AK1jRlEW50tvESlkg+yIkVatvtAVtyOm47/0jSQN58fK/KJFe+vhWMYPRwPlWAxLpIVchqgvwFDQiJJxHZUkh8wF6MxB8bNEb1bi45fWMUbsbaEeMAbhtprlJGRakqeoZwwBIv8ABoZyekq0pSVpTMzPqEkNowt4iOezVqki9RUObe2ixKRwPMb/ANYDscJ0ilEALBl7gxUOFUj5QxkYpC+6tJo5S4ceFxHnapiqVVRgNWbdwrG8RiyV5sqGAFA+lDd60gmPSbi/zjFIBDEODoag844ubtxSVfdTFpRlQGIBFEhJYdoCoeG+L6Q9UpCcqZgMtKiQv8VQoOARcQFuN6LYSa+fDy3NSQMp8GtyhNO/h5Ld5M6bL4E5g/ItSOmRteWJaFzDkzvoVMxapA+UFYbEomdxSVC1POLtTHns3ohjZNZc2XNAZh2kq+g5vFa9p7RwyjnkzKlypIEwEtqWMelZecaIreLqPPpP8QiCnrQEs+cEZSXFHcUYjTfD/C9NZCwaEEBxUEE7nFn5Q3xey5MwZVykKTuKQzm55wixXQPCKLoSqVT/ALaiK73L23Q2GHWF21IWAQtLkAsVAEPpzgsYhJJS4cXGvNt1Y4Gd0BmoDycSVNZKk+j5vpAi9n7Tw7KCM/ZY9Wok8iBX5RR6WDGwY8xk9Np8o5ZqVhrhaX8zeHmz+mqZzlIDgNlBJOZzUBnY0pDB2K1BIckDxpXjFWIxcuX31gcLnyEcxiZeMxPZy5EOC62SLv3Q6iafiAg6X0YSr++WpZNWSSlPp2j5xNhis9LBlSyHmHSp1aiQ5Nopw0nFz1LUR1SV5e/SgBFECu6haOjwWBlyhlloSkbgG/eChDVwiwnRiWDmmrVMO7up/pFT4kw4kYdCAyEpQNyQAPSLs0Y8QYw3ecYED9jGTFpSkqUWAuTSEO0OlMpKT1RKlUukhI35nINt0B0GXnAeO2lKklpi2LO2VR+AMcbtDpHNmNXKHoJdK7yp39YVlJJck1vqSecaxHUYnpYa5JY1ZSibcUjXxhFjMdMmE9peRzlClFr0OV4FTJYkgeMSKRa/wrGpE1UZYID9o6tZ/fGJNv7PAViw6+gERy+ANaX0io0PjqbxpSH0842EtanE1O+MKX0fnFCDZ6AJaKBgL+LXT8xGYnDZ6hRB3gAjzFfWJYROVAH6FgTqNIvQl6UzPqLtW4jzR2K8PiVpWUBYBFb9lt1bHwMNZe0lD+8R4j38WgZOEadMUUs6UuynOo1oRTVosRh0qFO0ljSzct1jUReyYPk4tCrKA4K48YJKfDlWkcumYkZsii6RVKw9tyh83grCzlhCVBRAVYHjpSnoIvgfBe8A72vuiSwN/GvKFaNol8qkgnhT5t6wZh8WlbsTS4OjQBCpTCm7TfGJHix14xiQRw5cY3nOrENARAbf8axWvkFNXzeLEmoDkcLxNSd4fWnv5wFCFaF07913FbRiEOHYFzp74RaW0NdX3xUk3JF9RvDwBE3aMxSRLKzlSDlBAYGtHb5xYcd90EZXKVheZ+BDAN84Flq3FwNCNavGkywLpu5JB/Y6wD3A7WySph60iY6coV2i2arO4ZjDDZXSGZMzulKghJJyAuSPEjfpHJAZnIL1ao9nWJkqBLahixZ3a/lF0x6HJxoUEuhaCosAvKDzbM5HhBWSPOTPUhIUmYtKq5spIOjOQe1DPD7RnmWpfWKUEs7niBoQrXQwTHYk+Mafw+P0jkZG2VDuoyqZyQtRHilT18YbYXpPJKe0VJU1XTQnhlJiGG01CSGUx5+/hFWDwEqUCJctKd7JqeZNT5xKSsL7pNhwuHtazQQZdn0gjEpiQEYEjnG7B9BAbjAgPbjAO1NpIkjtHtHuprXxZhHNbQ6VLUCAjInUgkq8DRouDscVPTLQVKLJG4PctYQh2l0olpH3XaL3UkhLai4LxyE/ELmnMVKJ0KiS3JzGlSwwCi/15RqcU0TjcfMnd4JARRIAtxcuT4mBBLdNSVH34RYQyWIfT4xoml2F6eUaxNYU0qw3DlEkq3BuJitKdRRxc1qIklQ0qX1iwbSvgTTW0VKWT8GHziYVvLlrC0RJc7uX1gJ2ADtyiSQOT+cVrISklVKc7Qsm7XBogXsTwvFiGqlAVoOJvAOJxyAzkeJbyiggkEk+PPcPr6RHZ6VZKpDuQ71LUc0vGe0Mf//Z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839629"/>
            <a:ext cx="2520280" cy="234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גילה אנכית 6"/>
          <p:cNvSpPr/>
          <p:nvPr/>
        </p:nvSpPr>
        <p:spPr>
          <a:xfrm>
            <a:off x="2852063" y="1484784"/>
            <a:ext cx="2506603" cy="4702902"/>
          </a:xfrm>
          <a:prstGeom prst="vertic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3067206" y="3140968"/>
            <a:ext cx="1849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900" dirty="0"/>
              <a:t>"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אם אשכחך ירושלים, 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תשכח ימיני. 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תדבק לשוני לחכי אם לא </a:t>
            </a:r>
            <a:r>
              <a:rPr lang="he-IL" sz="1400" dirty="0" err="1">
                <a:latin typeface="FrankRuehl" pitchFamily="34" charset="-79"/>
                <a:cs typeface="FrankRuehl" pitchFamily="34" charset="-79"/>
              </a:rPr>
              <a:t>אזכרכי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,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אם לא אעלה את 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ירושלים על ראש שמחתי"</a:t>
            </a:r>
          </a:p>
          <a:p>
            <a:r>
              <a:rPr lang="he-IL" sz="1200" dirty="0">
                <a:latin typeface="FrankRuehl" pitchFamily="34" charset="-79"/>
                <a:cs typeface="FrankRuehl" pitchFamily="34" charset="-79"/>
              </a:rPr>
              <a:t> (תהלים קל"ז, ה'-ו)</a:t>
            </a:r>
          </a:p>
        </p:txBody>
      </p:sp>
    </p:spTree>
    <p:extLst>
      <p:ext uri="{BB962C8B-B14F-4D97-AF65-F5344CB8AC3E}">
        <p14:creationId xmlns:p14="http://schemas.microsoft.com/office/powerpoint/2010/main" val="2756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55976" y="620688"/>
            <a:ext cx="4197152" cy="5760640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בשנים </a:t>
            </a:r>
            <a:r>
              <a:rPr lang="he-IL" b="1" dirty="0"/>
              <a:t>1917- 1948 המנדט הבריטי  שלט בארץ ישראל</a:t>
            </a:r>
            <a:r>
              <a:rPr lang="he-IL" dirty="0"/>
              <a:t>(שלטון מנדט פירושו שלטון לתקופה זמנית, שנועד לסייע לתושבים המקומיים להיות מוכנים לעצמאות.)</a:t>
            </a:r>
          </a:p>
          <a:p>
            <a:r>
              <a:rPr lang="he-IL" b="1" dirty="0"/>
              <a:t>משנת 1881 החלו לעלות לארץ ישראל גלים גדולים של יהודים </a:t>
            </a:r>
          </a:p>
          <a:p>
            <a:r>
              <a:rPr lang="he-IL" dirty="0"/>
              <a:t>ובמהלך המאה ה 20 התפתח היישוב היהודי בארץ ישראל בשיעור חסר תקדים והקים מסגרות פוליטיות, צבאיות, כלכליות והתיישבותיות.</a:t>
            </a:r>
          </a:p>
        </p:txBody>
      </p:sp>
      <p:pic>
        <p:nvPicPr>
          <p:cNvPr id="4098" name="Picture 2" descr="http://t1.gstatic.com/images?q=tbn:ANd9GcQyXX807xYjFte8DwV134_rcy2wUbG7atKoAxqTzOh8ivgm5oq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3" y="332656"/>
            <a:ext cx="3341806" cy="20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2.gstatic.com/images?q=tbn:ANd9GcTXDhCB-tFcDTJhdv7XxAUszzZos4j3GKHP_KKMnVquZYxojLQ_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9" y="2390513"/>
            <a:ext cx="3333750" cy="20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2.gstatic.com/images?q=tbn:ANd9GcQuom7bWFQ5YLDwkWTFqzyY62bleCcs-LrLX_TduPEJxf6xaSQ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9" y="4473523"/>
            <a:ext cx="3333750" cy="19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9" y="962252"/>
            <a:ext cx="3201101" cy="221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-468560" y="3273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הלורד בלפור וההצהרה בכתב ידו</a:t>
            </a:r>
          </a:p>
          <a:p>
            <a:r>
              <a:rPr lang="he-IL" dirty="0"/>
              <a:t>©ויקיפדיה העברית</a:t>
            </a:r>
          </a:p>
        </p:txBody>
      </p:sp>
      <p:sp>
        <p:nvSpPr>
          <p:cNvPr id="5" name="מלבן 4"/>
          <p:cNvSpPr/>
          <p:nvPr/>
        </p:nvSpPr>
        <p:spPr>
          <a:xfrm>
            <a:off x="4136706" y="692696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b="1" dirty="0"/>
              <a:t>הצהרת בלפור (1917)</a:t>
            </a:r>
            <a:r>
              <a:rPr lang="he-IL" sz="2800" dirty="0"/>
              <a:t>: </a:t>
            </a:r>
          </a:p>
          <a:p>
            <a:r>
              <a:rPr lang="he-IL" dirty="0"/>
              <a:t>מכתב ששלח שר החוץ</a:t>
            </a:r>
          </a:p>
          <a:p>
            <a:r>
              <a:rPr lang="he-IL" dirty="0"/>
              <a:t>הבריטי בלפור ללורד</a:t>
            </a:r>
          </a:p>
          <a:p>
            <a:r>
              <a:rPr lang="he-IL" dirty="0"/>
              <a:t>רוטשילד, כדי שיעבירו</a:t>
            </a:r>
          </a:p>
          <a:p>
            <a:r>
              <a:rPr lang="he-IL" dirty="0"/>
              <a:t>להסתדרות הציונית.</a:t>
            </a:r>
          </a:p>
          <a:p>
            <a:r>
              <a:rPr lang="he-IL" dirty="0"/>
              <a:t>.. "ממשלת הוד מלכותו</a:t>
            </a:r>
          </a:p>
          <a:p>
            <a:r>
              <a:rPr lang="he-IL" dirty="0"/>
              <a:t>מביטה בעין יפה על ייסודו של</a:t>
            </a:r>
          </a:p>
          <a:p>
            <a:r>
              <a:rPr lang="he-IL" dirty="0"/>
              <a:t>בית לאומי לעם היהודי בארץ</a:t>
            </a:r>
          </a:p>
          <a:p>
            <a:r>
              <a:rPr lang="he-IL" dirty="0"/>
              <a:t>ישראל...בתנאי ברור, שלא</a:t>
            </a:r>
          </a:p>
          <a:p>
            <a:r>
              <a:rPr lang="he-IL" dirty="0"/>
              <a:t>ייעשה דבר העלול לפגוע</a:t>
            </a:r>
          </a:p>
          <a:p>
            <a:r>
              <a:rPr lang="he-IL" dirty="0"/>
              <a:t>בזכויות האזרחיות והדתיות</a:t>
            </a:r>
          </a:p>
          <a:p>
            <a:r>
              <a:rPr lang="he-IL" dirty="0"/>
              <a:t>של עדות לא יהודיות בארץ</a:t>
            </a:r>
          </a:p>
          <a:p>
            <a:r>
              <a:rPr lang="he-IL" dirty="0"/>
              <a:t>ישראל"...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013176"/>
            <a:ext cx="76328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"הצהרת בלפור" ביטאה את יחסה החיובי</a:t>
            </a:r>
          </a:p>
          <a:p>
            <a:r>
              <a:rPr lang="he-IL" b="1" dirty="0"/>
              <a:t>של בריטניה להקמת בית לאומי לעם היהודי בארץ ישראל, </a:t>
            </a:r>
          </a:p>
          <a:p>
            <a:r>
              <a:rPr lang="he-IL" b="1" dirty="0"/>
              <a:t>והחלטת חבר הלאומים הטילה על בריטניה את האחריות לביצועה </a:t>
            </a:r>
          </a:p>
          <a:p>
            <a:r>
              <a:rPr lang="he-IL" b="1" dirty="0"/>
              <a:t>של "הצהרת בלפור".</a:t>
            </a:r>
          </a:p>
        </p:txBody>
      </p:sp>
    </p:spTree>
    <p:extLst>
      <p:ext uri="{BB962C8B-B14F-4D97-AF65-F5344CB8AC3E}">
        <p14:creationId xmlns:p14="http://schemas.microsoft.com/office/powerpoint/2010/main" val="385704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e-IL" sz="2800" b="1" dirty="0"/>
              <a:t>החלטה 181 של האו"ם</a:t>
            </a:r>
            <a:br>
              <a:rPr lang="he-IL" sz="2800" b="1" dirty="0"/>
            </a:br>
            <a:r>
              <a:rPr lang="he-IL" sz="2800" b="1" dirty="0" err="1"/>
              <a:t>תוכנית</a:t>
            </a:r>
            <a:r>
              <a:rPr lang="he-IL" sz="2800" b="1" dirty="0"/>
              <a:t>  החלוקה מיום כ"ט בנובמבר 1947</a:t>
            </a:r>
            <a:br>
              <a:rPr lang="he-IL" sz="2800" b="1" dirty="0"/>
            </a:br>
            <a:endParaRPr lang="he-IL" sz="2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829277" cy="61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6573" y="1052736"/>
            <a:ext cx="511256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הבריטים נתקלים בקשיים בסכסוך בין ערבים ליהודים המצב הביטחוני בארץ ישראל הלך והחמיר והם אינם מצליחים למצוא פתרון.</a:t>
            </a:r>
            <a:endParaRPr lang="en-US" dirty="0"/>
          </a:p>
          <a:p>
            <a:r>
              <a:rPr lang="he-IL" dirty="0"/>
              <a:t>ולכן בשנת 1947 החליטה בריטניה להעביר</a:t>
            </a:r>
          </a:p>
          <a:p>
            <a:r>
              <a:rPr lang="he-IL" dirty="0"/>
              <a:t>את שאלת ארץ ישראל לטיפול האו"ם .</a:t>
            </a:r>
          </a:p>
          <a:p>
            <a:endParaRPr lang="he-IL" dirty="0"/>
          </a:p>
          <a:p>
            <a:r>
              <a:rPr lang="he-IL" b="1" dirty="0"/>
              <a:t>עצרת האו"ם החליטה על חלוקת ארץ ישראל </a:t>
            </a:r>
          </a:p>
          <a:p>
            <a:r>
              <a:rPr lang="he-IL" b="1" dirty="0"/>
              <a:t>והקמת</a:t>
            </a:r>
            <a:r>
              <a:rPr lang="he-IL" dirty="0"/>
              <a:t> </a:t>
            </a:r>
            <a:r>
              <a:rPr lang="he-IL" b="1" dirty="0"/>
              <a:t>שתי מדינות: יהודית וערבית</a:t>
            </a:r>
            <a:r>
              <a:rPr lang="he-IL" dirty="0"/>
              <a:t>.</a:t>
            </a:r>
          </a:p>
          <a:p>
            <a:r>
              <a:rPr lang="he-IL" dirty="0"/>
              <a:t>ירושלים תוכרז שטח בינלאומי.</a:t>
            </a:r>
          </a:p>
          <a:p>
            <a:endParaRPr lang="he-IL" dirty="0"/>
          </a:p>
          <a:p>
            <a:r>
              <a:rPr lang="he-IL" dirty="0"/>
              <a:t>ההנהגה היהודית הסכימה להחלטת עצרת האו"ם אך הערבים התנגדו לה, ופתחו ביום שלמחרת בפעולות איבה. כך החל השלב הראשון של מלחמת העצמאות.</a:t>
            </a:r>
          </a:p>
        </p:txBody>
      </p:sp>
      <p:sp>
        <p:nvSpPr>
          <p:cNvPr id="6" name="מלבן 5"/>
          <p:cNvSpPr/>
          <p:nvPr/>
        </p:nvSpPr>
        <p:spPr>
          <a:xfrm>
            <a:off x="243503" y="6323030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err="1"/>
              <a:t>תוכנית</a:t>
            </a:r>
            <a:r>
              <a:rPr lang="he-IL" sz="1200" dirty="0"/>
              <a:t> החלוקה 1947 © ויקיפדיה העברית</a:t>
            </a:r>
          </a:p>
        </p:txBody>
      </p:sp>
      <p:pic>
        <p:nvPicPr>
          <p:cNvPr id="4100" name="Picture 4" descr="https://encrypted-tbn3.gstatic.com/images?q=tbn:ANd9GcQYuD5yX7gUSTIUthlZeCiK6vU4goitwzeoh-4dJWR_98mj1wj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216"/>
            <a:ext cx="4352914" cy="18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6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4008" y="476672"/>
            <a:ext cx="4330824" cy="5328593"/>
          </a:xfrm>
        </p:spPr>
        <p:txBody>
          <a:bodyPr>
            <a:normAutofit fontScale="92500" lnSpcReduction="20000"/>
          </a:bodyPr>
          <a:lstStyle/>
          <a:p>
            <a:r>
              <a:rPr lang="he-IL" sz="2800" dirty="0">
                <a:solidFill>
                  <a:schemeClr val="tx1"/>
                </a:solidFill>
              </a:rPr>
              <a:t>בריטניה הודיעה על </a:t>
            </a:r>
            <a:r>
              <a:rPr lang="he-IL" sz="2800" dirty="0"/>
              <a:t>סיום המנדט, בחצות הלילה ,יום שבת ו' אייר תש"ח, 15במאי 1948</a:t>
            </a:r>
            <a:endParaRPr lang="he-I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r>
              <a:rPr lang="he-IL" sz="2800" b="1" dirty="0">
                <a:solidFill>
                  <a:schemeClr val="tx1"/>
                </a:solidFill>
              </a:rPr>
              <a:t>ביום שישי, 14.5.1948, </a:t>
            </a:r>
          </a:p>
          <a:p>
            <a:pPr marL="0" indent="0">
              <a:buNone/>
            </a:pPr>
            <a:r>
              <a:rPr lang="he-IL" sz="2800" b="1" dirty="0">
                <a:solidFill>
                  <a:schemeClr val="tx1"/>
                </a:solidFill>
              </a:rPr>
              <a:t>ה' באייר תש"ח</a:t>
            </a:r>
            <a:r>
              <a:rPr lang="he-IL" sz="2800" dirty="0">
                <a:solidFill>
                  <a:schemeClr val="tx1"/>
                </a:solidFill>
              </a:rPr>
              <a:t>, רוב חברי </a:t>
            </a:r>
            <a:r>
              <a:rPr lang="he-IL" sz="2800" dirty="0"/>
              <a:t>מועצת  העם, </a:t>
            </a:r>
            <a:r>
              <a:rPr lang="he-IL" sz="2600" dirty="0"/>
              <a:t>(הגוף הזמני שהוקם כדי לנהל את היישוב היהודי בארץ ישראל, מעין פרלמנט), </a:t>
            </a:r>
            <a:r>
              <a:rPr lang="he-IL" sz="2800" dirty="0"/>
              <a:t>התכנסו בבית מוזיאון  תל אביב הישן </a:t>
            </a:r>
          </a:p>
          <a:p>
            <a:pPr marL="0" indent="0">
              <a:buNone/>
            </a:pPr>
            <a:r>
              <a:rPr lang="he-IL" sz="2800" dirty="0"/>
              <a:t>ו</a:t>
            </a:r>
            <a:r>
              <a:rPr lang="he-IL" sz="2800" b="1" dirty="0"/>
              <a:t>דוד בין גוריון הכריז על הקמתה של מדינה ישראל</a:t>
            </a:r>
            <a:r>
              <a:rPr lang="he-IL" sz="2800" dirty="0"/>
              <a:t>.</a:t>
            </a:r>
          </a:p>
          <a:p>
            <a:pPr marL="0" indent="0">
              <a:buNone/>
            </a:pPr>
            <a:endParaRPr lang="he-IL" sz="2800" dirty="0">
              <a:hlinkClick r:id="rId3"/>
            </a:endParaRPr>
          </a:p>
          <a:p>
            <a:pPr marL="0" indent="0">
              <a:buNone/>
            </a:pPr>
            <a:endParaRPr lang="he-IL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493192" cy="354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889827"/>
            <a:ext cx="5544616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>
                <a:hlinkClick r:id="rId3"/>
              </a:rPr>
              <a:t>סרטון :קולו של דוד בן גוריון מקריא את מגילת העצמאות</a:t>
            </a:r>
            <a:endParaRPr lang="he-IL" sz="1000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994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7505" y="0"/>
            <a:ext cx="8229600" cy="1143000"/>
          </a:xfrm>
        </p:spPr>
        <p:txBody>
          <a:bodyPr/>
          <a:lstStyle/>
          <a:p>
            <a:r>
              <a:rPr lang="he-IL" b="1" dirty="0"/>
              <a:t>מבנה מגילת העצמאות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85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7"/>
          <p:cNvSpPr>
            <a:spLocks noChangeArrowheads="1"/>
          </p:cNvSpPr>
          <p:nvPr/>
        </p:nvSpPr>
        <p:spPr bwMode="auto">
          <a:xfrm>
            <a:off x="2881595" y="2665246"/>
            <a:ext cx="3886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סעיפים: 12 -11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החלק המעשי / הווה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ההכרזה על המדינה ומוסדותיה</a:t>
            </a:r>
            <a:r>
              <a:rPr kumimoji="0" lang="he-I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808246"/>
            <a:ext cx="45719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15"/>
          <p:cNvSpPr>
            <a:spLocks noChangeArrowheads="1"/>
          </p:cNvSpPr>
          <p:nvPr/>
        </p:nvSpPr>
        <p:spPr bwMode="auto">
          <a:xfrm>
            <a:off x="2762533" y="4377064"/>
            <a:ext cx="4005262" cy="220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סעיפים: 18 - 13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החלק העקרוני- הצהרתי / עתיד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עקרונות הניהול של המדינה כלפי תושבי הארץ.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קריאות לאו"ם, לערבים בישראל ובמדינות השונות ולעם היהודי</a:t>
            </a:r>
            <a:r>
              <a:rPr kumimoji="0" 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סעיף</a:t>
            </a:r>
            <a:r>
              <a:rPr kumimoji="0" 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 19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חתימות</a:t>
            </a:r>
            <a:endParaRPr kumimoji="0" 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2" y="384803"/>
            <a:ext cx="2153677" cy="301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15" y="1189456"/>
            <a:ext cx="3914286" cy="11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6" y="4377064"/>
            <a:ext cx="200882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6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63272" cy="1417638"/>
          </a:xfrm>
        </p:spPr>
        <p:txBody>
          <a:bodyPr>
            <a:normAutofit fontScale="90000"/>
          </a:bodyPr>
          <a:lstStyle/>
          <a:p>
            <a:r>
              <a:rPr lang="he-IL" b="1" dirty="0"/>
              <a:t>ההצדקות במגילת העצמאות להקמת מדינת לאום יהודית בארץ ישראל:</a:t>
            </a:r>
            <a:br>
              <a:rPr lang="he-IL" b="1" dirty="0"/>
            </a:b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e-IL" b="1" dirty="0"/>
              <a:t>הצדקה היסטורית</a:t>
            </a:r>
          </a:p>
          <a:p>
            <a:pPr>
              <a:buFont typeface="Wingdings" pitchFamily="2" charset="2"/>
              <a:buChar char="ü"/>
            </a:pPr>
            <a:r>
              <a:rPr lang="he-IL" b="1" dirty="0"/>
              <a:t>הצדקה ציונית</a:t>
            </a:r>
          </a:p>
          <a:p>
            <a:pPr>
              <a:buFont typeface="Wingdings" pitchFamily="2" charset="2"/>
              <a:buChar char="ü"/>
            </a:pPr>
            <a:r>
              <a:rPr lang="he-IL" b="1" dirty="0"/>
              <a:t>הצורך להימנע מרדיפות</a:t>
            </a:r>
          </a:p>
          <a:p>
            <a:pPr>
              <a:buFont typeface="Wingdings" pitchFamily="2" charset="2"/>
              <a:buChar char="ü"/>
            </a:pPr>
            <a:r>
              <a:rPr lang="he-IL" b="1" dirty="0"/>
              <a:t>הצדקה פוליטית</a:t>
            </a:r>
          </a:p>
          <a:p>
            <a:pPr>
              <a:buFont typeface="Wingdings" pitchFamily="2" charset="2"/>
              <a:buChar char="ü"/>
            </a:pPr>
            <a:r>
              <a:rPr lang="he-IL" b="1"/>
              <a:t>הצדקה </a:t>
            </a:r>
            <a:r>
              <a:rPr lang="he-IL" b="1" dirty="0"/>
              <a:t>משפטית -הכרה בינלאומית.</a:t>
            </a:r>
          </a:p>
          <a:p>
            <a:pPr>
              <a:buFont typeface="Wingdings" pitchFamily="2" charset="2"/>
              <a:buChar char="ü"/>
            </a:pPr>
            <a:r>
              <a:rPr lang="he-IL" b="1" dirty="0"/>
              <a:t>הצדקה טבעית</a:t>
            </a:r>
            <a:endParaRPr lang="he-IL" dirty="0"/>
          </a:p>
          <a:p>
            <a:pPr>
              <a:buFont typeface="Wingdings" pitchFamily="2" charset="2"/>
              <a:buChar char="ü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19686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2017</Words>
  <Application>Microsoft Office PowerPoint</Application>
  <PresentationFormat>‫הצגה על המסך (4:3)</PresentationFormat>
  <Paragraphs>228</Paragraphs>
  <Slides>24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5" baseType="lpstr">
      <vt:lpstr>Arial</vt:lpstr>
      <vt:lpstr>Arial Unicode MS</vt:lpstr>
      <vt:lpstr>Arial,Bold</vt:lpstr>
      <vt:lpstr>Calibri</vt:lpstr>
      <vt:lpstr>David</vt:lpstr>
      <vt:lpstr>FrankRuehl</vt:lpstr>
      <vt:lpstr>Guttman Yad</vt:lpstr>
      <vt:lpstr>Guttman Yad-Brush</vt:lpstr>
      <vt:lpstr>Times New Roman</vt:lpstr>
      <vt:lpstr>Wingdings</vt:lpstr>
      <vt:lpstr>ערכת נושא Office</vt:lpstr>
      <vt:lpstr>מגילת  העצמאות</vt:lpstr>
      <vt:lpstr>מטרות:</vt:lpstr>
      <vt:lpstr>הרקע ההיסטורי להקמת המדינה</vt:lpstr>
      <vt:lpstr>מצגת של PowerPoint‏</vt:lpstr>
      <vt:lpstr>מצגת של PowerPoint‏</vt:lpstr>
      <vt:lpstr>החלטה 181 של האו"ם תוכנית  החלוקה מיום כ"ט בנובמבר 1947 </vt:lpstr>
      <vt:lpstr>מצגת של PowerPoint‏</vt:lpstr>
      <vt:lpstr>מבנה מגילת העצמאות</vt:lpstr>
      <vt:lpstr>ההצדקות במגילת העצמאות להקמת מדינת לאום יהודית בארץ ישראל: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מה יהיה אופייה של המדינה שתקום על פי המגילה?</vt:lpstr>
      <vt:lpstr>אל מי פונה המגילה ומה מטרת הפנייה?</vt:lpstr>
      <vt:lpstr>מה חשיבות המגילה אז והיום? </vt:lpstr>
      <vt:lpstr>המעמד המשפטי של מגילת העצמאות</vt:lpstr>
      <vt:lpstr>שאלת בגרות </vt:lpstr>
      <vt:lpstr>תשובה:</vt:lpstr>
      <vt:lpstr>שאלת בגרות נוספת</vt:lpstr>
      <vt:lpstr>תשובה: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מגילת  העצמאות</dc:title>
  <dc:creator>b</dc:creator>
  <cp:lastModifiedBy>אילנית כהן</cp:lastModifiedBy>
  <cp:revision>143</cp:revision>
  <dcterms:created xsi:type="dcterms:W3CDTF">2014-07-28T13:04:38Z</dcterms:created>
  <dcterms:modified xsi:type="dcterms:W3CDTF">2022-07-31T12:55:21Z</dcterms:modified>
</cp:coreProperties>
</file>